
<file path=[Content_Types].xml><?xml version="1.0" encoding="utf-8"?>
<Types xmlns="http://schemas.openxmlformats.org/package/2006/content-types">
  <Default Extension="emf" ContentType="image/x-emf"/>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xml" ContentType="application/vnd.openxmlformats-officedocument.presentationml.notesSlide+xml"/>
  <Override PartName="/ppt/comments/modernComment_29A_9495FD0F.xml" ContentType="application/vnd.ms-powerpoint.comments+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3.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4.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5.xml" ContentType="application/vnd.openxmlformats-officedocument.presentationml.notesSlide+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notesSlides/notesSlide6.xml" ContentType="application/vnd.openxmlformats-officedocument.presentationml.notesSlide+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notesSlides/notesSlide7.xml" ContentType="application/vnd.openxmlformats-officedocument.presentationml.notesSlide+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notesSlides/notesSlide8.xml" ContentType="application/vnd.openxmlformats-officedocument.presentationml.notesSlide+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notesSlides/notesSlide9.xml" ContentType="application/vnd.openxmlformats-officedocument.presentationml.notesSlide+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ppt/notesSlides/notesSlide10.xml" ContentType="application/vnd.openxmlformats-officedocument.presentationml.notesSlide+xml"/>
  <Override PartName="/ppt/diagrams/data57.xml" ContentType="application/vnd.openxmlformats-officedocument.drawingml.diagramData+xml"/>
  <Override PartName="/ppt/diagrams/layout57.xml" ContentType="application/vnd.openxmlformats-officedocument.drawingml.diagramLayout+xml"/>
  <Override PartName="/ppt/diagrams/quickStyle57.xml" ContentType="application/vnd.openxmlformats-officedocument.drawingml.diagramStyle+xml"/>
  <Override PartName="/ppt/diagrams/colors57.xml" ContentType="application/vnd.openxmlformats-officedocument.drawingml.diagramColors+xml"/>
  <Override PartName="/ppt/diagrams/drawing57.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194"/>
  </p:notesMasterIdLst>
  <p:sldIdLst>
    <p:sldId id="256" r:id="rId6"/>
    <p:sldId id="656" r:id="rId7"/>
    <p:sldId id="608" r:id="rId8"/>
    <p:sldId id="389" r:id="rId9"/>
    <p:sldId id="572" r:id="rId10"/>
    <p:sldId id="574" r:id="rId11"/>
    <p:sldId id="412" r:id="rId12"/>
    <p:sldId id="408" r:id="rId13"/>
    <p:sldId id="413" r:id="rId14"/>
    <p:sldId id="610" r:id="rId15"/>
    <p:sldId id="420" r:id="rId16"/>
    <p:sldId id="423" r:id="rId17"/>
    <p:sldId id="445" r:id="rId18"/>
    <p:sldId id="450" r:id="rId19"/>
    <p:sldId id="451" r:id="rId20"/>
    <p:sldId id="455" r:id="rId21"/>
    <p:sldId id="566" r:id="rId22"/>
    <p:sldId id="611" r:id="rId23"/>
    <p:sldId id="276" r:id="rId24"/>
    <p:sldId id="662" r:id="rId25"/>
    <p:sldId id="277" r:id="rId26"/>
    <p:sldId id="497" r:id="rId27"/>
    <p:sldId id="278" r:id="rId28"/>
    <p:sldId id="664" r:id="rId29"/>
    <p:sldId id="666" r:id="rId30"/>
    <p:sldId id="667" r:id="rId31"/>
    <p:sldId id="663" r:id="rId32"/>
    <p:sldId id="279" r:id="rId33"/>
    <p:sldId id="425" r:id="rId34"/>
    <p:sldId id="692" r:id="rId35"/>
    <p:sldId id="550" r:id="rId36"/>
    <p:sldId id="669" r:id="rId37"/>
    <p:sldId id="571" r:id="rId38"/>
    <p:sldId id="575" r:id="rId39"/>
    <p:sldId id="576" r:id="rId40"/>
    <p:sldId id="426" r:id="rId41"/>
    <p:sldId id="427" r:id="rId42"/>
    <p:sldId id="458" r:id="rId43"/>
    <p:sldId id="577" r:id="rId44"/>
    <p:sldId id="586" r:id="rId45"/>
    <p:sldId id="581" r:id="rId46"/>
    <p:sldId id="582" r:id="rId47"/>
    <p:sldId id="578" r:id="rId48"/>
    <p:sldId id="579" r:id="rId49"/>
    <p:sldId id="286" r:id="rId50"/>
    <p:sldId id="428" r:id="rId51"/>
    <p:sldId id="288" r:id="rId52"/>
    <p:sldId id="583" r:id="rId53"/>
    <p:sldId id="594" r:id="rId54"/>
    <p:sldId id="595" r:id="rId55"/>
    <p:sldId id="292" r:id="rId56"/>
    <p:sldId id="483" r:id="rId57"/>
    <p:sldId id="287" r:id="rId58"/>
    <p:sldId id="552" r:id="rId59"/>
    <p:sldId id="590" r:id="rId60"/>
    <p:sldId id="561" r:id="rId61"/>
    <p:sldId id="295" r:id="rId62"/>
    <p:sldId id="605" r:id="rId63"/>
    <p:sldId id="296" r:id="rId64"/>
    <p:sldId id="300" r:id="rId65"/>
    <p:sldId id="491" r:id="rId66"/>
    <p:sldId id="603" r:id="rId67"/>
    <p:sldId id="604" r:id="rId68"/>
    <p:sldId id="607" r:id="rId69"/>
    <p:sldId id="597" r:id="rId70"/>
    <p:sldId id="598" r:id="rId71"/>
    <p:sldId id="302" r:id="rId72"/>
    <p:sldId id="490" r:id="rId73"/>
    <p:sldId id="625" r:id="rId74"/>
    <p:sldId id="304" r:id="rId75"/>
    <p:sldId id="489" r:id="rId76"/>
    <p:sldId id="306" r:id="rId77"/>
    <p:sldId id="429" r:id="rId78"/>
    <p:sldId id="308" r:id="rId79"/>
    <p:sldId id="434" r:id="rId80"/>
    <p:sldId id="433" r:id="rId81"/>
    <p:sldId id="319" r:id="rId82"/>
    <p:sldId id="321" r:id="rId83"/>
    <p:sldId id="654" r:id="rId84"/>
    <p:sldId id="668" r:id="rId85"/>
    <p:sldId id="437" r:id="rId86"/>
    <p:sldId id="311" r:id="rId87"/>
    <p:sldId id="430" r:id="rId88"/>
    <p:sldId id="678" r:id="rId89"/>
    <p:sldId id="626" r:id="rId90"/>
    <p:sldId id="627" r:id="rId91"/>
    <p:sldId id="440" r:id="rId92"/>
    <p:sldId id="320" r:id="rId93"/>
    <p:sldId id="322" r:id="rId94"/>
    <p:sldId id="316" r:id="rId95"/>
    <p:sldId id="479" r:id="rId96"/>
    <p:sldId id="480" r:id="rId97"/>
    <p:sldId id="481" r:id="rId98"/>
    <p:sldId id="482" r:id="rId99"/>
    <p:sldId id="501" r:id="rId100"/>
    <p:sldId id="502" r:id="rId101"/>
    <p:sldId id="503" r:id="rId102"/>
    <p:sldId id="504" r:id="rId103"/>
    <p:sldId id="510" r:id="rId104"/>
    <p:sldId id="511" r:id="rId105"/>
    <p:sldId id="512" r:id="rId106"/>
    <p:sldId id="505" r:id="rId107"/>
    <p:sldId id="513" r:id="rId108"/>
    <p:sldId id="514" r:id="rId109"/>
    <p:sldId id="515" r:id="rId110"/>
    <p:sldId id="506" r:id="rId111"/>
    <p:sldId id="516" r:id="rId112"/>
    <p:sldId id="517" r:id="rId113"/>
    <p:sldId id="508" r:id="rId114"/>
    <p:sldId id="537" r:id="rId115"/>
    <p:sldId id="538" r:id="rId116"/>
    <p:sldId id="540" r:id="rId117"/>
    <p:sldId id="509" r:id="rId118"/>
    <p:sldId id="543" r:id="rId119"/>
    <p:sldId id="544" r:id="rId120"/>
    <p:sldId id="546" r:id="rId121"/>
    <p:sldId id="679" r:id="rId122"/>
    <p:sldId id="628" r:id="rId123"/>
    <p:sldId id="629" r:id="rId124"/>
    <p:sldId id="630" r:id="rId125"/>
    <p:sldId id="631" r:id="rId126"/>
    <p:sldId id="632" r:id="rId127"/>
    <p:sldId id="633" r:id="rId128"/>
    <p:sldId id="634" r:id="rId129"/>
    <p:sldId id="635" r:id="rId130"/>
    <p:sldId id="636" r:id="rId131"/>
    <p:sldId id="637" r:id="rId132"/>
    <p:sldId id="638" r:id="rId133"/>
    <p:sldId id="323" r:id="rId134"/>
    <p:sldId id="518" r:id="rId135"/>
    <p:sldId id="640" r:id="rId136"/>
    <p:sldId id="641" r:id="rId137"/>
    <p:sldId id="642" r:id="rId138"/>
    <p:sldId id="643" r:id="rId139"/>
    <p:sldId id="644" r:id="rId140"/>
    <p:sldId id="645" r:id="rId141"/>
    <p:sldId id="519" r:id="rId142"/>
    <p:sldId id="520" r:id="rId143"/>
    <p:sldId id="521" r:id="rId144"/>
    <p:sldId id="522" r:id="rId145"/>
    <p:sldId id="639" r:id="rId146"/>
    <p:sldId id="612" r:id="rId147"/>
    <p:sldId id="613" r:id="rId148"/>
    <p:sldId id="339" r:id="rId149"/>
    <p:sldId id="592" r:id="rId150"/>
    <p:sldId id="646" r:id="rId151"/>
    <p:sldId id="647" r:id="rId152"/>
    <p:sldId id="606" r:id="rId153"/>
    <p:sldId id="599" r:id="rId154"/>
    <p:sldId id="523" r:id="rId155"/>
    <p:sldId id="648" r:id="rId156"/>
    <p:sldId id="344" r:id="rId157"/>
    <p:sldId id="526" r:id="rId158"/>
    <p:sldId id="649" r:id="rId159"/>
    <p:sldId id="600" r:id="rId160"/>
    <p:sldId id="671" r:id="rId161"/>
    <p:sldId id="676" r:id="rId162"/>
    <p:sldId id="674" r:id="rId163"/>
    <p:sldId id="651" r:id="rId164"/>
    <p:sldId id="672" r:id="rId165"/>
    <p:sldId id="673" r:id="rId166"/>
    <p:sldId id="675" r:id="rId167"/>
    <p:sldId id="614" r:id="rId168"/>
    <p:sldId id="682" r:id="rId169"/>
    <p:sldId id="680" r:id="rId170"/>
    <p:sldId id="681" r:id="rId171"/>
    <p:sldId id="693" r:id="rId172"/>
    <p:sldId id="677" r:id="rId173"/>
    <p:sldId id="694" r:id="rId174"/>
    <p:sldId id="683" r:id="rId175"/>
    <p:sldId id="684" r:id="rId176"/>
    <p:sldId id="685" r:id="rId177"/>
    <p:sldId id="686" r:id="rId178"/>
    <p:sldId id="687" r:id="rId179"/>
    <p:sldId id="688" r:id="rId180"/>
    <p:sldId id="689" r:id="rId181"/>
    <p:sldId id="690" r:id="rId182"/>
    <p:sldId id="691" r:id="rId183"/>
    <p:sldId id="695" r:id="rId184"/>
    <p:sldId id="696" r:id="rId185"/>
    <p:sldId id="697" r:id="rId186"/>
    <p:sldId id="698" r:id="rId187"/>
    <p:sldId id="699" r:id="rId188"/>
    <p:sldId id="700" r:id="rId189"/>
    <p:sldId id="701" r:id="rId190"/>
    <p:sldId id="702" r:id="rId191"/>
    <p:sldId id="703" r:id="rId192"/>
    <p:sldId id="704" r:id="rId193"/>
  </p:sldIdLst>
  <p:sldSz cx="9144000" cy="6858000" type="screen4x3"/>
  <p:notesSz cx="6858000" cy="9144000"/>
  <p:defaultTextStyle>
    <a:defPPr>
      <a:defRPr lang="es-H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A4744F-961B-1B53-7EBF-224DB2967937}" name="MIGUEL EDUARDO AGUILAR CRUZ" initials="MA" userId="S::miguel.aguilar@unah.edu.hn::e5ece203-6ffd-4ce6-b5cf-5b5612009f8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04D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68" d="100"/>
          <a:sy n="68" d="100"/>
        </p:scale>
        <p:origin x="1428" y="72"/>
      </p:cViewPr>
      <p:guideLst/>
    </p:cSldViewPr>
  </p:slideViewPr>
  <p:notesTextViewPr>
    <p:cViewPr>
      <p:scale>
        <a:sx n="3" d="2"/>
        <a:sy n="3" d="2"/>
      </p:scale>
      <p:origin x="0" y="0"/>
    </p:cViewPr>
  </p:notesTextViewPr>
  <p:sorterViewPr>
    <p:cViewPr varScale="1">
      <p:scale>
        <a:sx n="100" d="100"/>
        <a:sy n="100" d="100"/>
      </p:scale>
      <p:origin x="0" y="-2482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slide" Target="slides/slide186.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2.xml"/><Relationship Id="rId95" Type="http://schemas.openxmlformats.org/officeDocument/2006/relationships/slide" Target="slides/slide90.xml"/><Relationship Id="rId160" Type="http://schemas.openxmlformats.org/officeDocument/2006/relationships/slide" Target="slides/slide155.xml"/><Relationship Id="rId181" Type="http://schemas.openxmlformats.org/officeDocument/2006/relationships/slide" Target="slides/slide176.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slide" Target="slides/slide166.xml"/><Relationship Id="rId192" Type="http://schemas.openxmlformats.org/officeDocument/2006/relationships/slide" Target="slides/slide187.xml"/><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182" Type="http://schemas.openxmlformats.org/officeDocument/2006/relationships/slide" Target="slides/slide177.xml"/><Relationship Id="rId6" Type="http://schemas.openxmlformats.org/officeDocument/2006/relationships/slide" Target="slides/slide1.xml"/><Relationship Id="rId23" Type="http://schemas.openxmlformats.org/officeDocument/2006/relationships/slide" Target="slides/slide18.xml"/><Relationship Id="rId119" Type="http://schemas.openxmlformats.org/officeDocument/2006/relationships/slide" Target="slides/slide114.xml"/><Relationship Id="rId44" Type="http://schemas.openxmlformats.org/officeDocument/2006/relationships/slide" Target="slides/slide39.xml"/><Relationship Id="rId65" Type="http://schemas.openxmlformats.org/officeDocument/2006/relationships/slide" Target="slides/slide60.xml"/><Relationship Id="rId86" Type="http://schemas.openxmlformats.org/officeDocument/2006/relationships/slide" Target="slides/slide81.xml"/><Relationship Id="rId130" Type="http://schemas.openxmlformats.org/officeDocument/2006/relationships/slide" Target="slides/slide125.xml"/><Relationship Id="rId151" Type="http://schemas.openxmlformats.org/officeDocument/2006/relationships/slide" Target="slides/slide146.xml"/><Relationship Id="rId172" Type="http://schemas.openxmlformats.org/officeDocument/2006/relationships/slide" Target="slides/slide167.xml"/><Relationship Id="rId193" Type="http://schemas.openxmlformats.org/officeDocument/2006/relationships/slide" Target="slides/slide188.xml"/><Relationship Id="rId13" Type="http://schemas.openxmlformats.org/officeDocument/2006/relationships/slide" Target="slides/slide8.xml"/><Relationship Id="rId109" Type="http://schemas.openxmlformats.org/officeDocument/2006/relationships/slide" Target="slides/slide104.xml"/><Relationship Id="rId34" Type="http://schemas.openxmlformats.org/officeDocument/2006/relationships/slide" Target="slides/slide29.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20" Type="http://schemas.openxmlformats.org/officeDocument/2006/relationships/slide" Target="slides/slide115.xml"/><Relationship Id="rId141" Type="http://schemas.openxmlformats.org/officeDocument/2006/relationships/slide" Target="slides/slide136.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183" Type="http://schemas.openxmlformats.org/officeDocument/2006/relationships/slide" Target="slides/slide178.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notesMaster" Target="notesMasters/notesMaster1.xml"/><Relationship Id="rId199" Type="http://schemas.microsoft.com/office/2018/10/relationships/authors" Target="authors.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slide" Target="slides/slide179.xml"/><Relationship Id="rId189" Type="http://schemas.openxmlformats.org/officeDocument/2006/relationships/slide" Target="slides/slide184.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slide" Target="slides/slide174.xml"/><Relationship Id="rId195" Type="http://schemas.openxmlformats.org/officeDocument/2006/relationships/presProps" Target="presProps.xml"/><Relationship Id="rId190" Type="http://schemas.openxmlformats.org/officeDocument/2006/relationships/slide" Target="slides/slide185.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slide" Target="slides/slide180.xml"/><Relationship Id="rId4" Type="http://schemas.openxmlformats.org/officeDocument/2006/relationships/slideMaster" Target="slideMasters/slideMaster1.xml"/><Relationship Id="rId9" Type="http://schemas.openxmlformats.org/officeDocument/2006/relationships/slide" Target="slides/slide4.xml"/><Relationship Id="rId180" Type="http://schemas.openxmlformats.org/officeDocument/2006/relationships/slide" Target="slides/slide175.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96" Type="http://schemas.openxmlformats.org/officeDocument/2006/relationships/viewProps" Target="viewProps.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186" Type="http://schemas.openxmlformats.org/officeDocument/2006/relationships/slide" Target="slides/slide181.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slide" Target="slides/slide171.xml"/><Relationship Id="rId197" Type="http://schemas.openxmlformats.org/officeDocument/2006/relationships/theme" Target="theme/theme1.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 Id="rId187" Type="http://schemas.openxmlformats.org/officeDocument/2006/relationships/slide" Target="slides/slide182.xml"/><Relationship Id="rId1" Type="http://schemas.openxmlformats.org/officeDocument/2006/relationships/customXml" Target="../customXml/item1.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60" Type="http://schemas.openxmlformats.org/officeDocument/2006/relationships/slide" Target="slides/slide55.xml"/><Relationship Id="rId81" Type="http://schemas.openxmlformats.org/officeDocument/2006/relationships/slide" Target="slides/slide76.xml"/><Relationship Id="rId135" Type="http://schemas.openxmlformats.org/officeDocument/2006/relationships/slide" Target="slides/slide130.xml"/><Relationship Id="rId156" Type="http://schemas.openxmlformats.org/officeDocument/2006/relationships/slide" Target="slides/slide151.xml"/><Relationship Id="rId177" Type="http://schemas.openxmlformats.org/officeDocument/2006/relationships/slide" Target="slides/slide172.xml"/><Relationship Id="rId198" Type="http://schemas.openxmlformats.org/officeDocument/2006/relationships/tableStyles" Target="tableStyles.xml"/><Relationship Id="rId18" Type="http://schemas.openxmlformats.org/officeDocument/2006/relationships/slide" Target="slides/slide13.xml"/><Relationship Id="rId39" Type="http://schemas.openxmlformats.org/officeDocument/2006/relationships/slide" Target="slides/slide34.xml"/><Relationship Id="rId50" Type="http://schemas.openxmlformats.org/officeDocument/2006/relationships/slide" Target="slides/slide45.xml"/><Relationship Id="rId104" Type="http://schemas.openxmlformats.org/officeDocument/2006/relationships/slide" Target="slides/slide99.xml"/><Relationship Id="rId125" Type="http://schemas.openxmlformats.org/officeDocument/2006/relationships/slide" Target="slides/slide120.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slide" Target="slides/slide183.xml"/></Relationships>
</file>

<file path=ppt/comments/modernComment_29A_9495FD0F.xml><?xml version="1.0" encoding="utf-8"?>
<p188:cmLst xmlns:a="http://schemas.openxmlformats.org/drawingml/2006/main" xmlns:r="http://schemas.openxmlformats.org/officeDocument/2006/relationships" xmlns:p188="http://schemas.microsoft.com/office/powerpoint/2018/8/main">
  <p188:cm id="{D9597E11-AE73-4DC4-BEFC-93A8934B8877}" authorId="{FCA4744F-961B-1B53-7EBF-224DB2967937}" created="2023-07-20T18:27:25.569">
    <pc:sldMkLst xmlns:pc="http://schemas.microsoft.com/office/powerpoint/2013/main/command">
      <pc:docMk/>
      <pc:sldMk cId="2492857615" sldId="666"/>
    </pc:sldMkLst>
    <p188:pos x="889000" y="5356225"/>
    <p188:txBody>
      <a:bodyPr/>
      <a:lstStyle/>
      <a:p>
        <a:r>
          <a:rPr lang="es-HN"/>
          <a:t>Es decir, cada aplicación ve una memoria virtual que comienza en la dirección 0. Por lo tanto, la misma dirección virtual en dos aplicaciones diferentes se refiere a dos direcciones físicas diferentes direcciones. Por lo tanto, la memoria caché debe vaciarse por completo con cada cambio de contexto de la aplicación, o se deben agregar bits adicionales a cada línea del caché para identificar a qué espacio de direcciones virtuales se refiere esta dirección.</a:t>
        </a:r>
      </a:p>
    </p188:txBody>
  </p188:cm>
</p188:cmLst>
</file>

<file path=ppt/diagrams/_rels/data1.xml.rels><?xml version="1.0" encoding="UTF-8" standalone="yes"?>
<Relationships xmlns="http://schemas.openxmlformats.org/package/2006/relationships"><Relationship Id="rId1" Type="http://schemas.openxmlformats.org/officeDocument/2006/relationships/image" Target="../media/image2.jpg"/></Relationships>
</file>

<file path=ppt/diagrams/_rels/data2.xml.rels><?xml version="1.0" encoding="UTF-8" standalone="yes"?>
<Relationships xmlns="http://schemas.openxmlformats.org/package/2006/relationships"><Relationship Id="rId1" Type="http://schemas.openxmlformats.org/officeDocument/2006/relationships/image" Target="../media/image3.jpg"/></Relationships>
</file>

<file path=ppt/diagrams/_rels/data8.xml.rels><?xml version="1.0" encoding="UTF-8" standalone="yes"?>
<Relationships xmlns="http://schemas.openxmlformats.org/package/2006/relationships"><Relationship Id="rId2" Type="http://schemas.openxmlformats.org/officeDocument/2006/relationships/hyperlink" Target="https://www.howtogeek.com/317294/what-is-intel-optane-memory/" TargetMode="External"/><Relationship Id="rId1" Type="http://schemas.openxmlformats.org/officeDocument/2006/relationships/image" Target="../media/image21.jpg"/></Relationships>
</file>

<file path=ppt/diagrams/_rels/data10.xml.rels><?xml version="1.0" encoding="UTF-8" standalone="yes"?>
<Relationships xmlns="http://schemas.openxmlformats.org/package/2006/relationships"><Relationship Id="rId1" Type="http://schemas.openxmlformats.org/officeDocument/2006/relationships/image" Target="../media/image22.jpg"/></Relationships>
</file>

<file path=ppt/diagrams/_rels/data11.xml.rels><?xml version="1.0" encoding="UTF-8" standalone="yes"?>
<Relationships xmlns="http://schemas.openxmlformats.org/package/2006/relationships"><Relationship Id="rId1" Type="http://schemas.openxmlformats.org/officeDocument/2006/relationships/image" Target="../media/image23.jpg"/></Relationships>
</file>

<file path=ppt/diagrams/_rels/data12.xml.rels><?xml version="1.0" encoding="UTF-8" standalone="yes"?>
<Relationships xmlns="http://schemas.openxmlformats.org/package/2006/relationships"><Relationship Id="rId1" Type="http://schemas.openxmlformats.org/officeDocument/2006/relationships/image" Target="../media/image24.jpg"/></Relationships>
</file>

<file path=ppt/diagrams/_rels/data15.xml.rels><?xml version="1.0" encoding="UTF-8" standalone="yes"?>
<Relationships xmlns="http://schemas.openxmlformats.org/package/2006/relationships"><Relationship Id="rId1" Type="http://schemas.openxmlformats.org/officeDocument/2006/relationships/image" Target="../media/image27.jpg"/></Relationships>
</file>

<file path=ppt/diagrams/_rels/data19.xml.rels><?xml version="1.0" encoding="UTF-8" standalone="yes"?>
<Relationships xmlns="http://schemas.openxmlformats.org/package/2006/relationships"><Relationship Id="rId2" Type="http://schemas.openxmlformats.org/officeDocument/2006/relationships/hyperlink" Target="https://supernovainvest.com/en/upmem/" TargetMode="External"/><Relationship Id="rId1" Type="http://schemas.openxmlformats.org/officeDocument/2006/relationships/image" Target="../media/image68.jpg"/></Relationships>
</file>

<file path=ppt/diagrams/_rels/data22.xml.rels><?xml version="1.0" encoding="UTF-8" standalone="yes"?>
<Relationships xmlns="http://schemas.openxmlformats.org/package/2006/relationships"><Relationship Id="rId1" Type="http://schemas.openxmlformats.org/officeDocument/2006/relationships/image" Target="../media/image76.jpg"/></Relationships>
</file>

<file path=ppt/diagrams/_rels/data23.xml.rels><?xml version="1.0" encoding="UTF-8" standalone="yes"?>
<Relationships xmlns="http://schemas.openxmlformats.org/package/2006/relationships"><Relationship Id="rId1" Type="http://schemas.openxmlformats.org/officeDocument/2006/relationships/image" Target="../media/image77.jfif"/></Relationships>
</file>

<file path=ppt/diagrams/_rels/data29.xml.rels><?xml version="1.0" encoding="UTF-8" standalone="yes"?>
<Relationships xmlns="http://schemas.openxmlformats.org/package/2006/relationships"><Relationship Id="rId2" Type="http://schemas.openxmlformats.org/officeDocument/2006/relationships/hyperlink" Target="https://lajiribilla.com.mx/la-nasa-realiza-la-primera-caminata-espacial-de-la-historia-solo-con-mujeres/" TargetMode="External"/><Relationship Id="rId1" Type="http://schemas.openxmlformats.org/officeDocument/2006/relationships/image" Target="../media/image125.jpg"/></Relationships>
</file>

<file path=ppt/diagrams/_rels/data30.xml.rels><?xml version="1.0" encoding="UTF-8" standalone="yes"?>
<Relationships xmlns="http://schemas.openxmlformats.org/package/2006/relationships"><Relationship Id="rId2" Type="http://schemas.openxmlformats.org/officeDocument/2006/relationships/hyperlink" Target="https://www.digitaltrends.com/cool-tech/spacex-launch-schedule-future-missions/" TargetMode="External"/><Relationship Id="rId1" Type="http://schemas.openxmlformats.org/officeDocument/2006/relationships/image" Target="../media/image133.jpeg"/></Relationships>
</file>

<file path=ppt/diagrams/_rels/data31.xml.rels><?xml version="1.0" encoding="UTF-8" standalone="yes"?>
<Relationships xmlns="http://schemas.openxmlformats.org/package/2006/relationships"><Relationship Id="rId2" Type="http://schemas.openxmlformats.org/officeDocument/2006/relationships/hyperlink" Target="https://www.aerospike.com/blog/intel-optanetm-ssds-aerospike-database-new-level-fast-operational-stores-hybrid-transactionalanalytical-processing/" TargetMode="External"/><Relationship Id="rId1" Type="http://schemas.openxmlformats.org/officeDocument/2006/relationships/image" Target="../media/image134.png"/></Relationships>
</file>

<file path=ppt/diagrams/_rels/data32.xml.rels><?xml version="1.0" encoding="UTF-8" standalone="yes"?>
<Relationships xmlns="http://schemas.openxmlformats.org/package/2006/relationships"><Relationship Id="rId2" Type="http://schemas.openxmlformats.org/officeDocument/2006/relationships/hyperlink" Target="https://lacienciaysusdemonios.com/2018/07/04/inteligencia-artificial-a-la-vuelta-de-la-esquina-y-hasta-en-la-sopa/" TargetMode="External"/><Relationship Id="rId1" Type="http://schemas.openxmlformats.org/officeDocument/2006/relationships/image" Target="../media/image135.jpg"/></Relationships>
</file>

<file path=ppt/diagrams/_rels/data33.xml.rels><?xml version="1.0" encoding="UTF-8" standalone="yes"?>
<Relationships xmlns="http://schemas.openxmlformats.org/package/2006/relationships"><Relationship Id="rId2" Type="http://schemas.openxmlformats.org/officeDocument/2006/relationships/hyperlink" Target="https://semiengineering.com/looking-beyond-the-cpu/" TargetMode="External"/><Relationship Id="rId1" Type="http://schemas.openxmlformats.org/officeDocument/2006/relationships/image" Target="../media/image136.jpeg"/></Relationships>
</file>

<file path=ppt/diagrams/_rels/data34.xml.rels><?xml version="1.0" encoding="UTF-8" standalone="yes"?>
<Relationships xmlns="http://schemas.openxmlformats.org/package/2006/relationships"><Relationship Id="rId2" Type="http://schemas.openxmlformats.org/officeDocument/2006/relationships/hyperlink" Target="https://www.howtogeek.com/367931/htg-explains-how-does-a-cpu-actually-work/" TargetMode="External"/><Relationship Id="rId1" Type="http://schemas.openxmlformats.org/officeDocument/2006/relationships/image" Target="../media/image137.png"/></Relationships>
</file>

<file path=ppt/diagrams/_rels/data35.xml.rels><?xml version="1.0" encoding="UTF-8" standalone="yes"?>
<Relationships xmlns="http://schemas.openxmlformats.org/package/2006/relationships"><Relationship Id="rId2" Type="http://schemas.openxmlformats.org/officeDocument/2006/relationships/hyperlink" Target="http://getwallpapers.com/collection/international-space-station-wallpaper" TargetMode="External"/><Relationship Id="rId1" Type="http://schemas.openxmlformats.org/officeDocument/2006/relationships/image" Target="../media/image138.jpeg"/></Relationships>
</file>

<file path=ppt/diagrams/_rels/data36.xml.rels><?xml version="1.0" encoding="UTF-8" standalone="yes"?>
<Relationships xmlns="http://schemas.openxmlformats.org/package/2006/relationships"><Relationship Id="rId2" Type="http://schemas.openxmlformats.org/officeDocument/2006/relationships/hyperlink" Target="https://www.nasaspaceflight.com/2019/04/spacex-falcon-heavy-second-launch-arabsat-6a/" TargetMode="External"/><Relationship Id="rId1" Type="http://schemas.openxmlformats.org/officeDocument/2006/relationships/image" Target="../media/image139.jpeg"/></Relationships>
</file>

<file path=ppt/diagrams/_rels/data37.xml.rels><?xml version="1.0" encoding="UTF-8" standalone="yes"?>
<Relationships xmlns="http://schemas.openxmlformats.org/package/2006/relationships"><Relationship Id="rId2" Type="http://schemas.openxmlformats.org/officeDocument/2006/relationships/hyperlink" Target="https://pxhere.com/de/photo/713486" TargetMode="External"/><Relationship Id="rId1" Type="http://schemas.openxmlformats.org/officeDocument/2006/relationships/image" Target="../media/image141.jpg"/></Relationships>
</file>

<file path=ppt/diagrams/_rels/data38.xml.rels><?xml version="1.0" encoding="UTF-8" standalone="yes"?>
<Relationships xmlns="http://schemas.openxmlformats.org/package/2006/relationships"><Relationship Id="rId1" Type="http://schemas.openxmlformats.org/officeDocument/2006/relationships/image" Target="../media/image142.jpeg"/></Relationships>
</file>

<file path=ppt/diagrams/_rels/data39.xml.rels><?xml version="1.0" encoding="UTF-8" standalone="yes"?>
<Relationships xmlns="http://schemas.openxmlformats.org/package/2006/relationships"><Relationship Id="rId1" Type="http://schemas.openxmlformats.org/officeDocument/2006/relationships/image" Target="../media/image143.jpg"/></Relationships>
</file>

<file path=ppt/diagrams/_rels/data40.xml.rels><?xml version="1.0" encoding="UTF-8" standalone="yes"?>
<Relationships xmlns="http://schemas.openxmlformats.org/package/2006/relationships"><Relationship Id="rId1" Type="http://schemas.openxmlformats.org/officeDocument/2006/relationships/image" Target="../media/image144.jpg"/></Relationships>
</file>

<file path=ppt/diagrams/_rels/data41.xml.rels><?xml version="1.0" encoding="UTF-8" standalone="yes"?>
<Relationships xmlns="http://schemas.openxmlformats.org/package/2006/relationships"><Relationship Id="rId1" Type="http://schemas.openxmlformats.org/officeDocument/2006/relationships/image" Target="../media/image145.png"/></Relationships>
</file>

<file path=ppt/diagrams/_rels/data43.xml.rels><?xml version="1.0" encoding="UTF-8" standalone="yes"?>
<Relationships xmlns="http://schemas.openxmlformats.org/package/2006/relationships"><Relationship Id="rId2" Type="http://schemas.openxmlformats.org/officeDocument/2006/relationships/hyperlink" Target="https://pxhere.com/es/photo/1172920" TargetMode="External"/><Relationship Id="rId1" Type="http://schemas.openxmlformats.org/officeDocument/2006/relationships/image" Target="../media/image146.jpeg"/></Relationships>
</file>

<file path=ppt/diagrams/_rels/data44.xml.rels><?xml version="1.0" encoding="UTF-8" standalone="yes"?>
<Relationships xmlns="http://schemas.openxmlformats.org/package/2006/relationships"><Relationship Id="rId2" Type="http://schemas.openxmlformats.org/officeDocument/2006/relationships/hyperlink" Target="http://infobservador.blogspot.com/2014/01/las-diez-caminatas-espaciales-mas.html" TargetMode="External"/><Relationship Id="rId1" Type="http://schemas.openxmlformats.org/officeDocument/2006/relationships/image" Target="../media/image148.jpg"/></Relationships>
</file>

<file path=ppt/diagrams/_rels/data45.xml.rels><?xml version="1.0" encoding="UTF-8" standalone="yes"?>
<Relationships xmlns="http://schemas.openxmlformats.org/package/2006/relationships"><Relationship Id="rId2" Type="http://schemas.openxmlformats.org/officeDocument/2006/relationships/hyperlink" Target="http://infobservador.blogspot.com/2014/01/las-diez-caminatas-espaciales-mas.html" TargetMode="External"/><Relationship Id="rId1" Type="http://schemas.openxmlformats.org/officeDocument/2006/relationships/image" Target="../media/image148.jpg"/></Relationships>
</file>

<file path=ppt/diagrams/_rels/data46.xml.rels><?xml version="1.0" encoding="UTF-8" standalone="yes"?>
<Relationships xmlns="http://schemas.openxmlformats.org/package/2006/relationships"><Relationship Id="rId1" Type="http://schemas.openxmlformats.org/officeDocument/2006/relationships/image" Target="../media/image149.png"/></Relationships>
</file>

<file path=ppt/diagrams/_rels/data47.xml.rels><?xml version="1.0" encoding="UTF-8" standalone="yes"?>
<Relationships xmlns="http://schemas.openxmlformats.org/package/2006/relationships"><Relationship Id="rId1" Type="http://schemas.openxmlformats.org/officeDocument/2006/relationships/image" Target="../media/image151.jpg"/></Relationships>
</file>

<file path=ppt/diagrams/_rels/data48.xml.rels><?xml version="1.0" encoding="UTF-8" standalone="yes"?>
<Relationships xmlns="http://schemas.openxmlformats.org/package/2006/relationships"><Relationship Id="rId1" Type="http://schemas.openxmlformats.org/officeDocument/2006/relationships/image" Target="../media/image152.jpg"/></Relationships>
</file>

<file path=ppt/diagrams/_rels/data49.xml.rels><?xml version="1.0" encoding="UTF-8" standalone="yes"?>
<Relationships xmlns="http://schemas.openxmlformats.org/package/2006/relationships"><Relationship Id="rId1" Type="http://schemas.openxmlformats.org/officeDocument/2006/relationships/image" Target="../media/image153.jpg"/></Relationships>
</file>

<file path=ppt/diagrams/_rels/data50.xml.rels><?xml version="1.0" encoding="UTF-8" standalone="yes"?>
<Relationships xmlns="http://schemas.openxmlformats.org/package/2006/relationships"><Relationship Id="rId1" Type="http://schemas.openxmlformats.org/officeDocument/2006/relationships/image" Target="../media/image154.jpg"/></Relationships>
</file>

<file path=ppt/diagrams/_rels/data51.xml.rels><?xml version="1.0" encoding="UTF-8" standalone="yes"?>
<Relationships xmlns="http://schemas.openxmlformats.org/package/2006/relationships"><Relationship Id="rId1" Type="http://schemas.openxmlformats.org/officeDocument/2006/relationships/image" Target="../media/image156.jpg"/></Relationships>
</file>

<file path=ppt/diagrams/_rels/data52.xml.rels><?xml version="1.0" encoding="UTF-8" standalone="yes"?>
<Relationships xmlns="http://schemas.openxmlformats.org/package/2006/relationships"><Relationship Id="rId2" Type="http://schemas.openxmlformats.org/officeDocument/2006/relationships/hyperlink" Target="http://los40.com.ar/los40/2016/02/29/tecnologia/1456764221_748800.html" TargetMode="External"/><Relationship Id="rId1" Type="http://schemas.openxmlformats.org/officeDocument/2006/relationships/image" Target="../media/image157.jpg"/></Relationships>
</file>

<file path=ppt/diagrams/_rels/data53.xml.rels><?xml version="1.0" encoding="UTF-8" standalone="yes"?>
<Relationships xmlns="http://schemas.openxmlformats.org/package/2006/relationships"><Relationship Id="rId1" Type="http://schemas.openxmlformats.org/officeDocument/2006/relationships/image" Target="../media/image158.jpg"/></Relationships>
</file>

<file path=ppt/diagrams/_rels/data54.xml.rels><?xml version="1.0" encoding="UTF-8" standalone="yes"?>
<Relationships xmlns="http://schemas.openxmlformats.org/package/2006/relationships"><Relationship Id="rId1" Type="http://schemas.openxmlformats.org/officeDocument/2006/relationships/image" Target="../media/image161.jpeg"/></Relationships>
</file>

<file path=ppt/diagrams/_rels/data55.xml.rels><?xml version="1.0" encoding="UTF-8" standalone="yes"?>
<Relationships xmlns="http://schemas.openxmlformats.org/package/2006/relationships"><Relationship Id="rId1" Type="http://schemas.openxmlformats.org/officeDocument/2006/relationships/image" Target="../media/image165.jpg"/></Relationships>
</file>

<file path=ppt/diagrams/_rels/data56.xml.rels><?xml version="1.0" encoding="UTF-8" standalone="yes"?>
<Relationships xmlns="http://schemas.openxmlformats.org/package/2006/relationships"><Relationship Id="rId1" Type="http://schemas.openxmlformats.org/officeDocument/2006/relationships/image" Target="../media/image167.jpg"/></Relationships>
</file>

<file path=ppt/diagrams/_rels/data57.xml.rels><?xml version="1.0" encoding="UTF-8" standalone="yes"?>
<Relationships xmlns="http://schemas.openxmlformats.org/package/2006/relationships"><Relationship Id="rId1" Type="http://schemas.openxmlformats.org/officeDocument/2006/relationships/image" Target="../media/image172.jpg"/></Relationships>
</file>

<file path=ppt/diagrams/_rels/drawing1.xml.rels><?xml version="1.0" encoding="UTF-8" standalone="yes"?>
<Relationships xmlns="http://schemas.openxmlformats.org/package/2006/relationships"><Relationship Id="rId1" Type="http://schemas.openxmlformats.org/officeDocument/2006/relationships/image" Target="../media/image2.jpg"/></Relationships>
</file>

<file path=ppt/diagrams/_rels/drawing2.xml.rels><?xml version="1.0" encoding="UTF-8" standalone="yes"?>
<Relationships xmlns="http://schemas.openxmlformats.org/package/2006/relationships"><Relationship Id="rId1" Type="http://schemas.openxmlformats.org/officeDocument/2006/relationships/image" Target="../media/image3.jpg"/></Relationships>
</file>

<file path=ppt/diagrams/_rels/drawing8.xml.rels><?xml version="1.0" encoding="UTF-8" standalone="yes"?>
<Relationships xmlns="http://schemas.openxmlformats.org/package/2006/relationships"><Relationship Id="rId2" Type="http://schemas.openxmlformats.org/officeDocument/2006/relationships/hyperlink" Target="https://www.howtogeek.com/317294/what-is-intel-optane-memory/" TargetMode="External"/><Relationship Id="rId1" Type="http://schemas.openxmlformats.org/officeDocument/2006/relationships/image" Target="../media/image21.jpg"/></Relationships>
</file>

<file path=ppt/diagrams/_rels/drawing10.xml.rels><?xml version="1.0" encoding="UTF-8" standalone="yes"?>
<Relationships xmlns="http://schemas.openxmlformats.org/package/2006/relationships"><Relationship Id="rId1" Type="http://schemas.openxmlformats.org/officeDocument/2006/relationships/image" Target="../media/image22.jpg"/></Relationships>
</file>

<file path=ppt/diagrams/_rels/drawing11.xml.rels><?xml version="1.0" encoding="UTF-8" standalone="yes"?>
<Relationships xmlns="http://schemas.openxmlformats.org/package/2006/relationships"><Relationship Id="rId1" Type="http://schemas.openxmlformats.org/officeDocument/2006/relationships/image" Target="../media/image23.jpg"/></Relationships>
</file>

<file path=ppt/diagrams/_rels/drawing12.xml.rels><?xml version="1.0" encoding="UTF-8" standalone="yes"?>
<Relationships xmlns="http://schemas.openxmlformats.org/package/2006/relationships"><Relationship Id="rId1" Type="http://schemas.openxmlformats.org/officeDocument/2006/relationships/image" Target="../media/image24.jpg"/></Relationships>
</file>

<file path=ppt/diagrams/_rels/drawing15.xml.rels><?xml version="1.0" encoding="UTF-8" standalone="yes"?>
<Relationships xmlns="http://schemas.openxmlformats.org/package/2006/relationships"><Relationship Id="rId1" Type="http://schemas.openxmlformats.org/officeDocument/2006/relationships/image" Target="../media/image27.jpg"/></Relationships>
</file>

<file path=ppt/diagrams/_rels/drawing19.xml.rels><?xml version="1.0" encoding="UTF-8" standalone="yes"?>
<Relationships xmlns="http://schemas.openxmlformats.org/package/2006/relationships"><Relationship Id="rId2" Type="http://schemas.openxmlformats.org/officeDocument/2006/relationships/hyperlink" Target="https://supernovainvest.com/en/upmem/" TargetMode="External"/><Relationship Id="rId1" Type="http://schemas.openxmlformats.org/officeDocument/2006/relationships/image" Target="../media/image68.jpg"/></Relationships>
</file>

<file path=ppt/diagrams/_rels/drawing22.xml.rels><?xml version="1.0" encoding="UTF-8" standalone="yes"?>
<Relationships xmlns="http://schemas.openxmlformats.org/package/2006/relationships"><Relationship Id="rId1" Type="http://schemas.openxmlformats.org/officeDocument/2006/relationships/image" Target="../media/image76.jpg"/></Relationships>
</file>

<file path=ppt/diagrams/_rels/drawing23.xml.rels><?xml version="1.0" encoding="UTF-8" standalone="yes"?>
<Relationships xmlns="http://schemas.openxmlformats.org/package/2006/relationships"><Relationship Id="rId1" Type="http://schemas.openxmlformats.org/officeDocument/2006/relationships/image" Target="../media/image77.jfif"/></Relationships>
</file>

<file path=ppt/diagrams/_rels/drawing29.xml.rels><?xml version="1.0" encoding="UTF-8" standalone="yes"?>
<Relationships xmlns="http://schemas.openxmlformats.org/package/2006/relationships"><Relationship Id="rId2" Type="http://schemas.openxmlformats.org/officeDocument/2006/relationships/hyperlink" Target="https://lajiribilla.com.mx/la-nasa-realiza-la-primera-caminata-espacial-de-la-historia-solo-con-mujeres/" TargetMode="External"/><Relationship Id="rId1" Type="http://schemas.openxmlformats.org/officeDocument/2006/relationships/image" Target="../media/image125.jpg"/></Relationships>
</file>

<file path=ppt/diagrams/_rels/drawing30.xml.rels><?xml version="1.0" encoding="UTF-8" standalone="yes"?>
<Relationships xmlns="http://schemas.openxmlformats.org/package/2006/relationships"><Relationship Id="rId2" Type="http://schemas.openxmlformats.org/officeDocument/2006/relationships/hyperlink" Target="https://www.digitaltrends.com/cool-tech/spacex-launch-schedule-future-missions/" TargetMode="External"/><Relationship Id="rId1" Type="http://schemas.openxmlformats.org/officeDocument/2006/relationships/image" Target="../media/image133.jpeg"/></Relationships>
</file>

<file path=ppt/diagrams/_rels/drawing31.xml.rels><?xml version="1.0" encoding="UTF-8" standalone="yes"?>
<Relationships xmlns="http://schemas.openxmlformats.org/package/2006/relationships"><Relationship Id="rId2" Type="http://schemas.openxmlformats.org/officeDocument/2006/relationships/hyperlink" Target="https://www.aerospike.com/blog/intel-optanetm-ssds-aerospike-database-new-level-fast-operational-stores-hybrid-transactionalanalytical-processing/" TargetMode="External"/><Relationship Id="rId1" Type="http://schemas.openxmlformats.org/officeDocument/2006/relationships/image" Target="../media/image134.png"/></Relationships>
</file>

<file path=ppt/diagrams/_rels/drawing32.xml.rels><?xml version="1.0" encoding="UTF-8" standalone="yes"?>
<Relationships xmlns="http://schemas.openxmlformats.org/package/2006/relationships"><Relationship Id="rId2" Type="http://schemas.openxmlformats.org/officeDocument/2006/relationships/hyperlink" Target="https://lacienciaysusdemonios.com/2018/07/04/inteligencia-artificial-a-la-vuelta-de-la-esquina-y-hasta-en-la-sopa/" TargetMode="External"/><Relationship Id="rId1" Type="http://schemas.openxmlformats.org/officeDocument/2006/relationships/image" Target="../media/image135.jpg"/></Relationships>
</file>

<file path=ppt/diagrams/_rels/drawing33.xml.rels><?xml version="1.0" encoding="UTF-8" standalone="yes"?>
<Relationships xmlns="http://schemas.openxmlformats.org/package/2006/relationships"><Relationship Id="rId2" Type="http://schemas.openxmlformats.org/officeDocument/2006/relationships/hyperlink" Target="https://semiengineering.com/looking-beyond-the-cpu/" TargetMode="External"/><Relationship Id="rId1" Type="http://schemas.openxmlformats.org/officeDocument/2006/relationships/image" Target="../media/image136.jpeg"/></Relationships>
</file>

<file path=ppt/diagrams/_rels/drawing34.xml.rels><?xml version="1.0" encoding="UTF-8" standalone="yes"?>
<Relationships xmlns="http://schemas.openxmlformats.org/package/2006/relationships"><Relationship Id="rId2" Type="http://schemas.openxmlformats.org/officeDocument/2006/relationships/hyperlink" Target="https://www.howtogeek.com/367931/htg-explains-how-does-a-cpu-actually-work/" TargetMode="External"/><Relationship Id="rId1" Type="http://schemas.openxmlformats.org/officeDocument/2006/relationships/image" Target="../media/image137.png"/></Relationships>
</file>

<file path=ppt/diagrams/_rels/drawing35.xml.rels><?xml version="1.0" encoding="UTF-8" standalone="yes"?>
<Relationships xmlns="http://schemas.openxmlformats.org/package/2006/relationships"><Relationship Id="rId2" Type="http://schemas.openxmlformats.org/officeDocument/2006/relationships/hyperlink" Target="http://getwallpapers.com/collection/international-space-station-wallpaper" TargetMode="External"/><Relationship Id="rId1" Type="http://schemas.openxmlformats.org/officeDocument/2006/relationships/image" Target="../media/image138.jpeg"/></Relationships>
</file>

<file path=ppt/diagrams/_rels/drawing36.xml.rels><?xml version="1.0" encoding="UTF-8" standalone="yes"?>
<Relationships xmlns="http://schemas.openxmlformats.org/package/2006/relationships"><Relationship Id="rId2" Type="http://schemas.openxmlformats.org/officeDocument/2006/relationships/hyperlink" Target="https://www.nasaspaceflight.com/2019/04/spacex-falcon-heavy-second-launch-arabsat-6a/" TargetMode="External"/><Relationship Id="rId1" Type="http://schemas.openxmlformats.org/officeDocument/2006/relationships/image" Target="../media/image139.jpeg"/></Relationships>
</file>

<file path=ppt/diagrams/_rels/drawing37.xml.rels><?xml version="1.0" encoding="UTF-8" standalone="yes"?>
<Relationships xmlns="http://schemas.openxmlformats.org/package/2006/relationships"><Relationship Id="rId2" Type="http://schemas.openxmlformats.org/officeDocument/2006/relationships/hyperlink" Target="https://pxhere.com/de/photo/713486" TargetMode="External"/><Relationship Id="rId1" Type="http://schemas.openxmlformats.org/officeDocument/2006/relationships/image" Target="../media/image141.jpg"/></Relationships>
</file>

<file path=ppt/diagrams/_rels/drawing38.xml.rels><?xml version="1.0" encoding="UTF-8" standalone="yes"?>
<Relationships xmlns="http://schemas.openxmlformats.org/package/2006/relationships"><Relationship Id="rId1" Type="http://schemas.openxmlformats.org/officeDocument/2006/relationships/image" Target="../media/image142.jpeg"/></Relationships>
</file>

<file path=ppt/diagrams/_rels/drawing39.xml.rels><?xml version="1.0" encoding="UTF-8" standalone="yes"?>
<Relationships xmlns="http://schemas.openxmlformats.org/package/2006/relationships"><Relationship Id="rId1" Type="http://schemas.openxmlformats.org/officeDocument/2006/relationships/image" Target="../media/image143.jpg"/></Relationships>
</file>

<file path=ppt/diagrams/_rels/drawing40.xml.rels><?xml version="1.0" encoding="UTF-8" standalone="yes"?>
<Relationships xmlns="http://schemas.openxmlformats.org/package/2006/relationships"><Relationship Id="rId1" Type="http://schemas.openxmlformats.org/officeDocument/2006/relationships/image" Target="../media/image144.jpg"/></Relationships>
</file>

<file path=ppt/diagrams/_rels/drawing41.xml.rels><?xml version="1.0" encoding="UTF-8" standalone="yes"?>
<Relationships xmlns="http://schemas.openxmlformats.org/package/2006/relationships"><Relationship Id="rId1" Type="http://schemas.openxmlformats.org/officeDocument/2006/relationships/image" Target="../media/image145.png"/></Relationships>
</file>

<file path=ppt/diagrams/_rels/drawing43.xml.rels><?xml version="1.0" encoding="UTF-8" standalone="yes"?>
<Relationships xmlns="http://schemas.openxmlformats.org/package/2006/relationships"><Relationship Id="rId2" Type="http://schemas.openxmlformats.org/officeDocument/2006/relationships/hyperlink" Target="https://pxhere.com/es/photo/1172920" TargetMode="External"/><Relationship Id="rId1" Type="http://schemas.openxmlformats.org/officeDocument/2006/relationships/image" Target="../media/image146.jpeg"/></Relationships>
</file>

<file path=ppt/diagrams/_rels/drawing44.xml.rels><?xml version="1.0" encoding="UTF-8" standalone="yes"?>
<Relationships xmlns="http://schemas.openxmlformats.org/package/2006/relationships"><Relationship Id="rId2" Type="http://schemas.openxmlformats.org/officeDocument/2006/relationships/hyperlink" Target="http://infobservador.blogspot.com/2014/01/las-diez-caminatas-espaciales-mas.html" TargetMode="External"/><Relationship Id="rId1" Type="http://schemas.openxmlformats.org/officeDocument/2006/relationships/image" Target="../media/image148.jpg"/></Relationships>
</file>

<file path=ppt/diagrams/_rels/drawing45.xml.rels><?xml version="1.0" encoding="UTF-8" standalone="yes"?>
<Relationships xmlns="http://schemas.openxmlformats.org/package/2006/relationships"><Relationship Id="rId2" Type="http://schemas.openxmlformats.org/officeDocument/2006/relationships/hyperlink" Target="http://infobservador.blogspot.com/2014/01/las-diez-caminatas-espaciales-mas.html" TargetMode="External"/><Relationship Id="rId1" Type="http://schemas.openxmlformats.org/officeDocument/2006/relationships/image" Target="../media/image148.jpg"/></Relationships>
</file>

<file path=ppt/diagrams/_rels/drawing46.xml.rels><?xml version="1.0" encoding="UTF-8" standalone="yes"?>
<Relationships xmlns="http://schemas.openxmlformats.org/package/2006/relationships"><Relationship Id="rId1" Type="http://schemas.openxmlformats.org/officeDocument/2006/relationships/image" Target="../media/image149.png"/></Relationships>
</file>

<file path=ppt/diagrams/_rels/drawing47.xml.rels><?xml version="1.0" encoding="UTF-8" standalone="yes"?>
<Relationships xmlns="http://schemas.openxmlformats.org/package/2006/relationships"><Relationship Id="rId1" Type="http://schemas.openxmlformats.org/officeDocument/2006/relationships/image" Target="../media/image151.jpg"/></Relationships>
</file>

<file path=ppt/diagrams/_rels/drawing48.xml.rels><?xml version="1.0" encoding="UTF-8" standalone="yes"?>
<Relationships xmlns="http://schemas.openxmlformats.org/package/2006/relationships"><Relationship Id="rId1" Type="http://schemas.openxmlformats.org/officeDocument/2006/relationships/image" Target="../media/image152.jpg"/></Relationships>
</file>

<file path=ppt/diagrams/_rels/drawing49.xml.rels><?xml version="1.0" encoding="UTF-8" standalone="yes"?>
<Relationships xmlns="http://schemas.openxmlformats.org/package/2006/relationships"><Relationship Id="rId1" Type="http://schemas.openxmlformats.org/officeDocument/2006/relationships/image" Target="../media/image153.jpg"/></Relationships>
</file>

<file path=ppt/diagrams/_rels/drawing50.xml.rels><?xml version="1.0" encoding="UTF-8" standalone="yes"?>
<Relationships xmlns="http://schemas.openxmlformats.org/package/2006/relationships"><Relationship Id="rId1" Type="http://schemas.openxmlformats.org/officeDocument/2006/relationships/image" Target="../media/image154.jpg"/></Relationships>
</file>

<file path=ppt/diagrams/_rels/drawing51.xml.rels><?xml version="1.0" encoding="UTF-8" standalone="yes"?>
<Relationships xmlns="http://schemas.openxmlformats.org/package/2006/relationships"><Relationship Id="rId1" Type="http://schemas.openxmlformats.org/officeDocument/2006/relationships/image" Target="../media/image156.jpg"/></Relationships>
</file>

<file path=ppt/diagrams/_rels/drawing52.xml.rels><?xml version="1.0" encoding="UTF-8" standalone="yes"?>
<Relationships xmlns="http://schemas.openxmlformats.org/package/2006/relationships"><Relationship Id="rId2" Type="http://schemas.openxmlformats.org/officeDocument/2006/relationships/hyperlink" Target="http://los40.com.ar/los40/2016/02/29/tecnologia/1456764221_748800.html" TargetMode="External"/><Relationship Id="rId1" Type="http://schemas.openxmlformats.org/officeDocument/2006/relationships/image" Target="../media/image157.jpg"/></Relationships>
</file>

<file path=ppt/diagrams/_rels/drawing53.xml.rels><?xml version="1.0" encoding="UTF-8" standalone="yes"?>
<Relationships xmlns="http://schemas.openxmlformats.org/package/2006/relationships"><Relationship Id="rId1" Type="http://schemas.openxmlformats.org/officeDocument/2006/relationships/image" Target="../media/image158.jpg"/></Relationships>
</file>

<file path=ppt/diagrams/_rels/drawing54.xml.rels><?xml version="1.0" encoding="UTF-8" standalone="yes"?>
<Relationships xmlns="http://schemas.openxmlformats.org/package/2006/relationships"><Relationship Id="rId1" Type="http://schemas.openxmlformats.org/officeDocument/2006/relationships/image" Target="../media/image161.jpeg"/></Relationships>
</file>

<file path=ppt/diagrams/_rels/drawing55.xml.rels><?xml version="1.0" encoding="UTF-8" standalone="yes"?>
<Relationships xmlns="http://schemas.openxmlformats.org/package/2006/relationships"><Relationship Id="rId1" Type="http://schemas.openxmlformats.org/officeDocument/2006/relationships/image" Target="../media/image165.jpg"/></Relationships>
</file>

<file path=ppt/diagrams/_rels/drawing56.xml.rels><?xml version="1.0" encoding="UTF-8" standalone="yes"?>
<Relationships xmlns="http://schemas.openxmlformats.org/package/2006/relationships"><Relationship Id="rId1" Type="http://schemas.openxmlformats.org/officeDocument/2006/relationships/image" Target="../media/image167.jpg"/></Relationships>
</file>

<file path=ppt/diagrams/_rels/drawing57.xml.rels><?xml version="1.0" encoding="UTF-8" standalone="yes"?>
<Relationships xmlns="http://schemas.openxmlformats.org/package/2006/relationships"><Relationship Id="rId1" Type="http://schemas.openxmlformats.org/officeDocument/2006/relationships/image" Target="../media/image172.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FF3243-0DD3-4A45-B641-9C2B024D7E3B}"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66C51740-7A53-47D5-BEEA-3FA9D9D691CA}">
      <dgm:prSet phldrT="[Texto]"/>
      <dgm:spPr/>
      <dgm:t>
        <a:bodyPr/>
        <a:lstStyle/>
        <a:p>
          <a:endParaRPr lang="es-ES" dirty="0"/>
        </a:p>
        <a:p>
          <a:endParaRPr lang="es-HN" dirty="0"/>
        </a:p>
      </dgm:t>
    </dgm:pt>
    <dgm:pt modelId="{98F25284-A81A-4347-A261-ED3DC90EC0A4}" type="parTrans" cxnId="{CCC0ABA5-C2D2-4686-A92E-C318D326DE8E}">
      <dgm:prSet/>
      <dgm:spPr/>
      <dgm:t>
        <a:bodyPr/>
        <a:lstStyle/>
        <a:p>
          <a:endParaRPr lang="es-HN"/>
        </a:p>
      </dgm:t>
    </dgm:pt>
    <dgm:pt modelId="{EF16ADB6-FB5F-40DE-AFEE-5CCFE8EE245D}" type="sibTrans" cxnId="{CCC0ABA5-C2D2-4686-A92E-C318D326DE8E}">
      <dgm:prSet/>
      <dgm:spPr/>
      <dgm:t>
        <a:bodyPr/>
        <a:lstStyle/>
        <a:p>
          <a:endParaRPr lang="es-HN"/>
        </a:p>
      </dgm:t>
    </dgm:pt>
    <dgm:pt modelId="{9C216827-C5E7-4400-A3A7-3F3F1F92F390}">
      <dgm:prSet phldrT="[Texto]" custT="1"/>
      <dgm:spPr/>
      <dgm:t>
        <a:bodyPr/>
        <a:lstStyle/>
        <a:p>
          <a:r>
            <a:rPr lang="es-ES" sz="2000" dirty="0"/>
            <a:t>Conocer las características generales de los diferentes tipos de memoria que aparecen en un computador digital y analizar la necesidad de su organización jerárquica.</a:t>
          </a:r>
          <a:endParaRPr lang="es-HN" sz="2000" dirty="0"/>
        </a:p>
      </dgm:t>
    </dgm:pt>
    <dgm:pt modelId="{6A29D59C-0D97-4CA4-9D9A-405844E9105E}" type="parTrans" cxnId="{A86F20B0-942B-49D6-8659-521489173C7C}">
      <dgm:prSet/>
      <dgm:spPr/>
      <dgm:t>
        <a:bodyPr/>
        <a:lstStyle/>
        <a:p>
          <a:endParaRPr lang="es-HN"/>
        </a:p>
      </dgm:t>
    </dgm:pt>
    <dgm:pt modelId="{A72E1D64-4274-47E0-A101-8EF4A7C8F11F}" type="sibTrans" cxnId="{A86F20B0-942B-49D6-8659-521489173C7C}">
      <dgm:prSet/>
      <dgm:spPr/>
      <dgm:t>
        <a:bodyPr/>
        <a:lstStyle/>
        <a:p>
          <a:endParaRPr lang="es-HN"/>
        </a:p>
      </dgm:t>
    </dgm:pt>
    <dgm:pt modelId="{F8F6DFCB-5925-4C66-9695-974DCDD1F5E7}">
      <dgm:prSet custT="1"/>
      <dgm:spPr/>
      <dgm:t>
        <a:bodyPr/>
        <a:lstStyle/>
        <a:p>
          <a:endParaRPr lang="es-HN" sz="2000" dirty="0"/>
        </a:p>
      </dgm:t>
    </dgm:pt>
    <dgm:pt modelId="{D7E547A9-36EB-4E04-A53C-BCE0CC840C2E}" type="parTrans" cxnId="{1FF97447-FB1A-4634-9AEE-372AF966E9A8}">
      <dgm:prSet/>
      <dgm:spPr/>
      <dgm:t>
        <a:bodyPr/>
        <a:lstStyle/>
        <a:p>
          <a:endParaRPr lang="es-HN"/>
        </a:p>
      </dgm:t>
    </dgm:pt>
    <dgm:pt modelId="{FDD299F1-9D72-426C-A86E-851A03742B32}" type="sibTrans" cxnId="{1FF97447-FB1A-4634-9AEE-372AF966E9A8}">
      <dgm:prSet/>
      <dgm:spPr/>
      <dgm:t>
        <a:bodyPr/>
        <a:lstStyle/>
        <a:p>
          <a:endParaRPr lang="es-HN"/>
        </a:p>
      </dgm:t>
    </dgm:pt>
    <dgm:pt modelId="{6E154966-9A4C-450D-AC54-1B2DD8615B9D}">
      <dgm:prSet custT="1"/>
      <dgm:spPr/>
      <dgm:t>
        <a:bodyPr/>
        <a:lstStyle/>
        <a:p>
          <a:r>
            <a:rPr lang="es-ES" sz="2000" dirty="0"/>
            <a:t>Estudiar las diferentes formas de configuración interna de la memoria principal de un </a:t>
          </a:r>
          <a:r>
            <a:rPr lang="es-HN" sz="2000" dirty="0"/>
            <a:t>computador.</a:t>
          </a:r>
        </a:p>
      </dgm:t>
    </dgm:pt>
    <dgm:pt modelId="{C1C8890D-E6D1-43E1-A3D7-6CABECBF51EB}" type="parTrans" cxnId="{ED4F8A12-8BD4-4ADC-B607-8121FF547540}">
      <dgm:prSet/>
      <dgm:spPr/>
      <dgm:t>
        <a:bodyPr/>
        <a:lstStyle/>
        <a:p>
          <a:endParaRPr lang="es-HN"/>
        </a:p>
      </dgm:t>
    </dgm:pt>
    <dgm:pt modelId="{E80DE3C2-3161-42EF-AE92-5A4929B42326}" type="sibTrans" cxnId="{ED4F8A12-8BD4-4ADC-B607-8121FF547540}">
      <dgm:prSet/>
      <dgm:spPr/>
      <dgm:t>
        <a:bodyPr/>
        <a:lstStyle/>
        <a:p>
          <a:endParaRPr lang="es-HN"/>
        </a:p>
      </dgm:t>
    </dgm:pt>
    <dgm:pt modelId="{65AF4726-CC78-48E6-BEE0-1AE7827B4CCD}">
      <dgm:prSet custT="1"/>
      <dgm:spPr/>
      <dgm:t>
        <a:bodyPr/>
        <a:lstStyle/>
        <a:p>
          <a:r>
            <a:rPr lang="es-ES" sz="2000" dirty="0"/>
            <a:t>Conocer las técnicas de diseño de memorias a partir de módulos más elementales así como las funciones de selección que permiten ubicarlas en el espacio de direcciones.</a:t>
          </a:r>
          <a:endParaRPr lang="es-HN" sz="2000" dirty="0"/>
        </a:p>
      </dgm:t>
    </dgm:pt>
    <dgm:pt modelId="{AF6805EF-EC98-40C6-BD9F-054E09771C5B}" type="parTrans" cxnId="{499E6282-289E-4E65-AEB7-82BA8E8A559D}">
      <dgm:prSet/>
      <dgm:spPr/>
      <dgm:t>
        <a:bodyPr/>
        <a:lstStyle/>
        <a:p>
          <a:endParaRPr lang="es-HN"/>
        </a:p>
      </dgm:t>
    </dgm:pt>
    <dgm:pt modelId="{5936D144-E129-4F02-ADF2-96D42161A16B}" type="sibTrans" cxnId="{499E6282-289E-4E65-AEB7-82BA8E8A559D}">
      <dgm:prSet/>
      <dgm:spPr/>
      <dgm:t>
        <a:bodyPr/>
        <a:lstStyle/>
        <a:p>
          <a:endParaRPr lang="es-HN"/>
        </a:p>
      </dgm:t>
    </dgm:pt>
    <dgm:pt modelId="{B9268747-0D9B-4420-90E8-E60711F1109B}">
      <dgm:prSet custT="1"/>
      <dgm:spPr/>
      <dgm:t>
        <a:bodyPr/>
        <a:lstStyle/>
        <a:p>
          <a:r>
            <a:rPr lang="es-ES" sz="2000" dirty="0"/>
            <a:t>Diseñar sistemas de memoria con detección y corrección de fallos.</a:t>
          </a:r>
          <a:endParaRPr lang="es-HN" sz="2000" dirty="0"/>
        </a:p>
      </dgm:t>
    </dgm:pt>
    <dgm:pt modelId="{061B2374-325A-4FB7-8C5F-9FE80B6B886D}" type="parTrans" cxnId="{915C69B1-1B69-46BF-9843-C3A227462988}">
      <dgm:prSet/>
      <dgm:spPr/>
      <dgm:t>
        <a:bodyPr/>
        <a:lstStyle/>
        <a:p>
          <a:endParaRPr lang="es-HN"/>
        </a:p>
      </dgm:t>
    </dgm:pt>
    <dgm:pt modelId="{9B2164AA-B900-430C-90E8-440C24DA06F5}" type="sibTrans" cxnId="{915C69B1-1B69-46BF-9843-C3A227462988}">
      <dgm:prSet/>
      <dgm:spPr/>
      <dgm:t>
        <a:bodyPr/>
        <a:lstStyle/>
        <a:p>
          <a:endParaRPr lang="es-HN"/>
        </a:p>
      </dgm:t>
    </dgm:pt>
    <dgm:pt modelId="{DF9BB004-4F11-4A7A-884C-119BCC265781}">
      <dgm:prSet custT="1"/>
      <dgm:spPr/>
      <dgm:t>
        <a:bodyPr/>
        <a:lstStyle/>
        <a:p>
          <a:r>
            <a:rPr lang="es-ES" sz="2000" dirty="0"/>
            <a:t> Aumentar el ancho de banda de la memoria principal utilizando un diseño modular con acceso simultáneo a cada módulo y técnicas de entrelazado de direcciones. </a:t>
          </a:r>
          <a:endParaRPr lang="es-HN" sz="2000" dirty="0"/>
        </a:p>
      </dgm:t>
    </dgm:pt>
    <dgm:pt modelId="{02AEEF46-33E4-4620-884A-FC4C65A5BD09}" type="parTrans" cxnId="{0DA5203D-38FF-429C-90DB-1090915BC4D7}">
      <dgm:prSet/>
      <dgm:spPr/>
      <dgm:t>
        <a:bodyPr/>
        <a:lstStyle/>
        <a:p>
          <a:endParaRPr lang="es-HN"/>
        </a:p>
      </dgm:t>
    </dgm:pt>
    <dgm:pt modelId="{A997D692-2EEC-4D5E-97ED-A753244CAEB3}" type="sibTrans" cxnId="{0DA5203D-38FF-429C-90DB-1090915BC4D7}">
      <dgm:prSet/>
      <dgm:spPr/>
      <dgm:t>
        <a:bodyPr/>
        <a:lstStyle/>
        <a:p>
          <a:endParaRPr lang="es-HN"/>
        </a:p>
      </dgm:t>
    </dgm:pt>
    <dgm:pt modelId="{CCFE20B4-ACF4-4D42-88C1-02D5D63D9514}" type="pres">
      <dgm:prSet presAssocID="{F5FF3243-0DD3-4A45-B641-9C2B024D7E3B}" presName="linearFlow" presStyleCnt="0">
        <dgm:presLayoutVars>
          <dgm:dir/>
          <dgm:animLvl val="lvl"/>
          <dgm:resizeHandles/>
        </dgm:presLayoutVars>
      </dgm:prSet>
      <dgm:spPr/>
    </dgm:pt>
    <dgm:pt modelId="{66C492DC-A02B-42A6-AE7D-30480AC6BD13}" type="pres">
      <dgm:prSet presAssocID="{66C51740-7A53-47D5-BEEA-3FA9D9D691CA}" presName="compositeNode" presStyleCnt="0">
        <dgm:presLayoutVars>
          <dgm:bulletEnabled val="1"/>
        </dgm:presLayoutVars>
      </dgm:prSet>
      <dgm:spPr/>
    </dgm:pt>
    <dgm:pt modelId="{BF07AAB3-8977-41C1-BC9A-04D263094171}" type="pres">
      <dgm:prSet presAssocID="{66C51740-7A53-47D5-BEEA-3FA9D9D691CA}"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8C82AEC3-81C5-48DB-919D-B1C7EFDBBF14}" type="pres">
      <dgm:prSet presAssocID="{66C51740-7A53-47D5-BEEA-3FA9D9D691CA}" presName="childNode" presStyleLbl="node1" presStyleIdx="0" presStyleCnt="1">
        <dgm:presLayoutVars>
          <dgm:bulletEnabled val="1"/>
        </dgm:presLayoutVars>
      </dgm:prSet>
      <dgm:spPr/>
    </dgm:pt>
    <dgm:pt modelId="{E43E6410-3C41-494F-8528-6D00B76164F1}" type="pres">
      <dgm:prSet presAssocID="{66C51740-7A53-47D5-BEEA-3FA9D9D691CA}" presName="parentNode" presStyleLbl="revTx" presStyleIdx="0" presStyleCnt="1">
        <dgm:presLayoutVars>
          <dgm:chMax val="0"/>
          <dgm:bulletEnabled val="1"/>
        </dgm:presLayoutVars>
      </dgm:prSet>
      <dgm:spPr/>
    </dgm:pt>
  </dgm:ptLst>
  <dgm:cxnLst>
    <dgm:cxn modelId="{47FC3B06-390D-4E24-938E-4789F668E2A0}" type="presOf" srcId="{F8F6DFCB-5925-4C66-9695-974DCDD1F5E7}" destId="{8C82AEC3-81C5-48DB-919D-B1C7EFDBBF14}" srcOrd="0" destOrd="5" presId="urn:microsoft.com/office/officeart/2005/8/layout/hList2"/>
    <dgm:cxn modelId="{0A1F2A08-D398-402F-885F-5F948028B8A2}" type="presOf" srcId="{66C51740-7A53-47D5-BEEA-3FA9D9D691CA}" destId="{E43E6410-3C41-494F-8528-6D00B76164F1}" srcOrd="0" destOrd="0" presId="urn:microsoft.com/office/officeart/2005/8/layout/hList2"/>
    <dgm:cxn modelId="{ED4F8A12-8BD4-4ADC-B607-8121FF547540}" srcId="{66C51740-7A53-47D5-BEEA-3FA9D9D691CA}" destId="{6E154966-9A4C-450D-AC54-1B2DD8615B9D}" srcOrd="1" destOrd="0" parTransId="{C1C8890D-E6D1-43E1-A3D7-6CABECBF51EB}" sibTransId="{E80DE3C2-3161-42EF-AE92-5A4929B42326}"/>
    <dgm:cxn modelId="{0DA5203D-38FF-429C-90DB-1090915BC4D7}" srcId="{66C51740-7A53-47D5-BEEA-3FA9D9D691CA}" destId="{DF9BB004-4F11-4A7A-884C-119BCC265781}" srcOrd="4" destOrd="0" parTransId="{02AEEF46-33E4-4620-884A-FC4C65A5BD09}" sibTransId="{A997D692-2EEC-4D5E-97ED-A753244CAEB3}"/>
    <dgm:cxn modelId="{1FF97447-FB1A-4634-9AEE-372AF966E9A8}" srcId="{66C51740-7A53-47D5-BEEA-3FA9D9D691CA}" destId="{F8F6DFCB-5925-4C66-9695-974DCDD1F5E7}" srcOrd="5" destOrd="0" parTransId="{D7E547A9-36EB-4E04-A53C-BCE0CC840C2E}" sibTransId="{FDD299F1-9D72-426C-A86E-851A03742B32}"/>
    <dgm:cxn modelId="{E34F3252-C34B-4C9B-AF2B-6B23CF1AA8BA}" type="presOf" srcId="{DF9BB004-4F11-4A7A-884C-119BCC265781}" destId="{8C82AEC3-81C5-48DB-919D-B1C7EFDBBF14}" srcOrd="0" destOrd="4" presId="urn:microsoft.com/office/officeart/2005/8/layout/hList2"/>
    <dgm:cxn modelId="{499E6282-289E-4E65-AEB7-82BA8E8A559D}" srcId="{66C51740-7A53-47D5-BEEA-3FA9D9D691CA}" destId="{65AF4726-CC78-48E6-BEE0-1AE7827B4CCD}" srcOrd="2" destOrd="0" parTransId="{AF6805EF-EC98-40C6-BD9F-054E09771C5B}" sibTransId="{5936D144-E129-4F02-ADF2-96D42161A16B}"/>
    <dgm:cxn modelId="{CCC0ABA5-C2D2-4686-A92E-C318D326DE8E}" srcId="{F5FF3243-0DD3-4A45-B641-9C2B024D7E3B}" destId="{66C51740-7A53-47D5-BEEA-3FA9D9D691CA}" srcOrd="0" destOrd="0" parTransId="{98F25284-A81A-4347-A261-ED3DC90EC0A4}" sibTransId="{EF16ADB6-FB5F-40DE-AFEE-5CCFE8EE245D}"/>
    <dgm:cxn modelId="{64A1C8A7-8F4C-40EA-92B7-0432CAB6E194}" type="presOf" srcId="{6E154966-9A4C-450D-AC54-1B2DD8615B9D}" destId="{8C82AEC3-81C5-48DB-919D-B1C7EFDBBF14}" srcOrd="0" destOrd="1" presId="urn:microsoft.com/office/officeart/2005/8/layout/hList2"/>
    <dgm:cxn modelId="{A86F20B0-942B-49D6-8659-521489173C7C}" srcId="{66C51740-7A53-47D5-BEEA-3FA9D9D691CA}" destId="{9C216827-C5E7-4400-A3A7-3F3F1F92F390}" srcOrd="0" destOrd="0" parTransId="{6A29D59C-0D97-4CA4-9D9A-405844E9105E}" sibTransId="{A72E1D64-4274-47E0-A101-8EF4A7C8F11F}"/>
    <dgm:cxn modelId="{915C69B1-1B69-46BF-9843-C3A227462988}" srcId="{66C51740-7A53-47D5-BEEA-3FA9D9D691CA}" destId="{B9268747-0D9B-4420-90E8-E60711F1109B}" srcOrd="3" destOrd="0" parTransId="{061B2374-325A-4FB7-8C5F-9FE80B6B886D}" sibTransId="{9B2164AA-B900-430C-90E8-440C24DA06F5}"/>
    <dgm:cxn modelId="{5FE234BB-B61B-4C2A-876D-680E0BA75454}" type="presOf" srcId="{F5FF3243-0DD3-4A45-B641-9C2B024D7E3B}" destId="{CCFE20B4-ACF4-4D42-88C1-02D5D63D9514}" srcOrd="0" destOrd="0" presId="urn:microsoft.com/office/officeart/2005/8/layout/hList2"/>
    <dgm:cxn modelId="{A90B88D8-B878-4286-8B82-1EE11C458621}" type="presOf" srcId="{9C216827-C5E7-4400-A3A7-3F3F1F92F390}" destId="{8C82AEC3-81C5-48DB-919D-B1C7EFDBBF14}" srcOrd="0" destOrd="0" presId="urn:microsoft.com/office/officeart/2005/8/layout/hList2"/>
    <dgm:cxn modelId="{CDF1C3D9-E4D0-4280-A8DD-039A033AEB0B}" type="presOf" srcId="{65AF4726-CC78-48E6-BEE0-1AE7827B4CCD}" destId="{8C82AEC3-81C5-48DB-919D-B1C7EFDBBF14}" srcOrd="0" destOrd="2" presId="urn:microsoft.com/office/officeart/2005/8/layout/hList2"/>
    <dgm:cxn modelId="{F272FCDB-5752-4742-B71E-3A6E440D69B1}" type="presOf" srcId="{B9268747-0D9B-4420-90E8-E60711F1109B}" destId="{8C82AEC3-81C5-48DB-919D-B1C7EFDBBF14}" srcOrd="0" destOrd="3" presId="urn:microsoft.com/office/officeart/2005/8/layout/hList2"/>
    <dgm:cxn modelId="{07F6E49F-6584-4F06-9705-F0DB99C04E39}" type="presParOf" srcId="{CCFE20B4-ACF4-4D42-88C1-02D5D63D9514}" destId="{66C492DC-A02B-42A6-AE7D-30480AC6BD13}" srcOrd="0" destOrd="0" presId="urn:microsoft.com/office/officeart/2005/8/layout/hList2"/>
    <dgm:cxn modelId="{D9CDBB81-496A-4634-8D16-37580F0528C4}" type="presParOf" srcId="{66C492DC-A02B-42A6-AE7D-30480AC6BD13}" destId="{BF07AAB3-8977-41C1-BC9A-04D263094171}" srcOrd="0" destOrd="0" presId="urn:microsoft.com/office/officeart/2005/8/layout/hList2"/>
    <dgm:cxn modelId="{17FA0BFA-1DE2-4787-B38F-B42D2893273F}" type="presParOf" srcId="{66C492DC-A02B-42A6-AE7D-30480AC6BD13}" destId="{8C82AEC3-81C5-48DB-919D-B1C7EFDBBF14}" srcOrd="1" destOrd="0" presId="urn:microsoft.com/office/officeart/2005/8/layout/hList2"/>
    <dgm:cxn modelId="{723E7879-A3F2-4805-8EBB-4D2FA30FB8FA}" type="presParOf" srcId="{66C492DC-A02B-42A6-AE7D-30480AC6BD13}" destId="{E43E6410-3C41-494F-8528-6D00B76164F1}"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D90388-3A6C-47A1-9655-983D0F5C915C}" type="doc">
      <dgm:prSet loTypeId="urn:microsoft.com/office/officeart/2005/8/layout/hList2#3" loCatId="list" qsTypeId="urn:microsoft.com/office/officeart/2005/8/quickstyle/3d1" qsCatId="3D" csTypeId="urn:microsoft.com/office/officeart/2005/8/colors/accent1_2" csCatId="accent1" phldr="1"/>
      <dgm:spPr/>
      <dgm:t>
        <a:bodyPr/>
        <a:lstStyle/>
        <a:p>
          <a:endParaRPr lang="es-ES_tradnl"/>
        </a:p>
      </dgm:t>
    </dgm:pt>
    <dgm:pt modelId="{97B166C8-15FD-4807-80CF-BCA6FB7A4A1B}">
      <dgm:prSet phldrT="[Texto]"/>
      <dgm:spPr/>
      <dgm:t>
        <a:bodyPr/>
        <a:lstStyle/>
        <a:p>
          <a:endParaRPr lang="es-ES_tradnl" dirty="0"/>
        </a:p>
        <a:p>
          <a:endParaRPr lang="es-ES_tradnl" dirty="0"/>
        </a:p>
      </dgm:t>
    </dgm:pt>
    <dgm:pt modelId="{49F97C74-7C17-462F-9D92-1F69200F21AB}" type="parTrans" cxnId="{3E3135D1-7DE9-4E45-9DC4-F15422601897}">
      <dgm:prSet/>
      <dgm:spPr/>
      <dgm:t>
        <a:bodyPr/>
        <a:lstStyle/>
        <a:p>
          <a:endParaRPr lang="es-ES_tradnl"/>
        </a:p>
      </dgm:t>
    </dgm:pt>
    <dgm:pt modelId="{7FF77FED-0DA0-4B5D-A6F9-6451B109AA8E}" type="sibTrans" cxnId="{3E3135D1-7DE9-4E45-9DC4-F15422601897}">
      <dgm:prSet/>
      <dgm:spPr/>
      <dgm:t>
        <a:bodyPr/>
        <a:lstStyle/>
        <a:p>
          <a:endParaRPr lang="es-ES_tradnl"/>
        </a:p>
      </dgm:t>
    </dgm:pt>
    <dgm:pt modelId="{E255CC93-DA8A-475E-A5BC-4EF1D407B51B}">
      <dgm:prSet phldrT="[Texto]" custT="1"/>
      <dgm:spPr>
        <a:solidFill>
          <a:srgbClr val="006699"/>
        </a:solidFill>
      </dgm:spPr>
      <dgm:t>
        <a:bodyPr/>
        <a:lstStyle/>
        <a:p>
          <a:r>
            <a:rPr lang="es-HN" sz="2400" b="0" dirty="0">
              <a:solidFill>
                <a:schemeClr val="bg1"/>
              </a:solidFill>
            </a:rPr>
            <a:t>Localización</a:t>
          </a:r>
          <a:endParaRPr lang="es-ES_tradnl" sz="2400" dirty="0"/>
        </a:p>
      </dgm:t>
    </dgm:pt>
    <dgm:pt modelId="{7100F3ED-5983-4BAF-AF83-0C9EFA9B5D0C}" type="parTrans" cxnId="{B76A97D5-AD7F-464F-BEEC-C1644DF71266}">
      <dgm:prSet/>
      <dgm:spPr/>
      <dgm:t>
        <a:bodyPr/>
        <a:lstStyle/>
        <a:p>
          <a:endParaRPr lang="es-ES_tradnl"/>
        </a:p>
      </dgm:t>
    </dgm:pt>
    <dgm:pt modelId="{0C9EA66D-637F-47B4-85A0-740AEF868495}" type="sibTrans" cxnId="{B76A97D5-AD7F-464F-BEEC-C1644DF71266}">
      <dgm:prSet/>
      <dgm:spPr/>
      <dgm:t>
        <a:bodyPr/>
        <a:lstStyle/>
        <a:p>
          <a:endParaRPr lang="es-ES_tradnl"/>
        </a:p>
      </dgm:t>
    </dgm:pt>
    <dgm:pt modelId="{524A6177-388C-479C-AE09-EF6B009C5789}">
      <dgm:prSet phldrT="[Texto]" custT="1"/>
      <dgm:spPr>
        <a:solidFill>
          <a:srgbClr val="006699"/>
        </a:solidFill>
      </dgm:spPr>
      <dgm:t>
        <a:bodyPr/>
        <a:lstStyle/>
        <a:p>
          <a:endParaRPr lang="es-ES_tradnl" sz="2400" dirty="0"/>
        </a:p>
      </dgm:t>
    </dgm:pt>
    <dgm:pt modelId="{AAF152FF-DB43-4879-89D3-F9D236314CBA}" type="parTrans" cxnId="{8C8AB649-9443-4C4F-A983-C0BEB83BEA3B}">
      <dgm:prSet/>
      <dgm:spPr/>
      <dgm:t>
        <a:bodyPr/>
        <a:lstStyle/>
        <a:p>
          <a:endParaRPr lang="es-ES_tradnl"/>
        </a:p>
      </dgm:t>
    </dgm:pt>
    <dgm:pt modelId="{881B6BEB-91B3-494E-9485-F5725F42EC1E}" type="sibTrans" cxnId="{8C8AB649-9443-4C4F-A983-C0BEB83BEA3B}">
      <dgm:prSet/>
      <dgm:spPr/>
      <dgm:t>
        <a:bodyPr/>
        <a:lstStyle/>
        <a:p>
          <a:endParaRPr lang="es-ES_tradnl"/>
        </a:p>
      </dgm:t>
    </dgm:pt>
    <dgm:pt modelId="{BE0F106D-7523-446E-84A6-8DFD46F9286D}">
      <dgm:prSet phldrT="[Texto]" custT="1"/>
      <dgm:spPr>
        <a:solidFill>
          <a:srgbClr val="006699"/>
        </a:solidFill>
      </dgm:spPr>
      <dgm:t>
        <a:bodyPr/>
        <a:lstStyle/>
        <a:p>
          <a:endParaRPr lang="es-ES_tradnl" sz="2400" dirty="0"/>
        </a:p>
      </dgm:t>
    </dgm:pt>
    <dgm:pt modelId="{C9C0DA70-1FC7-45C6-AE77-7B7E36E48A6F}" type="parTrans" cxnId="{DADEC71D-814C-41BF-B10C-AF6A0D54298B}">
      <dgm:prSet/>
      <dgm:spPr/>
      <dgm:t>
        <a:bodyPr/>
        <a:lstStyle/>
        <a:p>
          <a:endParaRPr lang="es-ES_tradnl"/>
        </a:p>
      </dgm:t>
    </dgm:pt>
    <dgm:pt modelId="{570D0127-AE26-495A-A6E0-FA308C295DD2}" type="sibTrans" cxnId="{DADEC71D-814C-41BF-B10C-AF6A0D54298B}">
      <dgm:prSet/>
      <dgm:spPr/>
      <dgm:t>
        <a:bodyPr/>
        <a:lstStyle/>
        <a:p>
          <a:endParaRPr lang="es-ES_tradnl"/>
        </a:p>
      </dgm:t>
    </dgm:pt>
    <dgm:pt modelId="{820E4B25-C7BD-46D8-B16B-8A8639B28D9E}">
      <dgm:prSet custT="1"/>
      <dgm:spPr/>
      <dgm:t>
        <a:bodyPr/>
        <a:lstStyle/>
        <a:p>
          <a:r>
            <a:rPr lang="es-HN" sz="2400" b="0" dirty="0">
              <a:solidFill>
                <a:schemeClr val="bg1"/>
              </a:solidFill>
            </a:rPr>
            <a:t>Capacidad</a:t>
          </a:r>
        </a:p>
      </dgm:t>
    </dgm:pt>
    <dgm:pt modelId="{9C2A0316-BA70-43B4-9B9C-716BAD8F4BB4}" type="parTrans" cxnId="{432E5146-A532-4594-A1EB-E9F8703791EB}">
      <dgm:prSet/>
      <dgm:spPr/>
      <dgm:t>
        <a:bodyPr/>
        <a:lstStyle/>
        <a:p>
          <a:endParaRPr lang="es-HN"/>
        </a:p>
      </dgm:t>
    </dgm:pt>
    <dgm:pt modelId="{12242748-AF96-46F4-808A-DC9250F1C17A}" type="sibTrans" cxnId="{432E5146-A532-4594-A1EB-E9F8703791EB}">
      <dgm:prSet/>
      <dgm:spPr/>
      <dgm:t>
        <a:bodyPr/>
        <a:lstStyle/>
        <a:p>
          <a:endParaRPr lang="es-HN"/>
        </a:p>
      </dgm:t>
    </dgm:pt>
    <dgm:pt modelId="{403E7EBF-9FD8-4B3B-B6B3-674A2F852BF3}">
      <dgm:prSet custT="1"/>
      <dgm:spPr/>
      <dgm:t>
        <a:bodyPr/>
        <a:lstStyle/>
        <a:p>
          <a:r>
            <a:rPr lang="es-HN" sz="2400" b="0" dirty="0">
              <a:solidFill>
                <a:schemeClr val="bg1"/>
              </a:solidFill>
            </a:rPr>
            <a:t>Unidad de Transferencia</a:t>
          </a:r>
        </a:p>
      </dgm:t>
    </dgm:pt>
    <dgm:pt modelId="{5753E7F0-828D-4F49-9D34-41B6ABBAF985}" type="parTrans" cxnId="{021B74FB-7F6A-4B1E-AEC0-E0CE72C77260}">
      <dgm:prSet/>
      <dgm:spPr/>
      <dgm:t>
        <a:bodyPr/>
        <a:lstStyle/>
        <a:p>
          <a:endParaRPr lang="es-HN"/>
        </a:p>
      </dgm:t>
    </dgm:pt>
    <dgm:pt modelId="{F8EE2778-D290-43AD-8FFC-7A4A2F4300D6}" type="sibTrans" cxnId="{021B74FB-7F6A-4B1E-AEC0-E0CE72C77260}">
      <dgm:prSet/>
      <dgm:spPr/>
      <dgm:t>
        <a:bodyPr/>
        <a:lstStyle/>
        <a:p>
          <a:endParaRPr lang="es-HN"/>
        </a:p>
      </dgm:t>
    </dgm:pt>
    <dgm:pt modelId="{7193B18B-617E-419E-8868-84A0019D324E}">
      <dgm:prSet custT="1"/>
      <dgm:spPr/>
      <dgm:t>
        <a:bodyPr/>
        <a:lstStyle/>
        <a:p>
          <a:r>
            <a:rPr lang="es-HN" sz="2400" b="0" dirty="0">
              <a:solidFill>
                <a:schemeClr val="bg1"/>
              </a:solidFill>
            </a:rPr>
            <a:t>Métodos de Acceso</a:t>
          </a:r>
        </a:p>
      </dgm:t>
    </dgm:pt>
    <dgm:pt modelId="{02EB6E7D-7C2B-49FE-87C3-218AD218BF52}" type="parTrans" cxnId="{E991C0D2-5BA9-4CDD-ABF2-26C3FCF9223F}">
      <dgm:prSet/>
      <dgm:spPr/>
      <dgm:t>
        <a:bodyPr/>
        <a:lstStyle/>
        <a:p>
          <a:endParaRPr lang="es-HN"/>
        </a:p>
      </dgm:t>
    </dgm:pt>
    <dgm:pt modelId="{95F35796-99E1-4B68-97D9-194DF116A360}" type="sibTrans" cxnId="{E991C0D2-5BA9-4CDD-ABF2-26C3FCF9223F}">
      <dgm:prSet/>
      <dgm:spPr/>
      <dgm:t>
        <a:bodyPr/>
        <a:lstStyle/>
        <a:p>
          <a:endParaRPr lang="es-HN"/>
        </a:p>
      </dgm:t>
    </dgm:pt>
    <dgm:pt modelId="{A096E046-140F-488C-91E0-E07D4C0487C6}">
      <dgm:prSet custT="1"/>
      <dgm:spPr/>
      <dgm:t>
        <a:bodyPr/>
        <a:lstStyle/>
        <a:p>
          <a:r>
            <a:rPr lang="es-HN" sz="2400" b="0" dirty="0">
              <a:solidFill>
                <a:schemeClr val="bg1"/>
              </a:solidFill>
            </a:rPr>
            <a:t>Rendimiento</a:t>
          </a:r>
        </a:p>
      </dgm:t>
    </dgm:pt>
    <dgm:pt modelId="{819EDEE6-184B-479F-8A9E-F019893A3303}" type="parTrans" cxnId="{F5713807-29A1-4998-B418-5ECCB49162A1}">
      <dgm:prSet/>
      <dgm:spPr/>
      <dgm:t>
        <a:bodyPr/>
        <a:lstStyle/>
        <a:p>
          <a:endParaRPr lang="es-HN"/>
        </a:p>
      </dgm:t>
    </dgm:pt>
    <dgm:pt modelId="{E0A0317F-5AA8-4C59-BECF-4AE2BF5C9EF0}" type="sibTrans" cxnId="{F5713807-29A1-4998-B418-5ECCB49162A1}">
      <dgm:prSet/>
      <dgm:spPr/>
      <dgm:t>
        <a:bodyPr/>
        <a:lstStyle/>
        <a:p>
          <a:endParaRPr lang="es-HN"/>
        </a:p>
      </dgm:t>
    </dgm:pt>
    <dgm:pt modelId="{581CA32A-F029-47BD-AF50-8E2987EE1709}">
      <dgm:prSet custT="1"/>
      <dgm:spPr/>
      <dgm:t>
        <a:bodyPr/>
        <a:lstStyle/>
        <a:p>
          <a:r>
            <a:rPr lang="es-HN" sz="2400" b="0" dirty="0">
              <a:solidFill>
                <a:schemeClr val="bg1"/>
              </a:solidFill>
            </a:rPr>
            <a:t>Tipo Físico </a:t>
          </a:r>
        </a:p>
      </dgm:t>
    </dgm:pt>
    <dgm:pt modelId="{3A43CF6E-EF22-4401-B52B-E4AEA94032C3}" type="parTrans" cxnId="{B3161E57-2751-4D0C-8D29-43BF7C22B020}">
      <dgm:prSet/>
      <dgm:spPr/>
      <dgm:t>
        <a:bodyPr/>
        <a:lstStyle/>
        <a:p>
          <a:endParaRPr lang="es-HN"/>
        </a:p>
      </dgm:t>
    </dgm:pt>
    <dgm:pt modelId="{B51380FE-B177-4201-B312-FEC3A8A5C508}" type="sibTrans" cxnId="{B3161E57-2751-4D0C-8D29-43BF7C22B020}">
      <dgm:prSet/>
      <dgm:spPr/>
      <dgm:t>
        <a:bodyPr/>
        <a:lstStyle/>
        <a:p>
          <a:endParaRPr lang="es-HN"/>
        </a:p>
      </dgm:t>
    </dgm:pt>
    <dgm:pt modelId="{559AB5D7-A6A6-4A58-8155-914AB3F0674E}">
      <dgm:prSet custT="1"/>
      <dgm:spPr/>
      <dgm:t>
        <a:bodyPr/>
        <a:lstStyle/>
        <a:p>
          <a:r>
            <a:rPr lang="es-HN" sz="2400" b="0" dirty="0">
              <a:solidFill>
                <a:schemeClr val="bg1"/>
              </a:solidFill>
            </a:rPr>
            <a:t>Características Físicas</a:t>
          </a:r>
        </a:p>
      </dgm:t>
    </dgm:pt>
    <dgm:pt modelId="{CD9ACE3F-9BE8-4EA0-962B-E62210E794D4}" type="parTrans" cxnId="{215A3B79-15A0-421A-B2DA-90C8F7855097}">
      <dgm:prSet/>
      <dgm:spPr/>
      <dgm:t>
        <a:bodyPr/>
        <a:lstStyle/>
        <a:p>
          <a:endParaRPr lang="es-HN"/>
        </a:p>
      </dgm:t>
    </dgm:pt>
    <dgm:pt modelId="{C64F09B2-F056-4E97-8EDF-4823079E88A2}" type="sibTrans" cxnId="{215A3B79-15A0-421A-B2DA-90C8F7855097}">
      <dgm:prSet/>
      <dgm:spPr/>
      <dgm:t>
        <a:bodyPr/>
        <a:lstStyle/>
        <a:p>
          <a:endParaRPr lang="es-HN"/>
        </a:p>
      </dgm:t>
    </dgm:pt>
    <dgm:pt modelId="{99CB786C-5D59-4696-B91E-1BC714024FA6}">
      <dgm:prSet custT="1"/>
      <dgm:spPr/>
      <dgm:t>
        <a:bodyPr/>
        <a:lstStyle/>
        <a:p>
          <a:r>
            <a:rPr lang="es-ES" sz="2400" b="0" dirty="0">
              <a:solidFill>
                <a:schemeClr val="bg1"/>
              </a:solidFill>
            </a:rPr>
            <a:t>Organización</a:t>
          </a:r>
          <a:endParaRPr lang="es-HN" sz="2400" b="0" dirty="0">
            <a:solidFill>
              <a:schemeClr val="bg1"/>
            </a:solidFill>
          </a:endParaRPr>
        </a:p>
      </dgm:t>
    </dgm:pt>
    <dgm:pt modelId="{C5CB8236-A45D-475A-A615-773F5EAFF40E}" type="parTrans" cxnId="{F56E9EDD-E198-46A8-9E95-A3B269B6072F}">
      <dgm:prSet/>
      <dgm:spPr/>
      <dgm:t>
        <a:bodyPr/>
        <a:lstStyle/>
        <a:p>
          <a:endParaRPr lang="es-HN"/>
        </a:p>
      </dgm:t>
    </dgm:pt>
    <dgm:pt modelId="{84F84C61-4F93-40ED-8BF9-97D7F938C6F5}" type="sibTrans" cxnId="{F56E9EDD-E198-46A8-9E95-A3B269B6072F}">
      <dgm:prSet/>
      <dgm:spPr/>
      <dgm:t>
        <a:bodyPr/>
        <a:lstStyle/>
        <a:p>
          <a:endParaRPr lang="es-HN"/>
        </a:p>
      </dgm:t>
    </dgm:pt>
    <dgm:pt modelId="{3FF96F59-08AF-4917-9788-115EE9CF5147}" type="pres">
      <dgm:prSet presAssocID="{A4D90388-3A6C-47A1-9655-983D0F5C915C}" presName="linearFlow" presStyleCnt="0">
        <dgm:presLayoutVars>
          <dgm:dir/>
          <dgm:animLvl val="lvl"/>
          <dgm:resizeHandles/>
        </dgm:presLayoutVars>
      </dgm:prSet>
      <dgm:spPr/>
    </dgm:pt>
    <dgm:pt modelId="{D9AE3376-CC64-41FD-AC48-5405753177CC}" type="pres">
      <dgm:prSet presAssocID="{97B166C8-15FD-4807-80CF-BCA6FB7A4A1B}" presName="compositeNode" presStyleCnt="0">
        <dgm:presLayoutVars>
          <dgm:bulletEnabled val="1"/>
        </dgm:presLayoutVars>
      </dgm:prSet>
      <dgm:spPr/>
    </dgm:pt>
    <dgm:pt modelId="{B4E25637-D87D-496E-90CD-3FBFECABE82E}" type="pres">
      <dgm:prSet presAssocID="{97B166C8-15FD-4807-80CF-BCA6FB7A4A1B}"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dgm:spPr>
    </dgm:pt>
    <dgm:pt modelId="{1C2A298D-1AC8-4EA8-BE67-CDBD562AC6FC}" type="pres">
      <dgm:prSet presAssocID="{97B166C8-15FD-4807-80CF-BCA6FB7A4A1B}" presName="childNode" presStyleLbl="node1" presStyleIdx="0" presStyleCnt="1">
        <dgm:presLayoutVars>
          <dgm:bulletEnabled val="1"/>
        </dgm:presLayoutVars>
      </dgm:prSet>
      <dgm:spPr/>
    </dgm:pt>
    <dgm:pt modelId="{76C02CAE-47DA-42FE-9E57-CD8CB3EBEF7A}" type="pres">
      <dgm:prSet presAssocID="{97B166C8-15FD-4807-80CF-BCA6FB7A4A1B}" presName="parentNode" presStyleLbl="revTx" presStyleIdx="0" presStyleCnt="1">
        <dgm:presLayoutVars>
          <dgm:chMax val="0"/>
          <dgm:bulletEnabled val="1"/>
        </dgm:presLayoutVars>
      </dgm:prSet>
      <dgm:spPr/>
    </dgm:pt>
  </dgm:ptLst>
  <dgm:cxnLst>
    <dgm:cxn modelId="{F5713807-29A1-4998-B418-5ECCB49162A1}" srcId="{97B166C8-15FD-4807-80CF-BCA6FB7A4A1B}" destId="{A096E046-140F-488C-91E0-E07D4C0487C6}" srcOrd="4" destOrd="0" parTransId="{819EDEE6-184B-479F-8A9E-F019893A3303}" sibTransId="{E0A0317F-5AA8-4C59-BECF-4AE2BF5C9EF0}"/>
    <dgm:cxn modelId="{DADEC71D-814C-41BF-B10C-AF6A0D54298B}" srcId="{97B166C8-15FD-4807-80CF-BCA6FB7A4A1B}" destId="{BE0F106D-7523-446E-84A6-8DFD46F9286D}" srcOrd="8" destOrd="0" parTransId="{C9C0DA70-1FC7-45C6-AE77-7B7E36E48A6F}" sibTransId="{570D0127-AE26-495A-A6E0-FA308C295DD2}"/>
    <dgm:cxn modelId="{D4002827-2F6A-4506-910A-51D07CE13CC7}" type="presOf" srcId="{A4D90388-3A6C-47A1-9655-983D0F5C915C}" destId="{3FF96F59-08AF-4917-9788-115EE9CF5147}" srcOrd="0" destOrd="0" presId="urn:microsoft.com/office/officeart/2005/8/layout/hList2#3"/>
    <dgm:cxn modelId="{26005E35-B1A0-44E0-A86B-16E566E2A19F}" type="presOf" srcId="{403E7EBF-9FD8-4B3B-B6B3-674A2F852BF3}" destId="{1C2A298D-1AC8-4EA8-BE67-CDBD562AC6FC}" srcOrd="0" destOrd="2" presId="urn:microsoft.com/office/officeart/2005/8/layout/hList2#3"/>
    <dgm:cxn modelId="{432E5146-A532-4594-A1EB-E9F8703791EB}" srcId="{97B166C8-15FD-4807-80CF-BCA6FB7A4A1B}" destId="{820E4B25-C7BD-46D8-B16B-8A8639B28D9E}" srcOrd="1" destOrd="0" parTransId="{9C2A0316-BA70-43B4-9B9C-716BAD8F4BB4}" sibTransId="{12242748-AF96-46F4-808A-DC9250F1C17A}"/>
    <dgm:cxn modelId="{8C8AB649-9443-4C4F-A983-C0BEB83BEA3B}" srcId="{97B166C8-15FD-4807-80CF-BCA6FB7A4A1B}" destId="{524A6177-388C-479C-AE09-EF6B009C5789}" srcOrd="9" destOrd="0" parTransId="{AAF152FF-DB43-4879-89D3-F9D236314CBA}" sibTransId="{881B6BEB-91B3-494E-9485-F5725F42EC1E}"/>
    <dgm:cxn modelId="{17AD626A-0AB1-44AB-977D-485B49442BF6}" type="presOf" srcId="{A096E046-140F-488C-91E0-E07D4C0487C6}" destId="{1C2A298D-1AC8-4EA8-BE67-CDBD562AC6FC}" srcOrd="0" destOrd="4" presId="urn:microsoft.com/office/officeart/2005/8/layout/hList2#3"/>
    <dgm:cxn modelId="{B3161E57-2751-4D0C-8D29-43BF7C22B020}" srcId="{97B166C8-15FD-4807-80CF-BCA6FB7A4A1B}" destId="{581CA32A-F029-47BD-AF50-8E2987EE1709}" srcOrd="5" destOrd="0" parTransId="{3A43CF6E-EF22-4401-B52B-E4AEA94032C3}" sibTransId="{B51380FE-B177-4201-B312-FEC3A8A5C508}"/>
    <dgm:cxn modelId="{215A3B79-15A0-421A-B2DA-90C8F7855097}" srcId="{97B166C8-15FD-4807-80CF-BCA6FB7A4A1B}" destId="{559AB5D7-A6A6-4A58-8155-914AB3F0674E}" srcOrd="6" destOrd="0" parTransId="{CD9ACE3F-9BE8-4EA0-962B-E62210E794D4}" sibTransId="{C64F09B2-F056-4E97-8EDF-4823079E88A2}"/>
    <dgm:cxn modelId="{2EBFA079-0E79-4DC2-94BD-C61C8744BD8A}" type="presOf" srcId="{559AB5D7-A6A6-4A58-8155-914AB3F0674E}" destId="{1C2A298D-1AC8-4EA8-BE67-CDBD562AC6FC}" srcOrd="0" destOrd="6" presId="urn:microsoft.com/office/officeart/2005/8/layout/hList2#3"/>
    <dgm:cxn modelId="{AFFDB787-2E29-4277-B154-C72D499BA228}" type="presOf" srcId="{97B166C8-15FD-4807-80CF-BCA6FB7A4A1B}" destId="{76C02CAE-47DA-42FE-9E57-CD8CB3EBEF7A}" srcOrd="0" destOrd="0" presId="urn:microsoft.com/office/officeart/2005/8/layout/hList2#3"/>
    <dgm:cxn modelId="{8B70BF92-019C-40CA-83AB-CA4EA6AF6A17}" type="presOf" srcId="{E255CC93-DA8A-475E-A5BC-4EF1D407B51B}" destId="{1C2A298D-1AC8-4EA8-BE67-CDBD562AC6FC}" srcOrd="0" destOrd="0" presId="urn:microsoft.com/office/officeart/2005/8/layout/hList2#3"/>
    <dgm:cxn modelId="{8FAE4493-127B-48BB-8842-13D3475DAF28}" type="presOf" srcId="{581CA32A-F029-47BD-AF50-8E2987EE1709}" destId="{1C2A298D-1AC8-4EA8-BE67-CDBD562AC6FC}" srcOrd="0" destOrd="5" presId="urn:microsoft.com/office/officeart/2005/8/layout/hList2#3"/>
    <dgm:cxn modelId="{12AA35B0-DF1F-423C-91B4-4100D7B8FE6B}" type="presOf" srcId="{99CB786C-5D59-4696-B91E-1BC714024FA6}" destId="{1C2A298D-1AC8-4EA8-BE67-CDBD562AC6FC}" srcOrd="0" destOrd="7" presId="urn:microsoft.com/office/officeart/2005/8/layout/hList2#3"/>
    <dgm:cxn modelId="{500D32B7-330F-44D2-ADA0-F36EB1646533}" type="presOf" srcId="{524A6177-388C-479C-AE09-EF6B009C5789}" destId="{1C2A298D-1AC8-4EA8-BE67-CDBD562AC6FC}" srcOrd="0" destOrd="9" presId="urn:microsoft.com/office/officeart/2005/8/layout/hList2#3"/>
    <dgm:cxn modelId="{3E3135D1-7DE9-4E45-9DC4-F15422601897}" srcId="{A4D90388-3A6C-47A1-9655-983D0F5C915C}" destId="{97B166C8-15FD-4807-80CF-BCA6FB7A4A1B}" srcOrd="0" destOrd="0" parTransId="{49F97C74-7C17-462F-9D92-1F69200F21AB}" sibTransId="{7FF77FED-0DA0-4B5D-A6F9-6451B109AA8E}"/>
    <dgm:cxn modelId="{E991C0D2-5BA9-4CDD-ABF2-26C3FCF9223F}" srcId="{97B166C8-15FD-4807-80CF-BCA6FB7A4A1B}" destId="{7193B18B-617E-419E-8868-84A0019D324E}" srcOrd="3" destOrd="0" parTransId="{02EB6E7D-7C2B-49FE-87C3-218AD218BF52}" sibTransId="{95F35796-99E1-4B68-97D9-194DF116A360}"/>
    <dgm:cxn modelId="{B76A97D5-AD7F-464F-BEEC-C1644DF71266}" srcId="{97B166C8-15FD-4807-80CF-BCA6FB7A4A1B}" destId="{E255CC93-DA8A-475E-A5BC-4EF1D407B51B}" srcOrd="0" destOrd="0" parTransId="{7100F3ED-5983-4BAF-AF83-0C9EFA9B5D0C}" sibTransId="{0C9EA66D-637F-47B4-85A0-740AEF868495}"/>
    <dgm:cxn modelId="{BCA80BDC-6CBD-4D58-9F0E-977C8632EB80}" type="presOf" srcId="{820E4B25-C7BD-46D8-B16B-8A8639B28D9E}" destId="{1C2A298D-1AC8-4EA8-BE67-CDBD562AC6FC}" srcOrd="0" destOrd="1" presId="urn:microsoft.com/office/officeart/2005/8/layout/hList2#3"/>
    <dgm:cxn modelId="{F56E9EDD-E198-46A8-9E95-A3B269B6072F}" srcId="{97B166C8-15FD-4807-80CF-BCA6FB7A4A1B}" destId="{99CB786C-5D59-4696-B91E-1BC714024FA6}" srcOrd="7" destOrd="0" parTransId="{C5CB8236-A45D-475A-A615-773F5EAFF40E}" sibTransId="{84F84C61-4F93-40ED-8BF9-97D7F938C6F5}"/>
    <dgm:cxn modelId="{E99FBBDE-9233-4652-AB99-F814608133C2}" type="presOf" srcId="{7193B18B-617E-419E-8868-84A0019D324E}" destId="{1C2A298D-1AC8-4EA8-BE67-CDBD562AC6FC}" srcOrd="0" destOrd="3" presId="urn:microsoft.com/office/officeart/2005/8/layout/hList2#3"/>
    <dgm:cxn modelId="{4BFD5CED-921E-4A9D-B5E6-D30ED6FF4801}" type="presOf" srcId="{BE0F106D-7523-446E-84A6-8DFD46F9286D}" destId="{1C2A298D-1AC8-4EA8-BE67-CDBD562AC6FC}" srcOrd="0" destOrd="8" presId="urn:microsoft.com/office/officeart/2005/8/layout/hList2#3"/>
    <dgm:cxn modelId="{021B74FB-7F6A-4B1E-AEC0-E0CE72C77260}" srcId="{97B166C8-15FD-4807-80CF-BCA6FB7A4A1B}" destId="{403E7EBF-9FD8-4B3B-B6B3-674A2F852BF3}" srcOrd="2" destOrd="0" parTransId="{5753E7F0-828D-4F49-9D34-41B6ABBAF985}" sibTransId="{F8EE2778-D290-43AD-8FFC-7A4A2F4300D6}"/>
    <dgm:cxn modelId="{FEE72A89-8BA2-41EB-B425-495CCB81C7B2}" type="presParOf" srcId="{3FF96F59-08AF-4917-9788-115EE9CF5147}" destId="{D9AE3376-CC64-41FD-AC48-5405753177CC}" srcOrd="0" destOrd="0" presId="urn:microsoft.com/office/officeart/2005/8/layout/hList2#3"/>
    <dgm:cxn modelId="{FBC0469E-65F6-4DCB-BF3E-18090CCA5FA6}" type="presParOf" srcId="{D9AE3376-CC64-41FD-AC48-5405753177CC}" destId="{B4E25637-D87D-496E-90CD-3FBFECABE82E}" srcOrd="0" destOrd="0" presId="urn:microsoft.com/office/officeart/2005/8/layout/hList2#3"/>
    <dgm:cxn modelId="{E6D34389-DA26-4D85-B1A7-BBB05AB09B91}" type="presParOf" srcId="{D9AE3376-CC64-41FD-AC48-5405753177CC}" destId="{1C2A298D-1AC8-4EA8-BE67-CDBD562AC6FC}" srcOrd="1" destOrd="0" presId="urn:microsoft.com/office/officeart/2005/8/layout/hList2#3"/>
    <dgm:cxn modelId="{2621649F-FA30-4EC4-96E8-7A1EA38E9C54}" type="presParOf" srcId="{D9AE3376-CC64-41FD-AC48-5405753177CC}" destId="{76C02CAE-47DA-42FE-9E57-CD8CB3EBEF7A}" srcOrd="2" destOrd="0" presId="urn:microsoft.com/office/officeart/2005/8/layout/hList2#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D35FA1-14AE-411E-B7D2-D34B5912D5FE}" type="doc">
      <dgm:prSet loTypeId="urn:microsoft.com/office/officeart/2005/8/layout/pyramid1" loCatId="pyramid" qsTypeId="urn:microsoft.com/office/officeart/2005/8/quickstyle/3d2" qsCatId="3D" csTypeId="urn:microsoft.com/office/officeart/2005/8/colors/accent4_5" csCatId="accent4" phldr="1"/>
      <dgm:spPr/>
      <dgm:t>
        <a:bodyPr/>
        <a:lstStyle/>
        <a:p>
          <a:endParaRPr lang="es-MX"/>
        </a:p>
      </dgm:t>
    </dgm:pt>
    <dgm:pt modelId="{CCFDE2DE-65EF-48AF-89A5-A0CC562A1F6A}">
      <dgm:prSet phldrT="[Texto]" custT="1"/>
      <dgm:spPr>
        <a:solidFill>
          <a:srgbClr val="0070C0"/>
        </a:solidFill>
      </dgm:spPr>
      <dgm:t>
        <a:bodyPr/>
        <a:lstStyle/>
        <a:p>
          <a:endParaRPr lang="es-MX" sz="1200" b="1" dirty="0">
            <a:solidFill>
              <a:schemeClr val="bg1"/>
            </a:solidFill>
          </a:endParaRPr>
        </a:p>
        <a:p>
          <a:endParaRPr lang="es-MX" sz="1200" b="1" dirty="0">
            <a:solidFill>
              <a:schemeClr val="bg1"/>
            </a:solidFill>
          </a:endParaRPr>
        </a:p>
        <a:p>
          <a:r>
            <a:rPr lang="es-MX" sz="1000" b="1" dirty="0">
              <a:solidFill>
                <a:schemeClr val="bg1"/>
              </a:solidFill>
            </a:rPr>
            <a:t>REGISTROS</a:t>
          </a:r>
        </a:p>
      </dgm:t>
    </dgm:pt>
    <dgm:pt modelId="{1D2D6A0C-B4EF-46F4-A70B-4505961A2038}" type="parTrans" cxnId="{2B4998DB-3539-4629-AB54-36D4B48EAF27}">
      <dgm:prSet/>
      <dgm:spPr/>
      <dgm:t>
        <a:bodyPr/>
        <a:lstStyle/>
        <a:p>
          <a:endParaRPr lang="es-MX" sz="1800" b="1">
            <a:solidFill>
              <a:schemeClr val="bg1"/>
            </a:solidFill>
          </a:endParaRPr>
        </a:p>
      </dgm:t>
    </dgm:pt>
    <dgm:pt modelId="{5F94B991-C13F-4CE3-98D4-D64A21ED823F}" type="sibTrans" cxnId="{2B4998DB-3539-4629-AB54-36D4B48EAF27}">
      <dgm:prSet/>
      <dgm:spPr/>
      <dgm:t>
        <a:bodyPr/>
        <a:lstStyle/>
        <a:p>
          <a:endParaRPr lang="es-MX" sz="1800" b="1">
            <a:solidFill>
              <a:schemeClr val="bg1"/>
            </a:solidFill>
          </a:endParaRPr>
        </a:p>
      </dgm:t>
    </dgm:pt>
    <dgm:pt modelId="{69708D47-6D06-4354-AFBF-6A3B5197FD87}">
      <dgm:prSet phldrT="[Texto]" custT="1"/>
      <dgm:spPr>
        <a:solidFill>
          <a:srgbClr val="0070C0"/>
        </a:solidFill>
      </dgm:spPr>
      <dgm:t>
        <a:bodyPr/>
        <a:lstStyle/>
        <a:p>
          <a:r>
            <a:rPr lang="es-MX" sz="1800" b="1" dirty="0">
              <a:solidFill>
                <a:schemeClr val="bg1"/>
              </a:solidFill>
            </a:rPr>
            <a:t>DISCO OPTICO</a:t>
          </a:r>
        </a:p>
      </dgm:t>
    </dgm:pt>
    <dgm:pt modelId="{6AE34CBC-7EBA-49FF-93EB-98583C7C1FD6}" type="parTrans" cxnId="{8EFE57A0-D26B-4726-B126-2F94ACD136D7}">
      <dgm:prSet/>
      <dgm:spPr/>
      <dgm:t>
        <a:bodyPr/>
        <a:lstStyle/>
        <a:p>
          <a:endParaRPr lang="es-MX" sz="1800" b="1">
            <a:solidFill>
              <a:schemeClr val="bg1"/>
            </a:solidFill>
          </a:endParaRPr>
        </a:p>
      </dgm:t>
    </dgm:pt>
    <dgm:pt modelId="{8B46CA59-37D5-46B1-9778-49DACC44B41B}" type="sibTrans" cxnId="{8EFE57A0-D26B-4726-B126-2F94ACD136D7}">
      <dgm:prSet/>
      <dgm:spPr/>
      <dgm:t>
        <a:bodyPr/>
        <a:lstStyle/>
        <a:p>
          <a:endParaRPr lang="es-MX" sz="1800" b="1">
            <a:solidFill>
              <a:schemeClr val="bg1"/>
            </a:solidFill>
          </a:endParaRPr>
        </a:p>
      </dgm:t>
    </dgm:pt>
    <dgm:pt modelId="{9AB78E60-226F-4394-BED3-4866143E56AF}">
      <dgm:prSet custT="1"/>
      <dgm:spPr>
        <a:solidFill>
          <a:srgbClr val="0070C0"/>
        </a:solidFill>
      </dgm:spPr>
      <dgm:t>
        <a:bodyPr/>
        <a:lstStyle/>
        <a:p>
          <a:r>
            <a:rPr lang="es-MX" sz="1400" b="1" dirty="0">
              <a:solidFill>
                <a:schemeClr val="bg1"/>
              </a:solidFill>
            </a:rPr>
            <a:t>CACHE  NIVEL 1</a:t>
          </a:r>
        </a:p>
      </dgm:t>
    </dgm:pt>
    <dgm:pt modelId="{00650ED7-ED29-4EA4-95E8-4BF65B38E424}" type="parTrans" cxnId="{B18C8295-EDE4-40BF-86AF-3453EAE3D43B}">
      <dgm:prSet/>
      <dgm:spPr/>
      <dgm:t>
        <a:bodyPr/>
        <a:lstStyle/>
        <a:p>
          <a:endParaRPr lang="es-MX" sz="1800" b="1">
            <a:solidFill>
              <a:schemeClr val="bg1"/>
            </a:solidFill>
          </a:endParaRPr>
        </a:p>
      </dgm:t>
    </dgm:pt>
    <dgm:pt modelId="{390565E3-8EDB-43BE-8109-0BB71324BF82}" type="sibTrans" cxnId="{B18C8295-EDE4-40BF-86AF-3453EAE3D43B}">
      <dgm:prSet/>
      <dgm:spPr/>
      <dgm:t>
        <a:bodyPr/>
        <a:lstStyle/>
        <a:p>
          <a:endParaRPr lang="es-MX" sz="1800" b="1">
            <a:solidFill>
              <a:schemeClr val="bg1"/>
            </a:solidFill>
          </a:endParaRPr>
        </a:p>
      </dgm:t>
    </dgm:pt>
    <dgm:pt modelId="{2424603A-C98E-4CDA-9E37-439C9FEC75EC}">
      <dgm:prSet custT="1"/>
      <dgm:spPr>
        <a:solidFill>
          <a:srgbClr val="0070C0"/>
        </a:solidFill>
      </dgm:spPr>
      <dgm:t>
        <a:bodyPr/>
        <a:lstStyle/>
        <a:p>
          <a:r>
            <a:rPr lang="es-MX" sz="1800" b="1" dirty="0">
              <a:solidFill>
                <a:schemeClr val="bg1"/>
              </a:solidFill>
            </a:rPr>
            <a:t>CACHE NIVEL 2</a:t>
          </a:r>
        </a:p>
      </dgm:t>
    </dgm:pt>
    <dgm:pt modelId="{F44A4B95-D33D-44DA-9CAA-4D6D5FF24185}" type="parTrans" cxnId="{E67DD639-7DC6-4376-9C2B-6CB5EF9CBA25}">
      <dgm:prSet/>
      <dgm:spPr/>
      <dgm:t>
        <a:bodyPr/>
        <a:lstStyle/>
        <a:p>
          <a:endParaRPr lang="es-MX" sz="1800" b="1">
            <a:solidFill>
              <a:schemeClr val="bg1"/>
            </a:solidFill>
          </a:endParaRPr>
        </a:p>
      </dgm:t>
    </dgm:pt>
    <dgm:pt modelId="{7E19D342-EF2F-47BE-A106-BE2F1571008D}" type="sibTrans" cxnId="{E67DD639-7DC6-4376-9C2B-6CB5EF9CBA25}">
      <dgm:prSet/>
      <dgm:spPr/>
      <dgm:t>
        <a:bodyPr/>
        <a:lstStyle/>
        <a:p>
          <a:endParaRPr lang="es-MX" sz="1800" b="1">
            <a:solidFill>
              <a:schemeClr val="bg1"/>
            </a:solidFill>
          </a:endParaRPr>
        </a:p>
      </dgm:t>
    </dgm:pt>
    <dgm:pt modelId="{BB3B67D6-A103-48F8-A72C-68E21E5F9EFC}">
      <dgm:prSet custT="1"/>
      <dgm:spPr>
        <a:solidFill>
          <a:srgbClr val="0070C0"/>
        </a:solidFill>
      </dgm:spPr>
      <dgm:t>
        <a:bodyPr/>
        <a:lstStyle/>
        <a:p>
          <a:r>
            <a:rPr lang="es-MX" sz="1800" b="1" dirty="0">
              <a:solidFill>
                <a:schemeClr val="bg1"/>
              </a:solidFill>
            </a:rPr>
            <a:t>MEMORIA PRINCIPAL</a:t>
          </a:r>
        </a:p>
      </dgm:t>
    </dgm:pt>
    <dgm:pt modelId="{8361C01E-464A-4A19-89EA-1CCB04E8A811}" type="parTrans" cxnId="{F7E37CCF-40E2-4677-9561-FD7D90E3D913}">
      <dgm:prSet/>
      <dgm:spPr/>
      <dgm:t>
        <a:bodyPr/>
        <a:lstStyle/>
        <a:p>
          <a:endParaRPr lang="es-MX" sz="1800" b="1">
            <a:solidFill>
              <a:schemeClr val="bg1"/>
            </a:solidFill>
          </a:endParaRPr>
        </a:p>
      </dgm:t>
    </dgm:pt>
    <dgm:pt modelId="{E7F16A38-2DAD-4D19-BF28-B6D507D02E2D}" type="sibTrans" cxnId="{F7E37CCF-40E2-4677-9561-FD7D90E3D913}">
      <dgm:prSet/>
      <dgm:spPr/>
      <dgm:t>
        <a:bodyPr/>
        <a:lstStyle/>
        <a:p>
          <a:endParaRPr lang="es-MX" sz="1800" b="1">
            <a:solidFill>
              <a:schemeClr val="bg1"/>
            </a:solidFill>
          </a:endParaRPr>
        </a:p>
      </dgm:t>
    </dgm:pt>
    <dgm:pt modelId="{2556E2F0-E337-4917-A84E-F7B4CDCF7433}">
      <dgm:prSet custT="1"/>
      <dgm:spPr>
        <a:solidFill>
          <a:srgbClr val="0070C0"/>
        </a:solidFill>
      </dgm:spPr>
      <dgm:t>
        <a:bodyPr/>
        <a:lstStyle/>
        <a:p>
          <a:r>
            <a:rPr lang="es-MX" sz="1800" b="1" dirty="0">
              <a:solidFill>
                <a:schemeClr val="bg1"/>
              </a:solidFill>
            </a:rPr>
            <a:t>CINTA MAGNETICA</a:t>
          </a:r>
        </a:p>
      </dgm:t>
    </dgm:pt>
    <dgm:pt modelId="{5F4AD5AF-CF36-4CA3-A6E5-977F3B438507}" type="parTrans" cxnId="{21AB809D-775A-4A3D-AA12-D799DA652756}">
      <dgm:prSet/>
      <dgm:spPr/>
      <dgm:t>
        <a:bodyPr/>
        <a:lstStyle/>
        <a:p>
          <a:endParaRPr lang="es-MX" sz="1800" b="1">
            <a:solidFill>
              <a:schemeClr val="bg1"/>
            </a:solidFill>
          </a:endParaRPr>
        </a:p>
      </dgm:t>
    </dgm:pt>
    <dgm:pt modelId="{EACC36FF-835C-466B-BA55-71AE159F4DBC}" type="sibTrans" cxnId="{21AB809D-775A-4A3D-AA12-D799DA652756}">
      <dgm:prSet/>
      <dgm:spPr/>
      <dgm:t>
        <a:bodyPr/>
        <a:lstStyle/>
        <a:p>
          <a:endParaRPr lang="es-MX" sz="1800" b="1">
            <a:solidFill>
              <a:schemeClr val="bg1"/>
            </a:solidFill>
          </a:endParaRPr>
        </a:p>
      </dgm:t>
    </dgm:pt>
    <dgm:pt modelId="{EC6685BE-B647-4596-9714-F03DC7123816}">
      <dgm:prSet phldrT="[Texto]" custT="1"/>
      <dgm:spPr>
        <a:solidFill>
          <a:srgbClr val="0070C0"/>
        </a:solidFill>
      </dgm:spPr>
      <dgm:t>
        <a:bodyPr/>
        <a:lstStyle/>
        <a:p>
          <a:r>
            <a:rPr lang="es-MX" sz="1800" b="1" dirty="0">
              <a:solidFill>
                <a:schemeClr val="bg1"/>
              </a:solidFill>
            </a:rPr>
            <a:t>DISCO MAGNETICO </a:t>
          </a:r>
        </a:p>
      </dgm:t>
    </dgm:pt>
    <dgm:pt modelId="{1353C866-A04A-4CEF-B647-343019E49299}" type="sibTrans" cxnId="{B7A097E2-1E1A-4A30-8E6C-05816639705D}">
      <dgm:prSet/>
      <dgm:spPr/>
      <dgm:t>
        <a:bodyPr/>
        <a:lstStyle/>
        <a:p>
          <a:endParaRPr lang="es-MX" sz="1800" b="1">
            <a:solidFill>
              <a:schemeClr val="bg1"/>
            </a:solidFill>
          </a:endParaRPr>
        </a:p>
      </dgm:t>
    </dgm:pt>
    <dgm:pt modelId="{7E1CCABD-FBC0-4602-83D7-55EDF53DAB59}" type="parTrans" cxnId="{B7A097E2-1E1A-4A30-8E6C-05816639705D}">
      <dgm:prSet/>
      <dgm:spPr/>
      <dgm:t>
        <a:bodyPr/>
        <a:lstStyle/>
        <a:p>
          <a:endParaRPr lang="es-MX" sz="1800" b="1">
            <a:solidFill>
              <a:schemeClr val="bg1"/>
            </a:solidFill>
          </a:endParaRPr>
        </a:p>
      </dgm:t>
    </dgm:pt>
    <dgm:pt modelId="{E771D283-27F9-49F7-B5E3-49D40DF10197}" type="pres">
      <dgm:prSet presAssocID="{88D35FA1-14AE-411E-B7D2-D34B5912D5FE}" presName="Name0" presStyleCnt="0">
        <dgm:presLayoutVars>
          <dgm:dir/>
          <dgm:animLvl val="lvl"/>
          <dgm:resizeHandles val="exact"/>
        </dgm:presLayoutVars>
      </dgm:prSet>
      <dgm:spPr/>
    </dgm:pt>
    <dgm:pt modelId="{CE42C6B2-8AEE-45D0-BB96-CEEE3FF9766E}" type="pres">
      <dgm:prSet presAssocID="{CCFDE2DE-65EF-48AF-89A5-A0CC562A1F6A}" presName="Name8" presStyleCnt="0"/>
      <dgm:spPr/>
    </dgm:pt>
    <dgm:pt modelId="{4D6B465E-6448-43E1-BE66-8380B768FEBE}" type="pres">
      <dgm:prSet presAssocID="{CCFDE2DE-65EF-48AF-89A5-A0CC562A1F6A}" presName="level" presStyleLbl="node1" presStyleIdx="0" presStyleCnt="7">
        <dgm:presLayoutVars>
          <dgm:chMax val="1"/>
          <dgm:bulletEnabled val="1"/>
        </dgm:presLayoutVars>
      </dgm:prSet>
      <dgm:spPr/>
    </dgm:pt>
    <dgm:pt modelId="{01AB4392-40E5-43EC-B739-5BF4E03DC46D}" type="pres">
      <dgm:prSet presAssocID="{CCFDE2DE-65EF-48AF-89A5-A0CC562A1F6A}" presName="levelTx" presStyleLbl="revTx" presStyleIdx="0" presStyleCnt="0">
        <dgm:presLayoutVars>
          <dgm:chMax val="1"/>
          <dgm:bulletEnabled val="1"/>
        </dgm:presLayoutVars>
      </dgm:prSet>
      <dgm:spPr/>
    </dgm:pt>
    <dgm:pt modelId="{D173FEBC-7323-40DC-A464-27A346557A84}" type="pres">
      <dgm:prSet presAssocID="{9AB78E60-226F-4394-BED3-4866143E56AF}" presName="Name8" presStyleCnt="0"/>
      <dgm:spPr/>
    </dgm:pt>
    <dgm:pt modelId="{DD618F14-3577-4C01-AFA8-422FED7065DC}" type="pres">
      <dgm:prSet presAssocID="{9AB78E60-226F-4394-BED3-4866143E56AF}" presName="level" presStyleLbl="node1" presStyleIdx="1" presStyleCnt="7">
        <dgm:presLayoutVars>
          <dgm:chMax val="1"/>
          <dgm:bulletEnabled val="1"/>
        </dgm:presLayoutVars>
      </dgm:prSet>
      <dgm:spPr/>
    </dgm:pt>
    <dgm:pt modelId="{4C0F38E6-2FB0-4984-9685-C1371D171CA5}" type="pres">
      <dgm:prSet presAssocID="{9AB78E60-226F-4394-BED3-4866143E56AF}" presName="levelTx" presStyleLbl="revTx" presStyleIdx="0" presStyleCnt="0">
        <dgm:presLayoutVars>
          <dgm:chMax val="1"/>
          <dgm:bulletEnabled val="1"/>
        </dgm:presLayoutVars>
      </dgm:prSet>
      <dgm:spPr/>
    </dgm:pt>
    <dgm:pt modelId="{668F6CEE-B0B9-4402-AB1E-9395DFF6E5CF}" type="pres">
      <dgm:prSet presAssocID="{2424603A-C98E-4CDA-9E37-439C9FEC75EC}" presName="Name8" presStyleCnt="0"/>
      <dgm:spPr/>
    </dgm:pt>
    <dgm:pt modelId="{EBAB9D39-E947-4F6F-B10E-3EC9F9E9A8A5}" type="pres">
      <dgm:prSet presAssocID="{2424603A-C98E-4CDA-9E37-439C9FEC75EC}" presName="level" presStyleLbl="node1" presStyleIdx="2" presStyleCnt="7">
        <dgm:presLayoutVars>
          <dgm:chMax val="1"/>
          <dgm:bulletEnabled val="1"/>
        </dgm:presLayoutVars>
      </dgm:prSet>
      <dgm:spPr/>
    </dgm:pt>
    <dgm:pt modelId="{61BE36C1-9614-49AD-99BE-79E27B441F82}" type="pres">
      <dgm:prSet presAssocID="{2424603A-C98E-4CDA-9E37-439C9FEC75EC}" presName="levelTx" presStyleLbl="revTx" presStyleIdx="0" presStyleCnt="0">
        <dgm:presLayoutVars>
          <dgm:chMax val="1"/>
          <dgm:bulletEnabled val="1"/>
        </dgm:presLayoutVars>
      </dgm:prSet>
      <dgm:spPr/>
    </dgm:pt>
    <dgm:pt modelId="{7393931B-E3ED-4AA6-B47A-EC303C459FC2}" type="pres">
      <dgm:prSet presAssocID="{BB3B67D6-A103-48F8-A72C-68E21E5F9EFC}" presName="Name8" presStyleCnt="0"/>
      <dgm:spPr/>
    </dgm:pt>
    <dgm:pt modelId="{7D1A5ACA-C07B-4F55-8578-523BA076D6B7}" type="pres">
      <dgm:prSet presAssocID="{BB3B67D6-A103-48F8-A72C-68E21E5F9EFC}" presName="level" presStyleLbl="node1" presStyleIdx="3" presStyleCnt="7">
        <dgm:presLayoutVars>
          <dgm:chMax val="1"/>
          <dgm:bulletEnabled val="1"/>
        </dgm:presLayoutVars>
      </dgm:prSet>
      <dgm:spPr/>
    </dgm:pt>
    <dgm:pt modelId="{C06C4149-C9E7-4834-BBFB-D13DD4E87B07}" type="pres">
      <dgm:prSet presAssocID="{BB3B67D6-A103-48F8-A72C-68E21E5F9EFC}" presName="levelTx" presStyleLbl="revTx" presStyleIdx="0" presStyleCnt="0">
        <dgm:presLayoutVars>
          <dgm:chMax val="1"/>
          <dgm:bulletEnabled val="1"/>
        </dgm:presLayoutVars>
      </dgm:prSet>
      <dgm:spPr/>
    </dgm:pt>
    <dgm:pt modelId="{142D72D2-8A91-461D-BF6B-FB48880F0A3A}" type="pres">
      <dgm:prSet presAssocID="{EC6685BE-B647-4596-9714-F03DC7123816}" presName="Name8" presStyleCnt="0"/>
      <dgm:spPr/>
    </dgm:pt>
    <dgm:pt modelId="{66101265-0E95-4984-9B86-3810C22D05D0}" type="pres">
      <dgm:prSet presAssocID="{EC6685BE-B647-4596-9714-F03DC7123816}" presName="level" presStyleLbl="node1" presStyleIdx="4" presStyleCnt="7">
        <dgm:presLayoutVars>
          <dgm:chMax val="1"/>
          <dgm:bulletEnabled val="1"/>
        </dgm:presLayoutVars>
      </dgm:prSet>
      <dgm:spPr/>
    </dgm:pt>
    <dgm:pt modelId="{38DD6795-3845-48FC-93CD-1F4E3EDC603D}" type="pres">
      <dgm:prSet presAssocID="{EC6685BE-B647-4596-9714-F03DC7123816}" presName="levelTx" presStyleLbl="revTx" presStyleIdx="0" presStyleCnt="0">
        <dgm:presLayoutVars>
          <dgm:chMax val="1"/>
          <dgm:bulletEnabled val="1"/>
        </dgm:presLayoutVars>
      </dgm:prSet>
      <dgm:spPr/>
    </dgm:pt>
    <dgm:pt modelId="{29A6AC95-DB50-4616-B390-5B58963DEBB5}" type="pres">
      <dgm:prSet presAssocID="{69708D47-6D06-4354-AFBF-6A3B5197FD87}" presName="Name8" presStyleCnt="0"/>
      <dgm:spPr/>
    </dgm:pt>
    <dgm:pt modelId="{8246D8E9-98DD-4D90-A232-645027F9BE7A}" type="pres">
      <dgm:prSet presAssocID="{69708D47-6D06-4354-AFBF-6A3B5197FD87}" presName="level" presStyleLbl="node1" presStyleIdx="5" presStyleCnt="7">
        <dgm:presLayoutVars>
          <dgm:chMax val="1"/>
          <dgm:bulletEnabled val="1"/>
        </dgm:presLayoutVars>
      </dgm:prSet>
      <dgm:spPr/>
    </dgm:pt>
    <dgm:pt modelId="{0654F58A-FE5B-4512-A4AA-9BA0DC1BD8A0}" type="pres">
      <dgm:prSet presAssocID="{69708D47-6D06-4354-AFBF-6A3B5197FD87}" presName="levelTx" presStyleLbl="revTx" presStyleIdx="0" presStyleCnt="0">
        <dgm:presLayoutVars>
          <dgm:chMax val="1"/>
          <dgm:bulletEnabled val="1"/>
        </dgm:presLayoutVars>
      </dgm:prSet>
      <dgm:spPr/>
    </dgm:pt>
    <dgm:pt modelId="{C3E89069-ED22-44E1-BD70-7FD149C4DCDB}" type="pres">
      <dgm:prSet presAssocID="{2556E2F0-E337-4917-A84E-F7B4CDCF7433}" presName="Name8" presStyleCnt="0"/>
      <dgm:spPr/>
    </dgm:pt>
    <dgm:pt modelId="{F3967DCB-37D9-442D-9306-628269E4502F}" type="pres">
      <dgm:prSet presAssocID="{2556E2F0-E337-4917-A84E-F7B4CDCF7433}" presName="level" presStyleLbl="node1" presStyleIdx="6" presStyleCnt="7">
        <dgm:presLayoutVars>
          <dgm:chMax val="1"/>
          <dgm:bulletEnabled val="1"/>
        </dgm:presLayoutVars>
      </dgm:prSet>
      <dgm:spPr/>
    </dgm:pt>
    <dgm:pt modelId="{558082DE-E4FD-4EB3-B905-86C8B549C9F3}" type="pres">
      <dgm:prSet presAssocID="{2556E2F0-E337-4917-A84E-F7B4CDCF7433}" presName="levelTx" presStyleLbl="revTx" presStyleIdx="0" presStyleCnt="0">
        <dgm:presLayoutVars>
          <dgm:chMax val="1"/>
          <dgm:bulletEnabled val="1"/>
        </dgm:presLayoutVars>
      </dgm:prSet>
      <dgm:spPr/>
    </dgm:pt>
  </dgm:ptLst>
  <dgm:cxnLst>
    <dgm:cxn modelId="{406DDD15-9C70-40D4-9691-C88A2C824A56}" type="presOf" srcId="{2556E2F0-E337-4917-A84E-F7B4CDCF7433}" destId="{F3967DCB-37D9-442D-9306-628269E4502F}" srcOrd="0" destOrd="0" presId="urn:microsoft.com/office/officeart/2005/8/layout/pyramid1"/>
    <dgm:cxn modelId="{E762EA15-2DAE-4A6B-91CD-659EBC4FBEFA}" type="presOf" srcId="{EC6685BE-B647-4596-9714-F03DC7123816}" destId="{38DD6795-3845-48FC-93CD-1F4E3EDC603D}" srcOrd="1" destOrd="0" presId="urn:microsoft.com/office/officeart/2005/8/layout/pyramid1"/>
    <dgm:cxn modelId="{E67DD639-7DC6-4376-9C2B-6CB5EF9CBA25}" srcId="{88D35FA1-14AE-411E-B7D2-D34B5912D5FE}" destId="{2424603A-C98E-4CDA-9E37-439C9FEC75EC}" srcOrd="2" destOrd="0" parTransId="{F44A4B95-D33D-44DA-9CAA-4D6D5FF24185}" sibTransId="{7E19D342-EF2F-47BE-A106-BE2F1571008D}"/>
    <dgm:cxn modelId="{4AD50961-6C11-47E7-BD55-DE4D1C2B7931}" type="presOf" srcId="{2556E2F0-E337-4917-A84E-F7B4CDCF7433}" destId="{558082DE-E4FD-4EB3-B905-86C8B549C9F3}" srcOrd="1" destOrd="0" presId="urn:microsoft.com/office/officeart/2005/8/layout/pyramid1"/>
    <dgm:cxn modelId="{7C7D6A42-304E-4205-8E51-CF2746874A11}" type="presOf" srcId="{BB3B67D6-A103-48F8-A72C-68E21E5F9EFC}" destId="{7D1A5ACA-C07B-4F55-8578-523BA076D6B7}" srcOrd="0" destOrd="0" presId="urn:microsoft.com/office/officeart/2005/8/layout/pyramid1"/>
    <dgm:cxn modelId="{F1740C46-41D7-4F91-B89F-25EF8B300616}" type="presOf" srcId="{EC6685BE-B647-4596-9714-F03DC7123816}" destId="{66101265-0E95-4984-9B86-3810C22D05D0}" srcOrd="0" destOrd="0" presId="urn:microsoft.com/office/officeart/2005/8/layout/pyramid1"/>
    <dgm:cxn modelId="{F86FC067-895C-4FC9-8954-271BB78562FA}" type="presOf" srcId="{CCFDE2DE-65EF-48AF-89A5-A0CC562A1F6A}" destId="{4D6B465E-6448-43E1-BE66-8380B768FEBE}" srcOrd="0" destOrd="0" presId="urn:microsoft.com/office/officeart/2005/8/layout/pyramid1"/>
    <dgm:cxn modelId="{70426973-B081-48C1-8F09-11E4A69C4B08}" type="presOf" srcId="{9AB78E60-226F-4394-BED3-4866143E56AF}" destId="{DD618F14-3577-4C01-AFA8-422FED7065DC}" srcOrd="0" destOrd="0" presId="urn:microsoft.com/office/officeart/2005/8/layout/pyramid1"/>
    <dgm:cxn modelId="{FA387778-C30D-4799-AEED-05FC7D6B7836}" type="presOf" srcId="{2424603A-C98E-4CDA-9E37-439C9FEC75EC}" destId="{EBAB9D39-E947-4F6F-B10E-3EC9F9E9A8A5}" srcOrd="0" destOrd="0" presId="urn:microsoft.com/office/officeart/2005/8/layout/pyramid1"/>
    <dgm:cxn modelId="{EE23F890-B2C6-4F06-A14B-5A88D7DAB9FA}" type="presOf" srcId="{88D35FA1-14AE-411E-B7D2-D34B5912D5FE}" destId="{E771D283-27F9-49F7-B5E3-49D40DF10197}" srcOrd="0" destOrd="0" presId="urn:microsoft.com/office/officeart/2005/8/layout/pyramid1"/>
    <dgm:cxn modelId="{7A292D94-0C0C-4076-B814-0AC1B0E689F5}" type="presOf" srcId="{BB3B67D6-A103-48F8-A72C-68E21E5F9EFC}" destId="{C06C4149-C9E7-4834-BBFB-D13DD4E87B07}" srcOrd="1" destOrd="0" presId="urn:microsoft.com/office/officeart/2005/8/layout/pyramid1"/>
    <dgm:cxn modelId="{B18C8295-EDE4-40BF-86AF-3453EAE3D43B}" srcId="{88D35FA1-14AE-411E-B7D2-D34B5912D5FE}" destId="{9AB78E60-226F-4394-BED3-4866143E56AF}" srcOrd="1" destOrd="0" parTransId="{00650ED7-ED29-4EA4-95E8-4BF65B38E424}" sibTransId="{390565E3-8EDB-43BE-8109-0BB71324BF82}"/>
    <dgm:cxn modelId="{21AB809D-775A-4A3D-AA12-D799DA652756}" srcId="{88D35FA1-14AE-411E-B7D2-D34B5912D5FE}" destId="{2556E2F0-E337-4917-A84E-F7B4CDCF7433}" srcOrd="6" destOrd="0" parTransId="{5F4AD5AF-CF36-4CA3-A6E5-977F3B438507}" sibTransId="{EACC36FF-835C-466B-BA55-71AE159F4DBC}"/>
    <dgm:cxn modelId="{8EFE57A0-D26B-4726-B126-2F94ACD136D7}" srcId="{88D35FA1-14AE-411E-B7D2-D34B5912D5FE}" destId="{69708D47-6D06-4354-AFBF-6A3B5197FD87}" srcOrd="5" destOrd="0" parTransId="{6AE34CBC-7EBA-49FF-93EB-98583C7C1FD6}" sibTransId="{8B46CA59-37D5-46B1-9778-49DACC44B41B}"/>
    <dgm:cxn modelId="{DA1FDBAF-C038-46EB-93A0-50730821ED2F}" type="presOf" srcId="{69708D47-6D06-4354-AFBF-6A3B5197FD87}" destId="{8246D8E9-98DD-4D90-A232-645027F9BE7A}" srcOrd="0" destOrd="0" presId="urn:microsoft.com/office/officeart/2005/8/layout/pyramid1"/>
    <dgm:cxn modelId="{F7E37CCF-40E2-4677-9561-FD7D90E3D913}" srcId="{88D35FA1-14AE-411E-B7D2-D34B5912D5FE}" destId="{BB3B67D6-A103-48F8-A72C-68E21E5F9EFC}" srcOrd="3" destOrd="0" parTransId="{8361C01E-464A-4A19-89EA-1CCB04E8A811}" sibTransId="{E7F16A38-2DAD-4D19-BF28-B6D507D02E2D}"/>
    <dgm:cxn modelId="{123688D6-C463-4A70-BEE8-5D9C3F9E990E}" type="presOf" srcId="{9AB78E60-226F-4394-BED3-4866143E56AF}" destId="{4C0F38E6-2FB0-4984-9685-C1371D171CA5}" srcOrd="1" destOrd="0" presId="urn:microsoft.com/office/officeart/2005/8/layout/pyramid1"/>
    <dgm:cxn modelId="{2B4998DB-3539-4629-AB54-36D4B48EAF27}" srcId="{88D35FA1-14AE-411E-B7D2-D34B5912D5FE}" destId="{CCFDE2DE-65EF-48AF-89A5-A0CC562A1F6A}" srcOrd="0" destOrd="0" parTransId="{1D2D6A0C-B4EF-46F4-A70B-4505961A2038}" sibTransId="{5F94B991-C13F-4CE3-98D4-D64A21ED823F}"/>
    <dgm:cxn modelId="{B7A097E2-1E1A-4A30-8E6C-05816639705D}" srcId="{88D35FA1-14AE-411E-B7D2-D34B5912D5FE}" destId="{EC6685BE-B647-4596-9714-F03DC7123816}" srcOrd="4" destOrd="0" parTransId="{7E1CCABD-FBC0-4602-83D7-55EDF53DAB59}" sibTransId="{1353C866-A04A-4CEF-B647-343019E49299}"/>
    <dgm:cxn modelId="{C4D368F7-FC4A-43AD-AA89-F84F602AADE3}" type="presOf" srcId="{CCFDE2DE-65EF-48AF-89A5-A0CC562A1F6A}" destId="{01AB4392-40E5-43EC-B739-5BF4E03DC46D}" srcOrd="1" destOrd="0" presId="urn:microsoft.com/office/officeart/2005/8/layout/pyramid1"/>
    <dgm:cxn modelId="{A637A6FC-6E32-49C6-9484-634FE546EE2E}" type="presOf" srcId="{69708D47-6D06-4354-AFBF-6A3B5197FD87}" destId="{0654F58A-FE5B-4512-A4AA-9BA0DC1BD8A0}" srcOrd="1" destOrd="0" presId="urn:microsoft.com/office/officeart/2005/8/layout/pyramid1"/>
    <dgm:cxn modelId="{105DAFFE-1B09-43CA-A76A-1A43BB5250D4}" type="presOf" srcId="{2424603A-C98E-4CDA-9E37-439C9FEC75EC}" destId="{61BE36C1-9614-49AD-99BE-79E27B441F82}" srcOrd="1" destOrd="0" presId="urn:microsoft.com/office/officeart/2005/8/layout/pyramid1"/>
    <dgm:cxn modelId="{20B596F3-F083-43E5-81A3-A7E00AADB6AF}" type="presParOf" srcId="{E771D283-27F9-49F7-B5E3-49D40DF10197}" destId="{CE42C6B2-8AEE-45D0-BB96-CEEE3FF9766E}" srcOrd="0" destOrd="0" presId="urn:microsoft.com/office/officeart/2005/8/layout/pyramid1"/>
    <dgm:cxn modelId="{436BF745-3504-45DB-9348-A84294CA2242}" type="presParOf" srcId="{CE42C6B2-8AEE-45D0-BB96-CEEE3FF9766E}" destId="{4D6B465E-6448-43E1-BE66-8380B768FEBE}" srcOrd="0" destOrd="0" presId="urn:microsoft.com/office/officeart/2005/8/layout/pyramid1"/>
    <dgm:cxn modelId="{8CB44378-6FDD-4318-A184-C414FDD96F31}" type="presParOf" srcId="{CE42C6B2-8AEE-45D0-BB96-CEEE3FF9766E}" destId="{01AB4392-40E5-43EC-B739-5BF4E03DC46D}" srcOrd="1" destOrd="0" presId="urn:microsoft.com/office/officeart/2005/8/layout/pyramid1"/>
    <dgm:cxn modelId="{DB8F6681-0CF5-41E1-A748-D07C3863300B}" type="presParOf" srcId="{E771D283-27F9-49F7-B5E3-49D40DF10197}" destId="{D173FEBC-7323-40DC-A464-27A346557A84}" srcOrd="1" destOrd="0" presId="urn:microsoft.com/office/officeart/2005/8/layout/pyramid1"/>
    <dgm:cxn modelId="{3515C802-F035-48B4-ACA2-A4FD0F76CFF1}" type="presParOf" srcId="{D173FEBC-7323-40DC-A464-27A346557A84}" destId="{DD618F14-3577-4C01-AFA8-422FED7065DC}" srcOrd="0" destOrd="0" presId="urn:microsoft.com/office/officeart/2005/8/layout/pyramid1"/>
    <dgm:cxn modelId="{772C1520-7910-4DF2-8430-D42A181C499F}" type="presParOf" srcId="{D173FEBC-7323-40DC-A464-27A346557A84}" destId="{4C0F38E6-2FB0-4984-9685-C1371D171CA5}" srcOrd="1" destOrd="0" presId="urn:microsoft.com/office/officeart/2005/8/layout/pyramid1"/>
    <dgm:cxn modelId="{B548A607-FDA6-4EEA-9239-1A23B9204CB1}" type="presParOf" srcId="{E771D283-27F9-49F7-B5E3-49D40DF10197}" destId="{668F6CEE-B0B9-4402-AB1E-9395DFF6E5CF}" srcOrd="2" destOrd="0" presId="urn:microsoft.com/office/officeart/2005/8/layout/pyramid1"/>
    <dgm:cxn modelId="{D334D5E0-EE5C-48BD-AB0F-69C4854A2481}" type="presParOf" srcId="{668F6CEE-B0B9-4402-AB1E-9395DFF6E5CF}" destId="{EBAB9D39-E947-4F6F-B10E-3EC9F9E9A8A5}" srcOrd="0" destOrd="0" presId="urn:microsoft.com/office/officeart/2005/8/layout/pyramid1"/>
    <dgm:cxn modelId="{0D86A272-9A0B-404E-A1EF-333FBBB519E6}" type="presParOf" srcId="{668F6CEE-B0B9-4402-AB1E-9395DFF6E5CF}" destId="{61BE36C1-9614-49AD-99BE-79E27B441F82}" srcOrd="1" destOrd="0" presId="urn:microsoft.com/office/officeart/2005/8/layout/pyramid1"/>
    <dgm:cxn modelId="{AA464F71-9B0D-49C5-92E4-80DFA637B6EE}" type="presParOf" srcId="{E771D283-27F9-49F7-B5E3-49D40DF10197}" destId="{7393931B-E3ED-4AA6-B47A-EC303C459FC2}" srcOrd="3" destOrd="0" presId="urn:microsoft.com/office/officeart/2005/8/layout/pyramid1"/>
    <dgm:cxn modelId="{1483D52A-3A53-4523-8025-60F52961772A}" type="presParOf" srcId="{7393931B-E3ED-4AA6-B47A-EC303C459FC2}" destId="{7D1A5ACA-C07B-4F55-8578-523BA076D6B7}" srcOrd="0" destOrd="0" presId="urn:microsoft.com/office/officeart/2005/8/layout/pyramid1"/>
    <dgm:cxn modelId="{864A2FB2-6D6A-4927-83D3-0CD52A10BB30}" type="presParOf" srcId="{7393931B-E3ED-4AA6-B47A-EC303C459FC2}" destId="{C06C4149-C9E7-4834-BBFB-D13DD4E87B07}" srcOrd="1" destOrd="0" presId="urn:microsoft.com/office/officeart/2005/8/layout/pyramid1"/>
    <dgm:cxn modelId="{A7DEC1A7-FCA1-48FA-9E1B-28B7E1B93364}" type="presParOf" srcId="{E771D283-27F9-49F7-B5E3-49D40DF10197}" destId="{142D72D2-8A91-461D-BF6B-FB48880F0A3A}" srcOrd="4" destOrd="0" presId="urn:microsoft.com/office/officeart/2005/8/layout/pyramid1"/>
    <dgm:cxn modelId="{89BA2A5C-70CA-4997-9721-F1431695D932}" type="presParOf" srcId="{142D72D2-8A91-461D-BF6B-FB48880F0A3A}" destId="{66101265-0E95-4984-9B86-3810C22D05D0}" srcOrd="0" destOrd="0" presId="urn:microsoft.com/office/officeart/2005/8/layout/pyramid1"/>
    <dgm:cxn modelId="{0D367F6B-B6DA-4389-B410-528607D61545}" type="presParOf" srcId="{142D72D2-8A91-461D-BF6B-FB48880F0A3A}" destId="{38DD6795-3845-48FC-93CD-1F4E3EDC603D}" srcOrd="1" destOrd="0" presId="urn:microsoft.com/office/officeart/2005/8/layout/pyramid1"/>
    <dgm:cxn modelId="{BA50E240-DB4F-4996-A1EA-744957B79FF3}" type="presParOf" srcId="{E771D283-27F9-49F7-B5E3-49D40DF10197}" destId="{29A6AC95-DB50-4616-B390-5B58963DEBB5}" srcOrd="5" destOrd="0" presId="urn:microsoft.com/office/officeart/2005/8/layout/pyramid1"/>
    <dgm:cxn modelId="{7E04E328-BE07-4D29-A7FA-94E367CBDB36}" type="presParOf" srcId="{29A6AC95-DB50-4616-B390-5B58963DEBB5}" destId="{8246D8E9-98DD-4D90-A232-645027F9BE7A}" srcOrd="0" destOrd="0" presId="urn:microsoft.com/office/officeart/2005/8/layout/pyramid1"/>
    <dgm:cxn modelId="{7D2317E5-EF8F-4D4D-9B13-BF3121EF3C6A}" type="presParOf" srcId="{29A6AC95-DB50-4616-B390-5B58963DEBB5}" destId="{0654F58A-FE5B-4512-A4AA-9BA0DC1BD8A0}" srcOrd="1" destOrd="0" presId="urn:microsoft.com/office/officeart/2005/8/layout/pyramid1"/>
    <dgm:cxn modelId="{D75A7781-30BA-4F44-AE26-EBFE33C9718E}" type="presParOf" srcId="{E771D283-27F9-49F7-B5E3-49D40DF10197}" destId="{C3E89069-ED22-44E1-BD70-7FD149C4DCDB}" srcOrd="6" destOrd="0" presId="urn:microsoft.com/office/officeart/2005/8/layout/pyramid1"/>
    <dgm:cxn modelId="{DBF252AC-530A-44C0-8A33-D92677E93308}" type="presParOf" srcId="{C3E89069-ED22-44E1-BD70-7FD149C4DCDB}" destId="{F3967DCB-37D9-442D-9306-628269E4502F}" srcOrd="0" destOrd="0" presId="urn:microsoft.com/office/officeart/2005/8/layout/pyramid1"/>
    <dgm:cxn modelId="{E87D3294-B93B-4A9D-AB22-28653BF19C55}" type="presParOf" srcId="{C3E89069-ED22-44E1-BD70-7FD149C4DCDB}" destId="{558082DE-E4FD-4EB3-B905-86C8B549C9F3}"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A6CDBE-41BF-4BD1-AB9A-2530C55C36D0}" type="doc">
      <dgm:prSet loTypeId="urn:microsoft.com/office/officeart/2005/8/layout/lProcess2" loCatId="relationship" qsTypeId="urn:microsoft.com/office/officeart/2005/8/quickstyle/simple5" qsCatId="simple" csTypeId="urn:microsoft.com/office/officeart/2005/8/colors/accent1_2" csCatId="accent1" phldr="1"/>
      <dgm:spPr/>
      <dgm:t>
        <a:bodyPr/>
        <a:lstStyle/>
        <a:p>
          <a:endParaRPr lang="es-MX"/>
        </a:p>
      </dgm:t>
    </dgm:pt>
    <dgm:pt modelId="{BF467636-8442-4746-8B91-6C0237829160}">
      <dgm:prSet custT="1"/>
      <dgm:spPr>
        <a:solidFill>
          <a:srgbClr val="0070C0"/>
        </a:solidFill>
        <a:ln>
          <a:solidFill>
            <a:schemeClr val="accent1"/>
          </a:solid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dgm:spPr>
      <dgm:t>
        <a:bodyPr/>
        <a:lstStyle/>
        <a:p>
          <a:r>
            <a:rPr lang="es-MX" sz="2400" dirty="0">
              <a:solidFill>
                <a:schemeClr val="bg1"/>
              </a:solidFill>
            </a:rPr>
            <a:t>Tiempo de Acierto &lt;&lt; Penalización por fallo </a:t>
          </a:r>
        </a:p>
      </dgm:t>
    </dgm:pt>
    <dgm:pt modelId="{18BF062A-2D43-401E-9DDA-0B71046CE3A6}" type="parTrans" cxnId="{FD61B652-541C-48B5-9038-459DBDE40779}">
      <dgm:prSet/>
      <dgm:spPr/>
      <dgm:t>
        <a:bodyPr/>
        <a:lstStyle/>
        <a:p>
          <a:endParaRPr lang="es-MX">
            <a:solidFill>
              <a:srgbClr val="002060"/>
            </a:solidFill>
          </a:endParaRPr>
        </a:p>
      </dgm:t>
    </dgm:pt>
    <dgm:pt modelId="{F84ADA53-E15D-4858-8E57-BBC013B8C0FD}" type="sibTrans" cxnId="{FD61B652-541C-48B5-9038-459DBDE40779}">
      <dgm:prSet/>
      <dgm:spPr/>
      <dgm:t>
        <a:bodyPr/>
        <a:lstStyle/>
        <a:p>
          <a:endParaRPr lang="es-MX">
            <a:solidFill>
              <a:srgbClr val="002060"/>
            </a:solidFill>
          </a:endParaRPr>
        </a:p>
      </dgm:t>
    </dgm:pt>
    <dgm:pt modelId="{B027FBFA-D8E9-4340-BF8F-FC2FF29D535C}">
      <dgm:prSet custT="1"/>
      <dgm:spPr>
        <a:solidFill>
          <a:srgbClr val="0070C0"/>
        </a:solidFill>
        <a:ln>
          <a:solidFill>
            <a:schemeClr val="accent1"/>
          </a:solid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dgm:spPr>
      <dgm:t>
        <a:bodyPr/>
        <a:lstStyle/>
        <a:p>
          <a:r>
            <a:rPr lang="es-MX" sz="2400" dirty="0">
              <a:solidFill>
                <a:schemeClr val="bg1"/>
              </a:solidFill>
              <a:ea typeface="Calibri"/>
              <a:cs typeface="Times New Roman"/>
            </a:rPr>
            <a:t>T</a:t>
          </a:r>
          <a:r>
            <a:rPr lang="es-MX" sz="2400" baseline="-25000" dirty="0">
              <a:solidFill>
                <a:schemeClr val="bg1"/>
              </a:solidFill>
              <a:ea typeface="Calibri"/>
              <a:cs typeface="Times New Roman"/>
            </a:rPr>
            <a:t>1 </a:t>
          </a:r>
          <a:r>
            <a:rPr lang="es-MX" sz="2400" dirty="0">
              <a:solidFill>
                <a:schemeClr val="bg1"/>
              </a:solidFill>
              <a:ea typeface="Calibri"/>
              <a:cs typeface="Times New Roman"/>
            </a:rPr>
            <a:t>suele ser de pocos ciclos para el nivel 1</a:t>
          </a:r>
          <a:endParaRPr lang="es-MX" sz="2400" dirty="0">
            <a:solidFill>
              <a:schemeClr val="bg1"/>
            </a:solidFill>
          </a:endParaRPr>
        </a:p>
      </dgm:t>
    </dgm:pt>
    <dgm:pt modelId="{57BF946C-FC29-4DD1-91B0-EEE68676B369}" type="parTrans" cxnId="{FD824331-07AD-4171-9697-E2FF92CD83F4}">
      <dgm:prSet/>
      <dgm:spPr/>
      <dgm:t>
        <a:bodyPr/>
        <a:lstStyle/>
        <a:p>
          <a:endParaRPr lang="es-MX">
            <a:solidFill>
              <a:srgbClr val="002060"/>
            </a:solidFill>
          </a:endParaRPr>
        </a:p>
      </dgm:t>
    </dgm:pt>
    <dgm:pt modelId="{7A84C262-4184-4A20-AF01-2784AEBE3B39}" type="sibTrans" cxnId="{FD824331-07AD-4171-9697-E2FF92CD83F4}">
      <dgm:prSet/>
      <dgm:spPr/>
      <dgm:t>
        <a:bodyPr/>
        <a:lstStyle/>
        <a:p>
          <a:endParaRPr lang="es-MX">
            <a:solidFill>
              <a:srgbClr val="002060"/>
            </a:solidFill>
          </a:endParaRPr>
        </a:p>
      </dgm:t>
    </dgm:pt>
    <dgm:pt modelId="{97A3CBC2-9615-4C21-B9B3-EADD20BD5203}">
      <dgm:prSet custT="1"/>
      <dgm:spPr>
        <a:solidFill>
          <a:srgbClr val="0070C0"/>
        </a:solidFill>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dgm:spPr>
      <dgm:t>
        <a:bodyPr/>
        <a:lstStyle/>
        <a:p>
          <a:r>
            <a:rPr lang="es-MX" sz="2400" dirty="0">
              <a:solidFill>
                <a:schemeClr val="bg1"/>
              </a:solidFill>
              <a:ea typeface="Calibri"/>
              <a:cs typeface="Times New Roman"/>
            </a:rPr>
            <a:t>T</a:t>
          </a:r>
          <a:r>
            <a:rPr lang="es-MX" sz="2400" baseline="-25000" dirty="0">
              <a:solidFill>
                <a:schemeClr val="bg1"/>
              </a:solidFill>
              <a:ea typeface="Calibri"/>
              <a:cs typeface="Times New Roman"/>
            </a:rPr>
            <a:t>2</a:t>
          </a:r>
          <a:r>
            <a:rPr lang="es-MX" sz="2400" dirty="0">
              <a:solidFill>
                <a:schemeClr val="bg1"/>
              </a:solidFill>
              <a:ea typeface="Calibri"/>
              <a:cs typeface="Times New Roman"/>
            </a:rPr>
            <a:t> suele ser de muchos ciclos, pues se realiza una transferencia de bloques entre los dos niveles y esta en función del Tiempo de Acceso y el Tiempo de Transferencia (Ancho de Banda). </a:t>
          </a:r>
          <a:endParaRPr lang="es-MX" sz="2400" dirty="0">
            <a:solidFill>
              <a:schemeClr val="bg1"/>
            </a:solidFill>
          </a:endParaRPr>
        </a:p>
      </dgm:t>
    </dgm:pt>
    <dgm:pt modelId="{2BEFF6E1-ECA8-4CF2-97DF-84523379A37B}" type="parTrans" cxnId="{B59D369E-8558-441C-8AE3-0E41C005425F}">
      <dgm:prSet/>
      <dgm:spPr/>
      <dgm:t>
        <a:bodyPr/>
        <a:lstStyle/>
        <a:p>
          <a:endParaRPr lang="es-MX">
            <a:solidFill>
              <a:srgbClr val="002060"/>
            </a:solidFill>
          </a:endParaRPr>
        </a:p>
      </dgm:t>
    </dgm:pt>
    <dgm:pt modelId="{4FDED5BE-BE62-4E2C-A400-C860C8D78B5B}" type="sibTrans" cxnId="{B59D369E-8558-441C-8AE3-0E41C005425F}">
      <dgm:prSet/>
      <dgm:spPr/>
      <dgm:t>
        <a:bodyPr/>
        <a:lstStyle/>
        <a:p>
          <a:endParaRPr lang="es-MX">
            <a:solidFill>
              <a:srgbClr val="002060"/>
            </a:solidFill>
          </a:endParaRPr>
        </a:p>
      </dgm:t>
    </dgm:pt>
    <dgm:pt modelId="{8AD4B6D1-6407-4556-B4CF-AEAA2581B76B}">
      <dgm:prSet custT="1"/>
      <dgm:spPr>
        <a:solidFill>
          <a:schemeClr val="bg1"/>
        </a:solidFill>
        <a:ln>
          <a:solidFill>
            <a:schemeClr val="accent1"/>
          </a:solidFill>
        </a:ln>
        <a:effectLst>
          <a:glow rad="63500">
            <a:schemeClr val="accent1">
              <a:satMod val="175000"/>
              <a:alpha val="40000"/>
            </a:schemeClr>
          </a:glow>
          <a:outerShdw blurRad="50800" dist="38100" dir="2700000" algn="tl" rotWithShape="0">
            <a:prstClr val="black">
              <a:alpha val="40000"/>
            </a:prstClr>
          </a:outerShdw>
        </a:effectLst>
      </dgm:spPr>
      <dgm:t>
        <a:bodyPr/>
        <a:lstStyle/>
        <a:p>
          <a:r>
            <a:rPr lang="es-MX" sz="3200" b="0" dirty="0">
              <a:solidFill>
                <a:srgbClr val="0070C0"/>
              </a:solidFill>
              <a:ea typeface="Calibri"/>
              <a:cs typeface="Times New Roman"/>
            </a:rPr>
            <a:t>T</a:t>
          </a:r>
          <a:r>
            <a:rPr lang="es-MX" sz="3200" b="0" baseline="-25000" dirty="0">
              <a:solidFill>
                <a:srgbClr val="0070C0"/>
              </a:solidFill>
              <a:ea typeface="Calibri"/>
              <a:cs typeface="Times New Roman"/>
            </a:rPr>
            <a:t>S </a:t>
          </a:r>
          <a:r>
            <a:rPr lang="es-MX" sz="3200" b="0" dirty="0">
              <a:solidFill>
                <a:srgbClr val="0070C0"/>
              </a:solidFill>
              <a:cs typeface="Times New Roman"/>
            </a:rPr>
            <a:t>= </a:t>
          </a:r>
          <a:r>
            <a:rPr lang="es-MX" sz="3200" b="0" dirty="0">
              <a:solidFill>
                <a:srgbClr val="0070C0"/>
              </a:solidFill>
              <a:ea typeface="Calibri"/>
              <a:cs typeface="Times New Roman"/>
            </a:rPr>
            <a:t>T</a:t>
          </a:r>
          <a:r>
            <a:rPr lang="es-MX" sz="3200" b="0" baseline="-25000" dirty="0">
              <a:solidFill>
                <a:srgbClr val="0070C0"/>
              </a:solidFill>
              <a:ea typeface="Calibri"/>
              <a:cs typeface="Times New Roman"/>
            </a:rPr>
            <a:t>1</a:t>
          </a:r>
          <a:r>
            <a:rPr lang="es-MX" sz="3200" b="0" dirty="0">
              <a:solidFill>
                <a:srgbClr val="0070C0"/>
              </a:solidFill>
              <a:ea typeface="Calibri"/>
              <a:cs typeface="Times New Roman"/>
            </a:rPr>
            <a:t> + ( 1 – H ) x (T</a:t>
          </a:r>
          <a:r>
            <a:rPr lang="es-MX" sz="3200" b="0" baseline="-25000" dirty="0">
              <a:solidFill>
                <a:srgbClr val="0070C0"/>
              </a:solidFill>
              <a:ea typeface="Calibri"/>
              <a:cs typeface="Times New Roman"/>
            </a:rPr>
            <a:t>2</a:t>
          </a:r>
          <a:r>
            <a:rPr lang="es-MX" sz="3200" b="0" dirty="0">
              <a:solidFill>
                <a:srgbClr val="0070C0"/>
              </a:solidFill>
              <a:ea typeface="Calibri"/>
              <a:cs typeface="Times New Roman"/>
            </a:rPr>
            <a:t> )</a:t>
          </a:r>
          <a:endParaRPr lang="es-MX" sz="3200" b="0" dirty="0">
            <a:solidFill>
              <a:srgbClr val="0070C0"/>
            </a:solidFill>
          </a:endParaRPr>
        </a:p>
      </dgm:t>
    </dgm:pt>
    <dgm:pt modelId="{4E294CFA-A20E-4B53-8399-4156F8591A1A}" type="sibTrans" cxnId="{36AE58BA-B72B-4C0C-8724-4DCE674125F5}">
      <dgm:prSet/>
      <dgm:spPr/>
      <dgm:t>
        <a:bodyPr/>
        <a:lstStyle/>
        <a:p>
          <a:endParaRPr lang="es-MX">
            <a:solidFill>
              <a:srgbClr val="002060"/>
            </a:solidFill>
          </a:endParaRPr>
        </a:p>
      </dgm:t>
    </dgm:pt>
    <dgm:pt modelId="{FAD12D97-3840-4D83-991F-107DCC18ECCC}" type="parTrans" cxnId="{36AE58BA-B72B-4C0C-8724-4DCE674125F5}">
      <dgm:prSet/>
      <dgm:spPr/>
      <dgm:t>
        <a:bodyPr/>
        <a:lstStyle/>
        <a:p>
          <a:endParaRPr lang="es-MX">
            <a:solidFill>
              <a:srgbClr val="002060"/>
            </a:solidFill>
          </a:endParaRPr>
        </a:p>
      </dgm:t>
    </dgm:pt>
    <dgm:pt modelId="{5C61DFC6-6E15-49AA-9A54-31AB4685C177}" type="pres">
      <dgm:prSet presAssocID="{10A6CDBE-41BF-4BD1-AB9A-2530C55C36D0}" presName="theList" presStyleCnt="0">
        <dgm:presLayoutVars>
          <dgm:dir/>
          <dgm:animLvl val="lvl"/>
          <dgm:resizeHandles val="exact"/>
        </dgm:presLayoutVars>
      </dgm:prSet>
      <dgm:spPr/>
    </dgm:pt>
    <dgm:pt modelId="{FF6BD264-5C0C-467D-BDA9-FBF1EDB68B05}" type="pres">
      <dgm:prSet presAssocID="{8AD4B6D1-6407-4556-B4CF-AEAA2581B76B}" presName="compNode" presStyleCnt="0"/>
      <dgm:spPr/>
    </dgm:pt>
    <dgm:pt modelId="{AE6C832A-B2F6-4641-8AA6-0CF4CE848B94}" type="pres">
      <dgm:prSet presAssocID="{8AD4B6D1-6407-4556-B4CF-AEAA2581B76B}" presName="aNode" presStyleLbl="bgShp" presStyleIdx="0" presStyleCnt="1" custLinFactNeighborY="1205"/>
      <dgm:spPr>
        <a:prstGeom prst="rect">
          <a:avLst/>
        </a:prstGeom>
      </dgm:spPr>
    </dgm:pt>
    <dgm:pt modelId="{BEF5763E-D194-4E83-946C-2E645DA11E9D}" type="pres">
      <dgm:prSet presAssocID="{8AD4B6D1-6407-4556-B4CF-AEAA2581B76B}" presName="textNode" presStyleLbl="bgShp" presStyleIdx="0" presStyleCnt="1"/>
      <dgm:spPr/>
    </dgm:pt>
    <dgm:pt modelId="{C90F72E0-7C84-43CE-9833-1E6B5D936854}" type="pres">
      <dgm:prSet presAssocID="{8AD4B6D1-6407-4556-B4CF-AEAA2581B76B}" presName="compChildNode" presStyleCnt="0"/>
      <dgm:spPr/>
    </dgm:pt>
    <dgm:pt modelId="{926AE4B9-0946-43B5-8094-839267517009}" type="pres">
      <dgm:prSet presAssocID="{8AD4B6D1-6407-4556-B4CF-AEAA2581B76B}" presName="theInnerList" presStyleCnt="0"/>
      <dgm:spPr/>
    </dgm:pt>
    <dgm:pt modelId="{AF0DD071-AA7A-4BE5-9AEF-B2C23A590F95}" type="pres">
      <dgm:prSet presAssocID="{BF467636-8442-4746-8B91-6C0237829160}" presName="childNode" presStyleLbl="node1" presStyleIdx="0" presStyleCnt="3" custScaleY="41828">
        <dgm:presLayoutVars>
          <dgm:bulletEnabled val="1"/>
        </dgm:presLayoutVars>
      </dgm:prSet>
      <dgm:spPr>
        <a:prstGeom prst="rect">
          <a:avLst/>
        </a:prstGeom>
      </dgm:spPr>
    </dgm:pt>
    <dgm:pt modelId="{A15A742A-E57F-4FC4-B8B2-C02F563492F9}" type="pres">
      <dgm:prSet presAssocID="{BF467636-8442-4746-8B91-6C0237829160}" presName="aSpace2" presStyleCnt="0"/>
      <dgm:spPr/>
    </dgm:pt>
    <dgm:pt modelId="{01502CE8-DC6E-45AB-BE6F-8155F6852BE3}" type="pres">
      <dgm:prSet presAssocID="{B027FBFA-D8E9-4340-BF8F-FC2FF29D535C}" presName="childNode" presStyleLbl="node1" presStyleIdx="1" presStyleCnt="3" custScaleY="44789">
        <dgm:presLayoutVars>
          <dgm:bulletEnabled val="1"/>
        </dgm:presLayoutVars>
      </dgm:prSet>
      <dgm:spPr>
        <a:prstGeom prst="rect">
          <a:avLst/>
        </a:prstGeom>
      </dgm:spPr>
    </dgm:pt>
    <dgm:pt modelId="{779B6B03-5B63-4247-9BEC-B700956ED0E2}" type="pres">
      <dgm:prSet presAssocID="{B027FBFA-D8E9-4340-BF8F-FC2FF29D535C}" presName="aSpace2" presStyleCnt="0"/>
      <dgm:spPr/>
    </dgm:pt>
    <dgm:pt modelId="{74F60C66-3C3B-4FCB-962B-0C62B7428298}" type="pres">
      <dgm:prSet presAssocID="{97A3CBC2-9615-4C21-B9B3-EADD20BD5203}" presName="childNode" presStyleLbl="node1" presStyleIdx="2" presStyleCnt="3">
        <dgm:presLayoutVars>
          <dgm:bulletEnabled val="1"/>
        </dgm:presLayoutVars>
      </dgm:prSet>
      <dgm:spPr>
        <a:prstGeom prst="rect">
          <a:avLst/>
        </a:prstGeom>
      </dgm:spPr>
    </dgm:pt>
  </dgm:ptLst>
  <dgm:cxnLst>
    <dgm:cxn modelId="{18066E11-5A15-469C-BA4A-7E8B779F98AF}" type="presOf" srcId="{B027FBFA-D8E9-4340-BF8F-FC2FF29D535C}" destId="{01502CE8-DC6E-45AB-BE6F-8155F6852BE3}" srcOrd="0" destOrd="0" presId="urn:microsoft.com/office/officeart/2005/8/layout/lProcess2"/>
    <dgm:cxn modelId="{220F751C-5669-45D2-A56A-A8AE15599356}" type="presOf" srcId="{BF467636-8442-4746-8B91-6C0237829160}" destId="{AF0DD071-AA7A-4BE5-9AEF-B2C23A590F95}" srcOrd="0" destOrd="0" presId="urn:microsoft.com/office/officeart/2005/8/layout/lProcess2"/>
    <dgm:cxn modelId="{FD824331-07AD-4171-9697-E2FF92CD83F4}" srcId="{8AD4B6D1-6407-4556-B4CF-AEAA2581B76B}" destId="{B027FBFA-D8E9-4340-BF8F-FC2FF29D535C}" srcOrd="1" destOrd="0" parTransId="{57BF946C-FC29-4DD1-91B0-EEE68676B369}" sibTransId="{7A84C262-4184-4A20-AF01-2784AEBE3B39}"/>
    <dgm:cxn modelId="{6649A84C-09FD-4C7F-ACEC-13827E11FC2A}" type="presOf" srcId="{8AD4B6D1-6407-4556-B4CF-AEAA2581B76B}" destId="{BEF5763E-D194-4E83-946C-2E645DA11E9D}" srcOrd="1" destOrd="0" presId="urn:microsoft.com/office/officeart/2005/8/layout/lProcess2"/>
    <dgm:cxn modelId="{FD61B652-541C-48B5-9038-459DBDE40779}" srcId="{8AD4B6D1-6407-4556-B4CF-AEAA2581B76B}" destId="{BF467636-8442-4746-8B91-6C0237829160}" srcOrd="0" destOrd="0" parTransId="{18BF062A-2D43-401E-9DDA-0B71046CE3A6}" sibTransId="{F84ADA53-E15D-4858-8E57-BBC013B8C0FD}"/>
    <dgm:cxn modelId="{B59D369E-8558-441C-8AE3-0E41C005425F}" srcId="{8AD4B6D1-6407-4556-B4CF-AEAA2581B76B}" destId="{97A3CBC2-9615-4C21-B9B3-EADD20BD5203}" srcOrd="2" destOrd="0" parTransId="{2BEFF6E1-ECA8-4CF2-97DF-84523379A37B}" sibTransId="{4FDED5BE-BE62-4E2C-A400-C860C8D78B5B}"/>
    <dgm:cxn modelId="{36AE58BA-B72B-4C0C-8724-4DCE674125F5}" srcId="{10A6CDBE-41BF-4BD1-AB9A-2530C55C36D0}" destId="{8AD4B6D1-6407-4556-B4CF-AEAA2581B76B}" srcOrd="0" destOrd="0" parTransId="{FAD12D97-3840-4D83-991F-107DCC18ECCC}" sibTransId="{4E294CFA-A20E-4B53-8399-4156F8591A1A}"/>
    <dgm:cxn modelId="{420AC8E0-F1AD-42C7-9A02-DECB83868642}" type="presOf" srcId="{97A3CBC2-9615-4C21-B9B3-EADD20BD5203}" destId="{74F60C66-3C3B-4FCB-962B-0C62B7428298}" srcOrd="0" destOrd="0" presId="urn:microsoft.com/office/officeart/2005/8/layout/lProcess2"/>
    <dgm:cxn modelId="{440A26EA-ABE4-424C-A43C-43516E115444}" type="presOf" srcId="{10A6CDBE-41BF-4BD1-AB9A-2530C55C36D0}" destId="{5C61DFC6-6E15-49AA-9A54-31AB4685C177}" srcOrd="0" destOrd="0" presId="urn:microsoft.com/office/officeart/2005/8/layout/lProcess2"/>
    <dgm:cxn modelId="{8B1192FD-ADD7-494D-BF99-F7C5DC28A159}" type="presOf" srcId="{8AD4B6D1-6407-4556-B4CF-AEAA2581B76B}" destId="{AE6C832A-B2F6-4641-8AA6-0CF4CE848B94}" srcOrd="0" destOrd="0" presId="urn:microsoft.com/office/officeart/2005/8/layout/lProcess2"/>
    <dgm:cxn modelId="{08C24007-3048-4346-A488-A21C953D4FB0}" type="presParOf" srcId="{5C61DFC6-6E15-49AA-9A54-31AB4685C177}" destId="{FF6BD264-5C0C-467D-BDA9-FBF1EDB68B05}" srcOrd="0" destOrd="0" presId="urn:microsoft.com/office/officeart/2005/8/layout/lProcess2"/>
    <dgm:cxn modelId="{FDF02ED4-F622-4184-B909-23F5206198B7}" type="presParOf" srcId="{FF6BD264-5C0C-467D-BDA9-FBF1EDB68B05}" destId="{AE6C832A-B2F6-4641-8AA6-0CF4CE848B94}" srcOrd="0" destOrd="0" presId="urn:microsoft.com/office/officeart/2005/8/layout/lProcess2"/>
    <dgm:cxn modelId="{A3DF5B68-C586-4FEE-A5D6-88CDCCE9566F}" type="presParOf" srcId="{FF6BD264-5C0C-467D-BDA9-FBF1EDB68B05}" destId="{BEF5763E-D194-4E83-946C-2E645DA11E9D}" srcOrd="1" destOrd="0" presId="urn:microsoft.com/office/officeart/2005/8/layout/lProcess2"/>
    <dgm:cxn modelId="{10E8556E-8129-4428-B86D-6AC17DEEEAE0}" type="presParOf" srcId="{FF6BD264-5C0C-467D-BDA9-FBF1EDB68B05}" destId="{C90F72E0-7C84-43CE-9833-1E6B5D936854}" srcOrd="2" destOrd="0" presId="urn:microsoft.com/office/officeart/2005/8/layout/lProcess2"/>
    <dgm:cxn modelId="{0E1B18A8-ACF4-411F-AD5D-40C372EE891A}" type="presParOf" srcId="{C90F72E0-7C84-43CE-9833-1E6B5D936854}" destId="{926AE4B9-0946-43B5-8094-839267517009}" srcOrd="0" destOrd="0" presId="urn:microsoft.com/office/officeart/2005/8/layout/lProcess2"/>
    <dgm:cxn modelId="{10B62AA7-56F7-47EA-B5BC-FB0D6BEEDA44}" type="presParOf" srcId="{926AE4B9-0946-43B5-8094-839267517009}" destId="{AF0DD071-AA7A-4BE5-9AEF-B2C23A590F95}" srcOrd="0" destOrd="0" presId="urn:microsoft.com/office/officeart/2005/8/layout/lProcess2"/>
    <dgm:cxn modelId="{3FDDAB81-2EBB-4B34-BC03-A357F9197B3F}" type="presParOf" srcId="{926AE4B9-0946-43B5-8094-839267517009}" destId="{A15A742A-E57F-4FC4-B8B2-C02F563492F9}" srcOrd="1" destOrd="0" presId="urn:microsoft.com/office/officeart/2005/8/layout/lProcess2"/>
    <dgm:cxn modelId="{CE04D8D7-FF6C-4F20-BEEB-B55626B20D1E}" type="presParOf" srcId="{926AE4B9-0946-43B5-8094-839267517009}" destId="{01502CE8-DC6E-45AB-BE6F-8155F6852BE3}" srcOrd="2" destOrd="0" presId="urn:microsoft.com/office/officeart/2005/8/layout/lProcess2"/>
    <dgm:cxn modelId="{34195A46-E94B-497A-8691-C53E130659A9}" type="presParOf" srcId="{926AE4B9-0946-43B5-8094-839267517009}" destId="{779B6B03-5B63-4247-9BEC-B700956ED0E2}" srcOrd="3" destOrd="0" presId="urn:microsoft.com/office/officeart/2005/8/layout/lProcess2"/>
    <dgm:cxn modelId="{C4160205-214F-4EBA-AD3F-6163C9A196C0}" type="presParOf" srcId="{926AE4B9-0946-43B5-8094-839267517009}" destId="{74F60C66-3C3B-4FCB-962B-0C62B7428298}"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2031291-34F8-4167-A2BB-302F13235D2C}" type="doc">
      <dgm:prSet loTypeId="urn:microsoft.com/office/officeart/2005/8/layout/lProcess2" loCatId="list" qsTypeId="urn:microsoft.com/office/officeart/2005/8/quickstyle/simple5" qsCatId="simple" csTypeId="urn:microsoft.com/office/officeart/2005/8/colors/accent1_2" csCatId="accent1" phldr="1"/>
      <dgm:spPr/>
      <dgm:t>
        <a:bodyPr/>
        <a:lstStyle/>
        <a:p>
          <a:endParaRPr lang="es-MX"/>
        </a:p>
      </dgm:t>
    </dgm:pt>
    <dgm:pt modelId="{43BE1888-DF63-4FAB-AD2E-95446D003E66}">
      <dgm:prSet phldrT="[Texto]" custT="1"/>
      <dgm:spPr/>
      <dgm:t>
        <a:bodyPr/>
        <a:lstStyle/>
        <a:p>
          <a:r>
            <a:rPr lang="es-MX" sz="2000" b="1" dirty="0">
              <a:solidFill>
                <a:srgbClr val="C00000"/>
              </a:solidFill>
            </a:rPr>
            <a:t>NIVEL REFERENCIADO</a:t>
          </a:r>
        </a:p>
      </dgm:t>
    </dgm:pt>
    <dgm:pt modelId="{C3093E48-3708-41D6-AD2E-23E7E3FEA2EB}" type="parTrans" cxnId="{EE6BBCB8-980C-4698-A8F9-415E210FD467}">
      <dgm:prSet/>
      <dgm:spPr/>
      <dgm:t>
        <a:bodyPr/>
        <a:lstStyle/>
        <a:p>
          <a:endParaRPr lang="es-MX" sz="2000" b="1"/>
        </a:p>
      </dgm:t>
    </dgm:pt>
    <dgm:pt modelId="{152E8A57-08DF-434A-A89D-09D66674893C}" type="sibTrans" cxnId="{EE6BBCB8-980C-4698-A8F9-415E210FD467}">
      <dgm:prSet/>
      <dgm:spPr/>
      <dgm:t>
        <a:bodyPr/>
        <a:lstStyle/>
        <a:p>
          <a:endParaRPr lang="es-MX" sz="2000" b="1"/>
        </a:p>
      </dgm:t>
    </dgm:pt>
    <dgm:pt modelId="{8D3ABF1D-A004-4227-967A-530112108E28}">
      <dgm:prSet phldrT="[Texto]" custT="1"/>
      <dgm:spPr/>
      <dgm:t>
        <a:bodyPr/>
        <a:lstStyle/>
        <a:p>
          <a:r>
            <a:rPr lang="es-MX" sz="2000" b="1" dirty="0"/>
            <a:t>Acierto cache</a:t>
          </a:r>
        </a:p>
      </dgm:t>
    </dgm:pt>
    <dgm:pt modelId="{330D7E0A-7A39-4D32-84E9-7746988A308E}" type="parTrans" cxnId="{7CF828C1-F406-43AE-B238-64F72B88420B}">
      <dgm:prSet/>
      <dgm:spPr/>
      <dgm:t>
        <a:bodyPr/>
        <a:lstStyle/>
        <a:p>
          <a:endParaRPr lang="es-MX" sz="2000" b="1"/>
        </a:p>
      </dgm:t>
    </dgm:pt>
    <dgm:pt modelId="{23E242FD-A01E-45C8-86B4-144A37CF01A0}" type="sibTrans" cxnId="{7CF828C1-F406-43AE-B238-64F72B88420B}">
      <dgm:prSet/>
      <dgm:spPr/>
      <dgm:t>
        <a:bodyPr/>
        <a:lstStyle/>
        <a:p>
          <a:endParaRPr lang="es-MX" sz="2000" b="1"/>
        </a:p>
      </dgm:t>
    </dgm:pt>
    <dgm:pt modelId="{779D92F8-EE3B-401A-A09E-6B3CEFE0DD91}">
      <dgm:prSet phldrT="[Texto]" custT="1"/>
      <dgm:spPr/>
      <dgm:t>
        <a:bodyPr/>
        <a:lstStyle/>
        <a:p>
          <a:r>
            <a:rPr lang="es-MX" sz="2000" b="1" dirty="0"/>
            <a:t>Fallo cache, Acierto memoria</a:t>
          </a:r>
        </a:p>
      </dgm:t>
    </dgm:pt>
    <dgm:pt modelId="{08026512-271F-455F-B762-80BA01C73DED}" type="parTrans" cxnId="{E8E4E53C-B62A-4A7B-8766-411937C88F7D}">
      <dgm:prSet/>
      <dgm:spPr/>
      <dgm:t>
        <a:bodyPr/>
        <a:lstStyle/>
        <a:p>
          <a:endParaRPr lang="es-MX" sz="2000" b="1"/>
        </a:p>
      </dgm:t>
    </dgm:pt>
    <dgm:pt modelId="{3B81BCFB-C484-4F2B-B622-5100949C67D0}" type="sibTrans" cxnId="{E8E4E53C-B62A-4A7B-8766-411937C88F7D}">
      <dgm:prSet/>
      <dgm:spPr/>
      <dgm:t>
        <a:bodyPr/>
        <a:lstStyle/>
        <a:p>
          <a:endParaRPr lang="es-MX" sz="2000" b="1"/>
        </a:p>
      </dgm:t>
    </dgm:pt>
    <dgm:pt modelId="{91FA53E9-5CA2-4FA4-8743-87A291A724E8}">
      <dgm:prSet phldrT="[Texto]" custT="1"/>
      <dgm:spPr/>
      <dgm:t>
        <a:bodyPr/>
        <a:lstStyle/>
        <a:p>
          <a:r>
            <a:rPr lang="es-MX" sz="2000" b="1" dirty="0">
              <a:solidFill>
                <a:srgbClr val="C00000"/>
              </a:solidFill>
            </a:rPr>
            <a:t>PROBABILIDAD DE ACIERTO</a:t>
          </a:r>
        </a:p>
      </dgm:t>
    </dgm:pt>
    <dgm:pt modelId="{A49DF469-D83D-467F-96B3-009A0340BB78}" type="parTrans" cxnId="{BE41D429-6C61-49EE-A4E9-C8A60286D105}">
      <dgm:prSet/>
      <dgm:spPr/>
      <dgm:t>
        <a:bodyPr/>
        <a:lstStyle/>
        <a:p>
          <a:endParaRPr lang="es-MX" sz="2000" b="1"/>
        </a:p>
      </dgm:t>
    </dgm:pt>
    <dgm:pt modelId="{5081D886-B366-4E88-BD55-5E33D0FA68E0}" type="sibTrans" cxnId="{BE41D429-6C61-49EE-A4E9-C8A60286D105}">
      <dgm:prSet/>
      <dgm:spPr/>
      <dgm:t>
        <a:bodyPr/>
        <a:lstStyle/>
        <a:p>
          <a:endParaRPr lang="es-MX" sz="2000" b="1"/>
        </a:p>
      </dgm:t>
    </dgm:pt>
    <dgm:pt modelId="{6F5ECA91-FD5E-42B8-806F-AA269013F56F}">
      <dgm:prSet phldrT="[Texto]" custT="1"/>
      <dgm:spPr/>
      <dgm:t>
        <a:bodyPr/>
        <a:lstStyle/>
        <a:p>
          <a:r>
            <a:rPr lang="es-MX" sz="2000" b="1" dirty="0"/>
            <a:t>0.9</a:t>
          </a:r>
        </a:p>
      </dgm:t>
    </dgm:pt>
    <dgm:pt modelId="{0D6F0ACA-DF0A-4626-9B59-5DBE0373D230}" type="parTrans" cxnId="{63498B34-E691-40CD-BD0C-6A2BD26DAAC4}">
      <dgm:prSet/>
      <dgm:spPr/>
      <dgm:t>
        <a:bodyPr/>
        <a:lstStyle/>
        <a:p>
          <a:endParaRPr lang="es-MX" sz="2000" b="1"/>
        </a:p>
      </dgm:t>
    </dgm:pt>
    <dgm:pt modelId="{C3144E80-8B86-45A1-BBAE-CE056239E6B5}" type="sibTrans" cxnId="{63498B34-E691-40CD-BD0C-6A2BD26DAAC4}">
      <dgm:prSet/>
      <dgm:spPr/>
      <dgm:t>
        <a:bodyPr/>
        <a:lstStyle/>
        <a:p>
          <a:endParaRPr lang="es-MX" sz="2000" b="1"/>
        </a:p>
      </dgm:t>
    </dgm:pt>
    <dgm:pt modelId="{9F3B03CA-BC22-4AAC-8FF1-6CE5EAE13C6C}">
      <dgm:prSet phldrT="[Texto]" custT="1"/>
      <dgm:spPr/>
      <dgm:t>
        <a:bodyPr/>
        <a:lstStyle/>
        <a:p>
          <a:r>
            <a:rPr lang="es-MX" sz="2000" b="1" dirty="0"/>
            <a:t>(0.1)(0.8)</a:t>
          </a:r>
        </a:p>
      </dgm:t>
    </dgm:pt>
    <dgm:pt modelId="{76E8B866-A369-42BB-9AC4-01E120987B44}" type="parTrans" cxnId="{11A28D3A-98EB-488D-A2AF-BE5C88848CC2}">
      <dgm:prSet/>
      <dgm:spPr/>
      <dgm:t>
        <a:bodyPr/>
        <a:lstStyle/>
        <a:p>
          <a:endParaRPr lang="es-MX" sz="2000" b="1"/>
        </a:p>
      </dgm:t>
    </dgm:pt>
    <dgm:pt modelId="{3F913D54-161D-4C83-B4B1-143A57878B97}" type="sibTrans" cxnId="{11A28D3A-98EB-488D-A2AF-BE5C88848CC2}">
      <dgm:prSet/>
      <dgm:spPr/>
      <dgm:t>
        <a:bodyPr/>
        <a:lstStyle/>
        <a:p>
          <a:endParaRPr lang="es-MX" sz="2000" b="1"/>
        </a:p>
      </dgm:t>
    </dgm:pt>
    <dgm:pt modelId="{927F13E5-2807-48FB-BE5A-AB297E3960AE}">
      <dgm:prSet phldrT="[Texto]" custT="1"/>
      <dgm:spPr/>
      <dgm:t>
        <a:bodyPr/>
        <a:lstStyle/>
        <a:p>
          <a:r>
            <a:rPr lang="es-MX" sz="2000" b="1" dirty="0">
              <a:solidFill>
                <a:srgbClr val="C00000"/>
              </a:solidFill>
            </a:rPr>
            <a:t>TIEMPO DE ACCESO (ns) </a:t>
          </a:r>
        </a:p>
      </dgm:t>
    </dgm:pt>
    <dgm:pt modelId="{46896F64-D7E9-4230-9392-A375860383C7}" type="parTrans" cxnId="{9DE4B728-27C7-4688-8682-E3D9706283D3}">
      <dgm:prSet/>
      <dgm:spPr/>
      <dgm:t>
        <a:bodyPr/>
        <a:lstStyle/>
        <a:p>
          <a:endParaRPr lang="es-MX" sz="2000" b="1"/>
        </a:p>
      </dgm:t>
    </dgm:pt>
    <dgm:pt modelId="{9D56EE30-B954-48B2-80A8-048BDF64DD5A}" type="sibTrans" cxnId="{9DE4B728-27C7-4688-8682-E3D9706283D3}">
      <dgm:prSet/>
      <dgm:spPr/>
      <dgm:t>
        <a:bodyPr/>
        <a:lstStyle/>
        <a:p>
          <a:endParaRPr lang="es-MX" sz="2000" b="1"/>
        </a:p>
      </dgm:t>
    </dgm:pt>
    <dgm:pt modelId="{82E5FD65-F16E-44A7-AFDC-AF4AE3CBD222}">
      <dgm:prSet phldrT="[Texto]" custT="1"/>
      <dgm:spPr/>
      <dgm:t>
        <a:bodyPr/>
        <a:lstStyle/>
        <a:p>
          <a:r>
            <a:rPr lang="es-MX" sz="2000" b="1" dirty="0"/>
            <a:t>30</a:t>
          </a:r>
        </a:p>
      </dgm:t>
    </dgm:pt>
    <dgm:pt modelId="{C4875C88-1FE2-4D3B-A824-4CFCC4AA292A}" type="parTrans" cxnId="{47FC0B66-B811-4600-84FA-AD64E06E7695}">
      <dgm:prSet/>
      <dgm:spPr/>
      <dgm:t>
        <a:bodyPr/>
        <a:lstStyle/>
        <a:p>
          <a:endParaRPr lang="es-MX" sz="2000" b="1"/>
        </a:p>
      </dgm:t>
    </dgm:pt>
    <dgm:pt modelId="{125F7F8D-93D3-49F8-86F8-BB85EE1568EA}" type="sibTrans" cxnId="{47FC0B66-B811-4600-84FA-AD64E06E7695}">
      <dgm:prSet/>
      <dgm:spPr/>
      <dgm:t>
        <a:bodyPr/>
        <a:lstStyle/>
        <a:p>
          <a:endParaRPr lang="es-MX" sz="2000" b="1"/>
        </a:p>
      </dgm:t>
    </dgm:pt>
    <dgm:pt modelId="{73D2E5F6-D368-4A62-9989-5CFB14CE2FD8}">
      <dgm:prSet phldrT="[Texto]" custT="1"/>
      <dgm:spPr/>
      <dgm:t>
        <a:bodyPr/>
        <a:lstStyle/>
        <a:p>
          <a:r>
            <a:rPr lang="es-MX" sz="2000" b="1" dirty="0"/>
            <a:t>30 + 100 </a:t>
          </a:r>
        </a:p>
      </dgm:t>
    </dgm:pt>
    <dgm:pt modelId="{AD7EE7DA-9734-4163-AF47-7099D5146A05}" type="parTrans" cxnId="{753AA716-A754-422C-B71E-A6FEF47D10A2}">
      <dgm:prSet/>
      <dgm:spPr/>
      <dgm:t>
        <a:bodyPr/>
        <a:lstStyle/>
        <a:p>
          <a:endParaRPr lang="es-MX" sz="2000" b="1"/>
        </a:p>
      </dgm:t>
    </dgm:pt>
    <dgm:pt modelId="{4B5D8A34-F3EA-4FB1-BEB3-6B94D1BA95A5}" type="sibTrans" cxnId="{753AA716-A754-422C-B71E-A6FEF47D10A2}">
      <dgm:prSet/>
      <dgm:spPr/>
      <dgm:t>
        <a:bodyPr/>
        <a:lstStyle/>
        <a:p>
          <a:endParaRPr lang="es-MX" sz="2000" b="1"/>
        </a:p>
      </dgm:t>
    </dgm:pt>
    <dgm:pt modelId="{016B6215-28DC-4250-8C20-6E2133B78AFA}">
      <dgm:prSet custT="1"/>
      <dgm:spPr/>
      <dgm:t>
        <a:bodyPr/>
        <a:lstStyle/>
        <a:p>
          <a:r>
            <a:rPr lang="es-MX" sz="2000" b="1" dirty="0"/>
            <a:t>Fallo de cache y memoria</a:t>
          </a:r>
        </a:p>
      </dgm:t>
    </dgm:pt>
    <dgm:pt modelId="{29153203-4275-4F19-8B20-0DBCE5FFE99D}" type="parTrans" cxnId="{088E22F8-91C3-48F9-8B44-366CBCE14F82}">
      <dgm:prSet/>
      <dgm:spPr/>
      <dgm:t>
        <a:bodyPr/>
        <a:lstStyle/>
        <a:p>
          <a:endParaRPr lang="es-MX" sz="2000" b="1"/>
        </a:p>
      </dgm:t>
    </dgm:pt>
    <dgm:pt modelId="{AE719E80-613B-403D-BB9F-555E7191ADCA}" type="sibTrans" cxnId="{088E22F8-91C3-48F9-8B44-366CBCE14F82}">
      <dgm:prSet/>
      <dgm:spPr/>
      <dgm:t>
        <a:bodyPr/>
        <a:lstStyle/>
        <a:p>
          <a:endParaRPr lang="es-MX" sz="2000" b="1"/>
        </a:p>
      </dgm:t>
    </dgm:pt>
    <dgm:pt modelId="{CEDAE501-C31F-4A9B-AF97-38D83E577B04}">
      <dgm:prSet custT="1"/>
      <dgm:spPr/>
      <dgm:t>
        <a:bodyPr/>
        <a:lstStyle/>
        <a:p>
          <a:r>
            <a:rPr lang="es-MX" sz="2000" b="1" dirty="0"/>
            <a:t>(0.1)(0.2)</a:t>
          </a:r>
        </a:p>
      </dgm:t>
    </dgm:pt>
    <dgm:pt modelId="{357D1FE6-961F-4AC7-B199-82414F755136}" type="parTrans" cxnId="{523B15AE-F82C-47F0-BD80-3DF6A6C9DBF5}">
      <dgm:prSet/>
      <dgm:spPr/>
      <dgm:t>
        <a:bodyPr/>
        <a:lstStyle/>
        <a:p>
          <a:endParaRPr lang="es-MX" sz="2000" b="1"/>
        </a:p>
      </dgm:t>
    </dgm:pt>
    <dgm:pt modelId="{073BB41F-72E6-4643-91D0-92B4050FCA81}" type="sibTrans" cxnId="{523B15AE-F82C-47F0-BD80-3DF6A6C9DBF5}">
      <dgm:prSet/>
      <dgm:spPr/>
      <dgm:t>
        <a:bodyPr/>
        <a:lstStyle/>
        <a:p>
          <a:endParaRPr lang="es-MX" sz="2000" b="1"/>
        </a:p>
      </dgm:t>
    </dgm:pt>
    <dgm:pt modelId="{9FAE0B68-A553-4198-93F4-8BFDEDC1FA30}">
      <dgm:prSet custT="1"/>
      <dgm:spPr/>
      <dgm:t>
        <a:bodyPr/>
        <a:lstStyle/>
        <a:p>
          <a:r>
            <a:rPr lang="es-MX" sz="2000" b="1" dirty="0"/>
            <a:t>30 + 100 + 20 </a:t>
          </a:r>
          <a:r>
            <a:rPr lang="es-MX" sz="2000" b="1" dirty="0">
              <a:solidFill>
                <a:schemeClr val="bg1"/>
              </a:solidFill>
            </a:rPr>
            <a:t>x10</a:t>
          </a:r>
          <a:r>
            <a:rPr lang="es-MX" sz="2000" b="1" baseline="30000" dirty="0">
              <a:solidFill>
                <a:schemeClr val="bg1"/>
              </a:solidFill>
            </a:rPr>
            <a:t>6</a:t>
          </a:r>
          <a:endParaRPr lang="es-MX" sz="2000" b="1" dirty="0">
            <a:solidFill>
              <a:schemeClr val="bg1"/>
            </a:solidFill>
          </a:endParaRPr>
        </a:p>
      </dgm:t>
    </dgm:pt>
    <dgm:pt modelId="{15EA652B-1556-46A8-B39D-CEF54C3B4B77}" type="parTrans" cxnId="{075749F0-A301-4D3A-9E0B-9C45FD20140F}">
      <dgm:prSet/>
      <dgm:spPr/>
      <dgm:t>
        <a:bodyPr/>
        <a:lstStyle/>
        <a:p>
          <a:endParaRPr lang="es-MX" sz="2000" b="1"/>
        </a:p>
      </dgm:t>
    </dgm:pt>
    <dgm:pt modelId="{DEE39A8E-3F91-4E5F-94A7-ABB38F19A72E}" type="sibTrans" cxnId="{075749F0-A301-4D3A-9E0B-9C45FD20140F}">
      <dgm:prSet/>
      <dgm:spPr/>
      <dgm:t>
        <a:bodyPr/>
        <a:lstStyle/>
        <a:p>
          <a:endParaRPr lang="es-MX" sz="2000" b="1"/>
        </a:p>
      </dgm:t>
    </dgm:pt>
    <dgm:pt modelId="{0ADF0DFD-4761-4348-853B-DB4B363666E4}" type="pres">
      <dgm:prSet presAssocID="{92031291-34F8-4167-A2BB-302F13235D2C}" presName="theList" presStyleCnt="0">
        <dgm:presLayoutVars>
          <dgm:dir/>
          <dgm:animLvl val="lvl"/>
          <dgm:resizeHandles val="exact"/>
        </dgm:presLayoutVars>
      </dgm:prSet>
      <dgm:spPr/>
    </dgm:pt>
    <dgm:pt modelId="{0C2876E6-A5BA-446A-B54B-6246D69ADFA2}" type="pres">
      <dgm:prSet presAssocID="{43BE1888-DF63-4FAB-AD2E-95446D003E66}" presName="compNode" presStyleCnt="0"/>
      <dgm:spPr/>
    </dgm:pt>
    <dgm:pt modelId="{3831E3B3-F46D-4FF0-ADE9-F3A69BC2D301}" type="pres">
      <dgm:prSet presAssocID="{43BE1888-DF63-4FAB-AD2E-95446D003E66}" presName="aNode" presStyleLbl="bgShp" presStyleIdx="0" presStyleCnt="3"/>
      <dgm:spPr>
        <a:prstGeom prst="rect">
          <a:avLst/>
        </a:prstGeom>
      </dgm:spPr>
    </dgm:pt>
    <dgm:pt modelId="{F43FB0F6-17CD-4FDB-94BD-76C8A22E7E5B}" type="pres">
      <dgm:prSet presAssocID="{43BE1888-DF63-4FAB-AD2E-95446D003E66}" presName="textNode" presStyleLbl="bgShp" presStyleIdx="0" presStyleCnt="3"/>
      <dgm:spPr/>
    </dgm:pt>
    <dgm:pt modelId="{F884CC4E-0A1F-41D7-B440-786F910217A4}" type="pres">
      <dgm:prSet presAssocID="{43BE1888-DF63-4FAB-AD2E-95446D003E66}" presName="compChildNode" presStyleCnt="0"/>
      <dgm:spPr/>
    </dgm:pt>
    <dgm:pt modelId="{DA4A08C9-27BE-4A2B-A774-7114E66BB7BF}" type="pres">
      <dgm:prSet presAssocID="{43BE1888-DF63-4FAB-AD2E-95446D003E66}" presName="theInnerList" presStyleCnt="0"/>
      <dgm:spPr/>
    </dgm:pt>
    <dgm:pt modelId="{058B53FF-58F8-4018-B4E4-D819CCC8485F}" type="pres">
      <dgm:prSet presAssocID="{8D3ABF1D-A004-4227-967A-530112108E28}" presName="childNode" presStyleLbl="node1" presStyleIdx="0" presStyleCnt="9">
        <dgm:presLayoutVars>
          <dgm:bulletEnabled val="1"/>
        </dgm:presLayoutVars>
      </dgm:prSet>
      <dgm:spPr/>
    </dgm:pt>
    <dgm:pt modelId="{EF4007AB-4909-4DEF-99C0-926F9B304D55}" type="pres">
      <dgm:prSet presAssocID="{8D3ABF1D-A004-4227-967A-530112108E28}" presName="aSpace2" presStyleCnt="0"/>
      <dgm:spPr/>
    </dgm:pt>
    <dgm:pt modelId="{8B309027-659A-406E-A617-404587F17368}" type="pres">
      <dgm:prSet presAssocID="{779D92F8-EE3B-401A-A09E-6B3CEFE0DD91}" presName="childNode" presStyleLbl="node1" presStyleIdx="1" presStyleCnt="9">
        <dgm:presLayoutVars>
          <dgm:bulletEnabled val="1"/>
        </dgm:presLayoutVars>
      </dgm:prSet>
      <dgm:spPr/>
    </dgm:pt>
    <dgm:pt modelId="{11097F32-C6ED-44F9-A71C-2CEDE05FF711}" type="pres">
      <dgm:prSet presAssocID="{779D92F8-EE3B-401A-A09E-6B3CEFE0DD91}" presName="aSpace2" presStyleCnt="0"/>
      <dgm:spPr/>
    </dgm:pt>
    <dgm:pt modelId="{3D6CA875-84F4-47E9-82DE-8D790421E495}" type="pres">
      <dgm:prSet presAssocID="{016B6215-28DC-4250-8C20-6E2133B78AFA}" presName="childNode" presStyleLbl="node1" presStyleIdx="2" presStyleCnt="9">
        <dgm:presLayoutVars>
          <dgm:bulletEnabled val="1"/>
        </dgm:presLayoutVars>
      </dgm:prSet>
      <dgm:spPr/>
    </dgm:pt>
    <dgm:pt modelId="{0BA36974-B170-47BD-A331-8B4E0B86F0B6}" type="pres">
      <dgm:prSet presAssocID="{43BE1888-DF63-4FAB-AD2E-95446D003E66}" presName="aSpace" presStyleCnt="0"/>
      <dgm:spPr/>
    </dgm:pt>
    <dgm:pt modelId="{6CEC8A21-E24A-45C0-A6FD-9396DB4394AE}" type="pres">
      <dgm:prSet presAssocID="{91FA53E9-5CA2-4FA4-8743-87A291A724E8}" presName="compNode" presStyleCnt="0"/>
      <dgm:spPr/>
    </dgm:pt>
    <dgm:pt modelId="{C0A31DE7-B3CB-4A54-A930-98F8C163A5E7}" type="pres">
      <dgm:prSet presAssocID="{91FA53E9-5CA2-4FA4-8743-87A291A724E8}" presName="aNode" presStyleLbl="bgShp" presStyleIdx="1" presStyleCnt="3"/>
      <dgm:spPr>
        <a:prstGeom prst="rect">
          <a:avLst/>
        </a:prstGeom>
      </dgm:spPr>
    </dgm:pt>
    <dgm:pt modelId="{7A68E4FB-C6A0-495F-B4BD-D5EB970DB21D}" type="pres">
      <dgm:prSet presAssocID="{91FA53E9-5CA2-4FA4-8743-87A291A724E8}" presName="textNode" presStyleLbl="bgShp" presStyleIdx="1" presStyleCnt="3"/>
      <dgm:spPr/>
    </dgm:pt>
    <dgm:pt modelId="{0DEE9480-EE8A-4D06-A69E-0F577C3CD51A}" type="pres">
      <dgm:prSet presAssocID="{91FA53E9-5CA2-4FA4-8743-87A291A724E8}" presName="compChildNode" presStyleCnt="0"/>
      <dgm:spPr/>
    </dgm:pt>
    <dgm:pt modelId="{8F66176F-6F89-43A2-830E-67335DF721F2}" type="pres">
      <dgm:prSet presAssocID="{91FA53E9-5CA2-4FA4-8743-87A291A724E8}" presName="theInnerList" presStyleCnt="0"/>
      <dgm:spPr/>
    </dgm:pt>
    <dgm:pt modelId="{F5DB3D95-CB20-483D-AB8B-DB560FAB46C3}" type="pres">
      <dgm:prSet presAssocID="{6F5ECA91-FD5E-42B8-806F-AA269013F56F}" presName="childNode" presStyleLbl="node1" presStyleIdx="3" presStyleCnt="9">
        <dgm:presLayoutVars>
          <dgm:bulletEnabled val="1"/>
        </dgm:presLayoutVars>
      </dgm:prSet>
      <dgm:spPr/>
    </dgm:pt>
    <dgm:pt modelId="{449F92C3-0EBD-4A31-B21D-525FA5D6955B}" type="pres">
      <dgm:prSet presAssocID="{6F5ECA91-FD5E-42B8-806F-AA269013F56F}" presName="aSpace2" presStyleCnt="0"/>
      <dgm:spPr/>
    </dgm:pt>
    <dgm:pt modelId="{62E52A78-1617-4E81-8C56-07FEA4F27BAC}" type="pres">
      <dgm:prSet presAssocID="{9F3B03CA-BC22-4AAC-8FF1-6CE5EAE13C6C}" presName="childNode" presStyleLbl="node1" presStyleIdx="4" presStyleCnt="9">
        <dgm:presLayoutVars>
          <dgm:bulletEnabled val="1"/>
        </dgm:presLayoutVars>
      </dgm:prSet>
      <dgm:spPr/>
    </dgm:pt>
    <dgm:pt modelId="{48FA6264-E730-4E75-B7B6-F71CE44D06B5}" type="pres">
      <dgm:prSet presAssocID="{9F3B03CA-BC22-4AAC-8FF1-6CE5EAE13C6C}" presName="aSpace2" presStyleCnt="0"/>
      <dgm:spPr/>
    </dgm:pt>
    <dgm:pt modelId="{0478A118-0687-4521-A636-8DE547FA0AD5}" type="pres">
      <dgm:prSet presAssocID="{CEDAE501-C31F-4A9B-AF97-38D83E577B04}" presName="childNode" presStyleLbl="node1" presStyleIdx="5" presStyleCnt="9">
        <dgm:presLayoutVars>
          <dgm:bulletEnabled val="1"/>
        </dgm:presLayoutVars>
      </dgm:prSet>
      <dgm:spPr/>
    </dgm:pt>
    <dgm:pt modelId="{EB174A25-2EDA-4D6D-A7EA-3FE632B4450C}" type="pres">
      <dgm:prSet presAssocID="{91FA53E9-5CA2-4FA4-8743-87A291A724E8}" presName="aSpace" presStyleCnt="0"/>
      <dgm:spPr/>
    </dgm:pt>
    <dgm:pt modelId="{AA1BE46A-DC5E-45B9-A128-5682BB88C311}" type="pres">
      <dgm:prSet presAssocID="{927F13E5-2807-48FB-BE5A-AB297E3960AE}" presName="compNode" presStyleCnt="0"/>
      <dgm:spPr/>
    </dgm:pt>
    <dgm:pt modelId="{0A43C8A9-040C-4CFC-B7C1-648A5C0DEC61}" type="pres">
      <dgm:prSet presAssocID="{927F13E5-2807-48FB-BE5A-AB297E3960AE}" presName="aNode" presStyleLbl="bgShp" presStyleIdx="2" presStyleCnt="3"/>
      <dgm:spPr>
        <a:prstGeom prst="rect">
          <a:avLst/>
        </a:prstGeom>
      </dgm:spPr>
    </dgm:pt>
    <dgm:pt modelId="{35DB57E5-13B0-41D6-9973-85B1AF5EB6D5}" type="pres">
      <dgm:prSet presAssocID="{927F13E5-2807-48FB-BE5A-AB297E3960AE}" presName="textNode" presStyleLbl="bgShp" presStyleIdx="2" presStyleCnt="3"/>
      <dgm:spPr/>
    </dgm:pt>
    <dgm:pt modelId="{A71A4A05-F8F6-4B30-951E-2E307805878F}" type="pres">
      <dgm:prSet presAssocID="{927F13E5-2807-48FB-BE5A-AB297E3960AE}" presName="compChildNode" presStyleCnt="0"/>
      <dgm:spPr/>
    </dgm:pt>
    <dgm:pt modelId="{380B0BD3-B50F-40D1-A0E1-5981D2E55635}" type="pres">
      <dgm:prSet presAssocID="{927F13E5-2807-48FB-BE5A-AB297E3960AE}" presName="theInnerList" presStyleCnt="0"/>
      <dgm:spPr/>
    </dgm:pt>
    <dgm:pt modelId="{EEE9A132-E6B9-4B43-8BF4-05EF355FFBB5}" type="pres">
      <dgm:prSet presAssocID="{82E5FD65-F16E-44A7-AFDC-AF4AE3CBD222}" presName="childNode" presStyleLbl="node1" presStyleIdx="6" presStyleCnt="9">
        <dgm:presLayoutVars>
          <dgm:bulletEnabled val="1"/>
        </dgm:presLayoutVars>
      </dgm:prSet>
      <dgm:spPr/>
    </dgm:pt>
    <dgm:pt modelId="{AA8CC067-E23A-4BAB-879B-59786684D413}" type="pres">
      <dgm:prSet presAssocID="{82E5FD65-F16E-44A7-AFDC-AF4AE3CBD222}" presName="aSpace2" presStyleCnt="0"/>
      <dgm:spPr/>
    </dgm:pt>
    <dgm:pt modelId="{5C12E58E-3623-45A5-9CE2-D0FEDAC94412}" type="pres">
      <dgm:prSet presAssocID="{73D2E5F6-D368-4A62-9989-5CFB14CE2FD8}" presName="childNode" presStyleLbl="node1" presStyleIdx="7" presStyleCnt="9">
        <dgm:presLayoutVars>
          <dgm:bulletEnabled val="1"/>
        </dgm:presLayoutVars>
      </dgm:prSet>
      <dgm:spPr/>
    </dgm:pt>
    <dgm:pt modelId="{49DE68C3-382A-481B-9200-AA45D2E75F1D}" type="pres">
      <dgm:prSet presAssocID="{73D2E5F6-D368-4A62-9989-5CFB14CE2FD8}" presName="aSpace2" presStyleCnt="0"/>
      <dgm:spPr/>
    </dgm:pt>
    <dgm:pt modelId="{839F4FD7-9722-442C-ADA6-757B2C348528}" type="pres">
      <dgm:prSet presAssocID="{9FAE0B68-A553-4198-93F4-8BFDEDC1FA30}" presName="childNode" presStyleLbl="node1" presStyleIdx="8" presStyleCnt="9">
        <dgm:presLayoutVars>
          <dgm:bulletEnabled val="1"/>
        </dgm:presLayoutVars>
      </dgm:prSet>
      <dgm:spPr/>
    </dgm:pt>
  </dgm:ptLst>
  <dgm:cxnLst>
    <dgm:cxn modelId="{753AA716-A754-422C-B71E-A6FEF47D10A2}" srcId="{927F13E5-2807-48FB-BE5A-AB297E3960AE}" destId="{73D2E5F6-D368-4A62-9989-5CFB14CE2FD8}" srcOrd="1" destOrd="0" parTransId="{AD7EE7DA-9734-4163-AF47-7099D5146A05}" sibTransId="{4B5D8A34-F3EA-4FB1-BEB3-6B94D1BA95A5}"/>
    <dgm:cxn modelId="{4C13B728-0418-45E3-8776-2D5FFAB4A281}" type="presOf" srcId="{8D3ABF1D-A004-4227-967A-530112108E28}" destId="{058B53FF-58F8-4018-B4E4-D819CCC8485F}" srcOrd="0" destOrd="0" presId="urn:microsoft.com/office/officeart/2005/8/layout/lProcess2"/>
    <dgm:cxn modelId="{9DE4B728-27C7-4688-8682-E3D9706283D3}" srcId="{92031291-34F8-4167-A2BB-302F13235D2C}" destId="{927F13E5-2807-48FB-BE5A-AB297E3960AE}" srcOrd="2" destOrd="0" parTransId="{46896F64-D7E9-4230-9392-A375860383C7}" sibTransId="{9D56EE30-B954-48B2-80A8-048BDF64DD5A}"/>
    <dgm:cxn modelId="{BE41D429-6C61-49EE-A4E9-C8A60286D105}" srcId="{92031291-34F8-4167-A2BB-302F13235D2C}" destId="{91FA53E9-5CA2-4FA4-8743-87A291A724E8}" srcOrd="1" destOrd="0" parTransId="{A49DF469-D83D-467F-96B3-009A0340BB78}" sibTransId="{5081D886-B366-4E88-BD55-5E33D0FA68E0}"/>
    <dgm:cxn modelId="{63498B34-E691-40CD-BD0C-6A2BD26DAAC4}" srcId="{91FA53E9-5CA2-4FA4-8743-87A291A724E8}" destId="{6F5ECA91-FD5E-42B8-806F-AA269013F56F}" srcOrd="0" destOrd="0" parTransId="{0D6F0ACA-DF0A-4626-9B59-5DBE0373D230}" sibTransId="{C3144E80-8B86-45A1-BBAE-CE056239E6B5}"/>
    <dgm:cxn modelId="{11A28D3A-98EB-488D-A2AF-BE5C88848CC2}" srcId="{91FA53E9-5CA2-4FA4-8743-87A291A724E8}" destId="{9F3B03CA-BC22-4AAC-8FF1-6CE5EAE13C6C}" srcOrd="1" destOrd="0" parTransId="{76E8B866-A369-42BB-9AC4-01E120987B44}" sibTransId="{3F913D54-161D-4C83-B4B1-143A57878B97}"/>
    <dgm:cxn modelId="{E8E4E53C-B62A-4A7B-8766-411937C88F7D}" srcId="{43BE1888-DF63-4FAB-AD2E-95446D003E66}" destId="{779D92F8-EE3B-401A-A09E-6B3CEFE0DD91}" srcOrd="1" destOrd="0" parTransId="{08026512-271F-455F-B762-80BA01C73DED}" sibTransId="{3B81BCFB-C484-4F2B-B622-5100949C67D0}"/>
    <dgm:cxn modelId="{806C2F5E-A7DE-40A2-8FB1-045E924586D6}" type="presOf" srcId="{016B6215-28DC-4250-8C20-6E2133B78AFA}" destId="{3D6CA875-84F4-47E9-82DE-8D790421E495}" srcOrd="0" destOrd="0" presId="urn:microsoft.com/office/officeart/2005/8/layout/lProcess2"/>
    <dgm:cxn modelId="{47FC0B66-B811-4600-84FA-AD64E06E7695}" srcId="{927F13E5-2807-48FB-BE5A-AB297E3960AE}" destId="{82E5FD65-F16E-44A7-AFDC-AF4AE3CBD222}" srcOrd="0" destOrd="0" parTransId="{C4875C88-1FE2-4D3B-A824-4CFCC4AA292A}" sibTransId="{125F7F8D-93D3-49F8-86F8-BB85EE1568EA}"/>
    <dgm:cxn modelId="{511D1A4F-4784-4322-8B19-157644EBC05B}" type="presOf" srcId="{779D92F8-EE3B-401A-A09E-6B3CEFE0DD91}" destId="{8B309027-659A-406E-A617-404587F17368}" srcOrd="0" destOrd="0" presId="urn:microsoft.com/office/officeart/2005/8/layout/lProcess2"/>
    <dgm:cxn modelId="{35D36351-BF49-45A0-A1F4-567F0E1E696A}" type="presOf" srcId="{9F3B03CA-BC22-4AAC-8FF1-6CE5EAE13C6C}" destId="{62E52A78-1617-4E81-8C56-07FEA4F27BAC}" srcOrd="0" destOrd="0" presId="urn:microsoft.com/office/officeart/2005/8/layout/lProcess2"/>
    <dgm:cxn modelId="{BBB49254-FAF7-4E14-AB5C-9B7F9893AD64}" type="presOf" srcId="{91FA53E9-5CA2-4FA4-8743-87A291A724E8}" destId="{7A68E4FB-C6A0-495F-B4BD-D5EB970DB21D}" srcOrd="1" destOrd="0" presId="urn:microsoft.com/office/officeart/2005/8/layout/lProcess2"/>
    <dgm:cxn modelId="{73C6EA81-3B09-470D-816F-465F987EF001}" type="presOf" srcId="{927F13E5-2807-48FB-BE5A-AB297E3960AE}" destId="{0A43C8A9-040C-4CFC-B7C1-648A5C0DEC61}" srcOrd="0" destOrd="0" presId="urn:microsoft.com/office/officeart/2005/8/layout/lProcess2"/>
    <dgm:cxn modelId="{FE739789-9898-4A7C-B3CA-3F96428903B0}" type="presOf" srcId="{927F13E5-2807-48FB-BE5A-AB297E3960AE}" destId="{35DB57E5-13B0-41D6-9973-85B1AF5EB6D5}" srcOrd="1" destOrd="0" presId="urn:microsoft.com/office/officeart/2005/8/layout/lProcess2"/>
    <dgm:cxn modelId="{01D0398E-35C1-4A95-82ED-6A2B55B1ECC5}" type="presOf" srcId="{73D2E5F6-D368-4A62-9989-5CFB14CE2FD8}" destId="{5C12E58E-3623-45A5-9CE2-D0FEDAC94412}" srcOrd="0" destOrd="0" presId="urn:microsoft.com/office/officeart/2005/8/layout/lProcess2"/>
    <dgm:cxn modelId="{1B552993-13D7-4C31-95CA-D4EB519C6713}" type="presOf" srcId="{92031291-34F8-4167-A2BB-302F13235D2C}" destId="{0ADF0DFD-4761-4348-853B-DB4B363666E4}" srcOrd="0" destOrd="0" presId="urn:microsoft.com/office/officeart/2005/8/layout/lProcess2"/>
    <dgm:cxn modelId="{0321D49C-4FCA-4FAC-98D5-F92E1B45D780}" type="presOf" srcId="{6F5ECA91-FD5E-42B8-806F-AA269013F56F}" destId="{F5DB3D95-CB20-483D-AB8B-DB560FAB46C3}" srcOrd="0" destOrd="0" presId="urn:microsoft.com/office/officeart/2005/8/layout/lProcess2"/>
    <dgm:cxn modelId="{F83D7BA4-85FF-459F-9915-4291BB540CC2}" type="presOf" srcId="{43BE1888-DF63-4FAB-AD2E-95446D003E66}" destId="{3831E3B3-F46D-4FF0-ADE9-F3A69BC2D301}" srcOrd="0" destOrd="0" presId="urn:microsoft.com/office/officeart/2005/8/layout/lProcess2"/>
    <dgm:cxn modelId="{523B15AE-F82C-47F0-BD80-3DF6A6C9DBF5}" srcId="{91FA53E9-5CA2-4FA4-8743-87A291A724E8}" destId="{CEDAE501-C31F-4A9B-AF97-38D83E577B04}" srcOrd="2" destOrd="0" parTransId="{357D1FE6-961F-4AC7-B199-82414F755136}" sibTransId="{073BB41F-72E6-4643-91D0-92B4050FCA81}"/>
    <dgm:cxn modelId="{69C784B8-8B93-4A50-81BA-B22FB9322B9E}" type="presOf" srcId="{CEDAE501-C31F-4A9B-AF97-38D83E577B04}" destId="{0478A118-0687-4521-A636-8DE547FA0AD5}" srcOrd="0" destOrd="0" presId="urn:microsoft.com/office/officeart/2005/8/layout/lProcess2"/>
    <dgm:cxn modelId="{EE6BBCB8-980C-4698-A8F9-415E210FD467}" srcId="{92031291-34F8-4167-A2BB-302F13235D2C}" destId="{43BE1888-DF63-4FAB-AD2E-95446D003E66}" srcOrd="0" destOrd="0" parTransId="{C3093E48-3708-41D6-AD2E-23E7E3FEA2EB}" sibTransId="{152E8A57-08DF-434A-A89D-09D66674893C}"/>
    <dgm:cxn modelId="{8EB5C2BA-0760-408C-9B6F-327258DD4D43}" type="presOf" srcId="{9FAE0B68-A553-4198-93F4-8BFDEDC1FA30}" destId="{839F4FD7-9722-442C-ADA6-757B2C348528}" srcOrd="0" destOrd="0" presId="urn:microsoft.com/office/officeart/2005/8/layout/lProcess2"/>
    <dgm:cxn modelId="{7CF828C1-F406-43AE-B238-64F72B88420B}" srcId="{43BE1888-DF63-4FAB-AD2E-95446D003E66}" destId="{8D3ABF1D-A004-4227-967A-530112108E28}" srcOrd="0" destOrd="0" parTransId="{330D7E0A-7A39-4D32-84E9-7746988A308E}" sibTransId="{23E242FD-A01E-45C8-86B4-144A37CF01A0}"/>
    <dgm:cxn modelId="{8476B8DA-D829-4FE3-98CB-1A2C5AD86CD7}" type="presOf" srcId="{91FA53E9-5CA2-4FA4-8743-87A291A724E8}" destId="{C0A31DE7-B3CB-4A54-A930-98F8C163A5E7}" srcOrd="0" destOrd="0" presId="urn:microsoft.com/office/officeart/2005/8/layout/lProcess2"/>
    <dgm:cxn modelId="{284BEBEC-DCB8-4485-A3BE-8836F41E3748}" type="presOf" srcId="{43BE1888-DF63-4FAB-AD2E-95446D003E66}" destId="{F43FB0F6-17CD-4FDB-94BD-76C8A22E7E5B}" srcOrd="1" destOrd="0" presId="urn:microsoft.com/office/officeart/2005/8/layout/lProcess2"/>
    <dgm:cxn modelId="{075749F0-A301-4D3A-9E0B-9C45FD20140F}" srcId="{927F13E5-2807-48FB-BE5A-AB297E3960AE}" destId="{9FAE0B68-A553-4198-93F4-8BFDEDC1FA30}" srcOrd="2" destOrd="0" parTransId="{15EA652B-1556-46A8-B39D-CEF54C3B4B77}" sibTransId="{DEE39A8E-3F91-4E5F-94A7-ABB38F19A72E}"/>
    <dgm:cxn modelId="{088E22F8-91C3-48F9-8B44-366CBCE14F82}" srcId="{43BE1888-DF63-4FAB-AD2E-95446D003E66}" destId="{016B6215-28DC-4250-8C20-6E2133B78AFA}" srcOrd="2" destOrd="0" parTransId="{29153203-4275-4F19-8B20-0DBCE5FFE99D}" sibTransId="{AE719E80-613B-403D-BB9F-555E7191ADCA}"/>
    <dgm:cxn modelId="{3B3E57FC-C511-4D4D-9D36-E4FDA6FE5016}" type="presOf" srcId="{82E5FD65-F16E-44A7-AFDC-AF4AE3CBD222}" destId="{EEE9A132-E6B9-4B43-8BF4-05EF355FFBB5}" srcOrd="0" destOrd="0" presId="urn:microsoft.com/office/officeart/2005/8/layout/lProcess2"/>
    <dgm:cxn modelId="{E0862CE9-2FD0-4DEE-8FD8-997ABE6A7A86}" type="presParOf" srcId="{0ADF0DFD-4761-4348-853B-DB4B363666E4}" destId="{0C2876E6-A5BA-446A-B54B-6246D69ADFA2}" srcOrd="0" destOrd="0" presId="urn:microsoft.com/office/officeart/2005/8/layout/lProcess2"/>
    <dgm:cxn modelId="{B6E6D2D8-CFB6-480C-8E7C-CBE4097244D6}" type="presParOf" srcId="{0C2876E6-A5BA-446A-B54B-6246D69ADFA2}" destId="{3831E3B3-F46D-4FF0-ADE9-F3A69BC2D301}" srcOrd="0" destOrd="0" presId="urn:microsoft.com/office/officeart/2005/8/layout/lProcess2"/>
    <dgm:cxn modelId="{4EB4D46E-C8DA-42F2-80D2-72D8A993C006}" type="presParOf" srcId="{0C2876E6-A5BA-446A-B54B-6246D69ADFA2}" destId="{F43FB0F6-17CD-4FDB-94BD-76C8A22E7E5B}" srcOrd="1" destOrd="0" presId="urn:microsoft.com/office/officeart/2005/8/layout/lProcess2"/>
    <dgm:cxn modelId="{80E67F61-4183-415B-AB67-DA3F655620CB}" type="presParOf" srcId="{0C2876E6-A5BA-446A-B54B-6246D69ADFA2}" destId="{F884CC4E-0A1F-41D7-B440-786F910217A4}" srcOrd="2" destOrd="0" presId="urn:microsoft.com/office/officeart/2005/8/layout/lProcess2"/>
    <dgm:cxn modelId="{51E9DBB1-B69D-4147-BDA7-CF83F342AA05}" type="presParOf" srcId="{F884CC4E-0A1F-41D7-B440-786F910217A4}" destId="{DA4A08C9-27BE-4A2B-A774-7114E66BB7BF}" srcOrd="0" destOrd="0" presId="urn:microsoft.com/office/officeart/2005/8/layout/lProcess2"/>
    <dgm:cxn modelId="{FABA2E9E-EC9E-4940-ADBB-97BC217680C9}" type="presParOf" srcId="{DA4A08C9-27BE-4A2B-A774-7114E66BB7BF}" destId="{058B53FF-58F8-4018-B4E4-D819CCC8485F}" srcOrd="0" destOrd="0" presId="urn:microsoft.com/office/officeart/2005/8/layout/lProcess2"/>
    <dgm:cxn modelId="{F02C6742-5BBB-4A2F-97FD-2CBE6ACDE26F}" type="presParOf" srcId="{DA4A08C9-27BE-4A2B-A774-7114E66BB7BF}" destId="{EF4007AB-4909-4DEF-99C0-926F9B304D55}" srcOrd="1" destOrd="0" presId="urn:microsoft.com/office/officeart/2005/8/layout/lProcess2"/>
    <dgm:cxn modelId="{7376F1A7-020D-4771-B2C9-37EBC169D955}" type="presParOf" srcId="{DA4A08C9-27BE-4A2B-A774-7114E66BB7BF}" destId="{8B309027-659A-406E-A617-404587F17368}" srcOrd="2" destOrd="0" presId="urn:microsoft.com/office/officeart/2005/8/layout/lProcess2"/>
    <dgm:cxn modelId="{E48E7C39-6802-4F98-9C67-8A69ADA4470A}" type="presParOf" srcId="{DA4A08C9-27BE-4A2B-A774-7114E66BB7BF}" destId="{11097F32-C6ED-44F9-A71C-2CEDE05FF711}" srcOrd="3" destOrd="0" presId="urn:microsoft.com/office/officeart/2005/8/layout/lProcess2"/>
    <dgm:cxn modelId="{9CCC2F18-69FC-4F3A-961A-645800229C10}" type="presParOf" srcId="{DA4A08C9-27BE-4A2B-A774-7114E66BB7BF}" destId="{3D6CA875-84F4-47E9-82DE-8D790421E495}" srcOrd="4" destOrd="0" presId="urn:microsoft.com/office/officeart/2005/8/layout/lProcess2"/>
    <dgm:cxn modelId="{24D2500E-C575-4D51-813F-20C1DB95A008}" type="presParOf" srcId="{0ADF0DFD-4761-4348-853B-DB4B363666E4}" destId="{0BA36974-B170-47BD-A331-8B4E0B86F0B6}" srcOrd="1" destOrd="0" presId="urn:microsoft.com/office/officeart/2005/8/layout/lProcess2"/>
    <dgm:cxn modelId="{0FD54556-C117-4795-8C2A-20B28EB7B7B0}" type="presParOf" srcId="{0ADF0DFD-4761-4348-853B-DB4B363666E4}" destId="{6CEC8A21-E24A-45C0-A6FD-9396DB4394AE}" srcOrd="2" destOrd="0" presId="urn:microsoft.com/office/officeart/2005/8/layout/lProcess2"/>
    <dgm:cxn modelId="{86670F24-09BF-460C-B68A-8FB55710C4DF}" type="presParOf" srcId="{6CEC8A21-E24A-45C0-A6FD-9396DB4394AE}" destId="{C0A31DE7-B3CB-4A54-A930-98F8C163A5E7}" srcOrd="0" destOrd="0" presId="urn:microsoft.com/office/officeart/2005/8/layout/lProcess2"/>
    <dgm:cxn modelId="{3D7CB97D-B4A7-4084-8EF7-936BE0BCAC53}" type="presParOf" srcId="{6CEC8A21-E24A-45C0-A6FD-9396DB4394AE}" destId="{7A68E4FB-C6A0-495F-B4BD-D5EB970DB21D}" srcOrd="1" destOrd="0" presId="urn:microsoft.com/office/officeart/2005/8/layout/lProcess2"/>
    <dgm:cxn modelId="{79F9551D-4BFA-4C82-87AB-CDB732AA5C6D}" type="presParOf" srcId="{6CEC8A21-E24A-45C0-A6FD-9396DB4394AE}" destId="{0DEE9480-EE8A-4D06-A69E-0F577C3CD51A}" srcOrd="2" destOrd="0" presId="urn:microsoft.com/office/officeart/2005/8/layout/lProcess2"/>
    <dgm:cxn modelId="{2DB88A63-A2A1-43A4-84B0-C8750EC50BF4}" type="presParOf" srcId="{0DEE9480-EE8A-4D06-A69E-0F577C3CD51A}" destId="{8F66176F-6F89-43A2-830E-67335DF721F2}" srcOrd="0" destOrd="0" presId="urn:microsoft.com/office/officeart/2005/8/layout/lProcess2"/>
    <dgm:cxn modelId="{83D1407E-9AFB-4BAF-8F24-05669909EE97}" type="presParOf" srcId="{8F66176F-6F89-43A2-830E-67335DF721F2}" destId="{F5DB3D95-CB20-483D-AB8B-DB560FAB46C3}" srcOrd="0" destOrd="0" presId="urn:microsoft.com/office/officeart/2005/8/layout/lProcess2"/>
    <dgm:cxn modelId="{9FFD549B-1B25-4687-842B-E3DAD4B857CD}" type="presParOf" srcId="{8F66176F-6F89-43A2-830E-67335DF721F2}" destId="{449F92C3-0EBD-4A31-B21D-525FA5D6955B}" srcOrd="1" destOrd="0" presId="urn:microsoft.com/office/officeart/2005/8/layout/lProcess2"/>
    <dgm:cxn modelId="{497B236F-CD74-4A66-A06A-2AE54AC2F7BE}" type="presParOf" srcId="{8F66176F-6F89-43A2-830E-67335DF721F2}" destId="{62E52A78-1617-4E81-8C56-07FEA4F27BAC}" srcOrd="2" destOrd="0" presId="urn:microsoft.com/office/officeart/2005/8/layout/lProcess2"/>
    <dgm:cxn modelId="{891E439D-83A3-4B81-9161-110154010F3F}" type="presParOf" srcId="{8F66176F-6F89-43A2-830E-67335DF721F2}" destId="{48FA6264-E730-4E75-B7B6-F71CE44D06B5}" srcOrd="3" destOrd="0" presId="urn:microsoft.com/office/officeart/2005/8/layout/lProcess2"/>
    <dgm:cxn modelId="{CEA44A3D-5B59-46F8-A8ED-2D1443136135}" type="presParOf" srcId="{8F66176F-6F89-43A2-830E-67335DF721F2}" destId="{0478A118-0687-4521-A636-8DE547FA0AD5}" srcOrd="4" destOrd="0" presId="urn:microsoft.com/office/officeart/2005/8/layout/lProcess2"/>
    <dgm:cxn modelId="{C437FE30-8970-4CA4-B63D-565E5CA4470E}" type="presParOf" srcId="{0ADF0DFD-4761-4348-853B-DB4B363666E4}" destId="{EB174A25-2EDA-4D6D-A7EA-3FE632B4450C}" srcOrd="3" destOrd="0" presId="urn:microsoft.com/office/officeart/2005/8/layout/lProcess2"/>
    <dgm:cxn modelId="{B91CABA0-8DCF-43AD-A683-27BFCD05206D}" type="presParOf" srcId="{0ADF0DFD-4761-4348-853B-DB4B363666E4}" destId="{AA1BE46A-DC5E-45B9-A128-5682BB88C311}" srcOrd="4" destOrd="0" presId="urn:microsoft.com/office/officeart/2005/8/layout/lProcess2"/>
    <dgm:cxn modelId="{155F86BC-74C4-4319-9916-B8E0C1731F25}" type="presParOf" srcId="{AA1BE46A-DC5E-45B9-A128-5682BB88C311}" destId="{0A43C8A9-040C-4CFC-B7C1-648A5C0DEC61}" srcOrd="0" destOrd="0" presId="urn:microsoft.com/office/officeart/2005/8/layout/lProcess2"/>
    <dgm:cxn modelId="{68792410-FDA7-4785-A695-FA56AFAA2CAF}" type="presParOf" srcId="{AA1BE46A-DC5E-45B9-A128-5682BB88C311}" destId="{35DB57E5-13B0-41D6-9973-85B1AF5EB6D5}" srcOrd="1" destOrd="0" presId="urn:microsoft.com/office/officeart/2005/8/layout/lProcess2"/>
    <dgm:cxn modelId="{B838AFD8-95F3-4F5A-A20A-616B18699CD5}" type="presParOf" srcId="{AA1BE46A-DC5E-45B9-A128-5682BB88C311}" destId="{A71A4A05-F8F6-4B30-951E-2E307805878F}" srcOrd="2" destOrd="0" presId="urn:microsoft.com/office/officeart/2005/8/layout/lProcess2"/>
    <dgm:cxn modelId="{A580EBB3-BCF4-47D6-99BF-50BD7B5FF31D}" type="presParOf" srcId="{A71A4A05-F8F6-4B30-951E-2E307805878F}" destId="{380B0BD3-B50F-40D1-A0E1-5981D2E55635}" srcOrd="0" destOrd="0" presId="urn:microsoft.com/office/officeart/2005/8/layout/lProcess2"/>
    <dgm:cxn modelId="{012877B3-C40A-440D-8879-ACA5168E4F6D}" type="presParOf" srcId="{380B0BD3-B50F-40D1-A0E1-5981D2E55635}" destId="{EEE9A132-E6B9-4B43-8BF4-05EF355FFBB5}" srcOrd="0" destOrd="0" presId="urn:microsoft.com/office/officeart/2005/8/layout/lProcess2"/>
    <dgm:cxn modelId="{F333F047-E658-473E-A857-4623F8B72540}" type="presParOf" srcId="{380B0BD3-B50F-40D1-A0E1-5981D2E55635}" destId="{AA8CC067-E23A-4BAB-879B-59786684D413}" srcOrd="1" destOrd="0" presId="urn:microsoft.com/office/officeart/2005/8/layout/lProcess2"/>
    <dgm:cxn modelId="{27056751-F900-437F-B0C2-83C91DF9DE4F}" type="presParOf" srcId="{380B0BD3-B50F-40D1-A0E1-5981D2E55635}" destId="{5C12E58E-3623-45A5-9CE2-D0FEDAC94412}" srcOrd="2" destOrd="0" presId="urn:microsoft.com/office/officeart/2005/8/layout/lProcess2"/>
    <dgm:cxn modelId="{A9CED0D3-9FC2-4D05-AF40-99EA939B23B0}" type="presParOf" srcId="{380B0BD3-B50F-40D1-A0E1-5981D2E55635}" destId="{49DE68C3-382A-481B-9200-AA45D2E75F1D}" srcOrd="3" destOrd="0" presId="urn:microsoft.com/office/officeart/2005/8/layout/lProcess2"/>
    <dgm:cxn modelId="{24AADE57-EC70-49E8-8DEC-CB9ABA32CE05}" type="presParOf" srcId="{380B0BD3-B50F-40D1-A0E1-5981D2E55635}" destId="{839F4FD7-9722-442C-ADA6-757B2C348528}"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6293FF7-49DB-4CF9-AFEB-8766B62E7B28}" type="doc">
      <dgm:prSet loTypeId="urn:microsoft.com/office/officeart/2005/8/layout/lProcess2" loCatId="list" qsTypeId="urn:microsoft.com/office/officeart/2005/8/quickstyle/simple5" qsCatId="simple" csTypeId="urn:microsoft.com/office/officeart/2005/8/colors/accent4_2" csCatId="accent4" phldr="1"/>
      <dgm:spPr/>
      <dgm:t>
        <a:bodyPr/>
        <a:lstStyle/>
        <a:p>
          <a:endParaRPr lang="es-MX"/>
        </a:p>
      </dgm:t>
    </dgm:pt>
    <dgm:pt modelId="{898A933A-F0B6-47B6-BD1E-66FF4EB2A423}">
      <dgm:prSet phldrT="[Texto]" custT="1"/>
      <dgm:spPr>
        <a:solidFill>
          <a:schemeClr val="accent1">
            <a:lumMod val="40000"/>
            <a:lumOff val="60000"/>
          </a:schemeClr>
        </a:solidFill>
      </dgm:spPr>
      <dgm:t>
        <a:bodyPr/>
        <a:lstStyle/>
        <a:p>
          <a:r>
            <a:rPr lang="es-MX" sz="2400" dirty="0">
              <a:solidFill>
                <a:schemeClr val="accent1">
                  <a:lumMod val="50000"/>
                </a:schemeClr>
              </a:solidFill>
            </a:rPr>
            <a:t>LOCALIDAD ESPACIAL</a:t>
          </a:r>
        </a:p>
      </dgm:t>
    </dgm:pt>
    <dgm:pt modelId="{B0BFE42E-5126-4B82-8EAC-3C29ADA264C5}" type="parTrans" cxnId="{91396CCF-09B2-4D00-9A30-8B21BA5F3779}">
      <dgm:prSet/>
      <dgm:spPr/>
      <dgm:t>
        <a:bodyPr/>
        <a:lstStyle/>
        <a:p>
          <a:endParaRPr lang="es-MX"/>
        </a:p>
      </dgm:t>
    </dgm:pt>
    <dgm:pt modelId="{0579BBEE-1C72-49A8-A92B-8DDDFDAD044C}" type="sibTrans" cxnId="{91396CCF-09B2-4D00-9A30-8B21BA5F3779}">
      <dgm:prSet/>
      <dgm:spPr/>
      <dgm:t>
        <a:bodyPr/>
        <a:lstStyle/>
        <a:p>
          <a:endParaRPr lang="es-MX"/>
        </a:p>
      </dgm:t>
    </dgm:pt>
    <dgm:pt modelId="{93C12BAF-2FBD-4AD9-9FE8-FECDB22FE7A6}">
      <dgm:prSet phldrT="[Texto]" custT="1"/>
      <dgm:spPr>
        <a:solidFill>
          <a:schemeClr val="accent1">
            <a:lumMod val="40000"/>
            <a:lumOff val="60000"/>
          </a:schemeClr>
        </a:solidFill>
      </dgm:spPr>
      <dgm:t>
        <a:bodyPr/>
        <a:lstStyle/>
        <a:p>
          <a:r>
            <a:rPr lang="es-MX" sz="2400" b="0" dirty="0">
              <a:solidFill>
                <a:schemeClr val="accent1">
                  <a:lumMod val="50000"/>
                </a:schemeClr>
              </a:solidFill>
            </a:rPr>
            <a:t>LOCALIDAD TEMPORAL</a:t>
          </a:r>
        </a:p>
      </dgm:t>
    </dgm:pt>
    <dgm:pt modelId="{4B058966-21C7-43D7-A639-5D799025A552}" type="parTrans" cxnId="{F40287A6-2AB3-48BA-8719-C27AEFA13DF8}">
      <dgm:prSet/>
      <dgm:spPr/>
      <dgm:t>
        <a:bodyPr/>
        <a:lstStyle/>
        <a:p>
          <a:endParaRPr lang="es-MX"/>
        </a:p>
      </dgm:t>
    </dgm:pt>
    <dgm:pt modelId="{FD1348E4-54AE-41E5-9332-3CE8478C6B52}" type="sibTrans" cxnId="{F40287A6-2AB3-48BA-8719-C27AEFA13DF8}">
      <dgm:prSet/>
      <dgm:spPr/>
      <dgm:t>
        <a:bodyPr/>
        <a:lstStyle/>
        <a:p>
          <a:endParaRPr lang="es-MX"/>
        </a:p>
      </dgm:t>
    </dgm:pt>
    <dgm:pt modelId="{BB08B0BE-262F-4F3C-AC78-D4E422D447C3}">
      <dgm:prSet custT="1"/>
      <dgm:spPr>
        <a:solidFill>
          <a:schemeClr val="accent1">
            <a:lumMod val="50000"/>
          </a:schemeClr>
        </a:solidFill>
      </dgm:spPr>
      <dgm:t>
        <a:bodyPr/>
        <a:lstStyle/>
        <a:p>
          <a:r>
            <a:rPr lang="es-ES" sz="1600" dirty="0">
              <a:solidFill>
                <a:schemeClr val="bg1"/>
              </a:solidFill>
            </a:rPr>
            <a:t>Las palabras próximas en el espacio de memoria a las recientemente referenciadas tienen una alta probabilidad de ser también referenciadas en el futuro cercano.</a:t>
          </a:r>
          <a:endParaRPr lang="es-MX" sz="1600" dirty="0">
            <a:solidFill>
              <a:schemeClr val="bg1"/>
            </a:solidFill>
          </a:endParaRPr>
        </a:p>
      </dgm:t>
    </dgm:pt>
    <dgm:pt modelId="{A80547D2-92E3-4560-B5A5-D7E852299A81}" type="parTrans" cxnId="{AB159611-D140-4D95-B383-7A10E0C06A05}">
      <dgm:prSet/>
      <dgm:spPr/>
      <dgm:t>
        <a:bodyPr/>
        <a:lstStyle/>
        <a:p>
          <a:endParaRPr lang="es-MX"/>
        </a:p>
      </dgm:t>
    </dgm:pt>
    <dgm:pt modelId="{E8EF7832-17C5-4FC4-889C-DE633FCB0E8D}" type="sibTrans" cxnId="{AB159611-D140-4D95-B383-7A10E0C06A05}">
      <dgm:prSet/>
      <dgm:spPr/>
      <dgm:t>
        <a:bodyPr/>
        <a:lstStyle/>
        <a:p>
          <a:endParaRPr lang="es-MX"/>
        </a:p>
      </dgm:t>
    </dgm:pt>
    <dgm:pt modelId="{CA88CD4D-1EB1-4B01-9437-5454B08FD649}">
      <dgm:prSet custT="1"/>
      <dgm:spPr>
        <a:solidFill>
          <a:schemeClr val="accent1">
            <a:lumMod val="50000"/>
          </a:schemeClr>
        </a:solidFill>
      </dgm:spPr>
      <dgm:t>
        <a:bodyPr/>
        <a:lstStyle/>
        <a:p>
          <a:r>
            <a:rPr lang="es-ES" sz="1600" dirty="0">
              <a:solidFill>
                <a:schemeClr val="bg1"/>
              </a:solidFill>
            </a:rPr>
            <a:t>Las palabras de memoria referenciadas recientemente tienen una alta probabilidad de volver a ser referenciadas en el futuro cercano.</a:t>
          </a:r>
          <a:r>
            <a:rPr lang="es-HN" sz="1600" dirty="0">
              <a:solidFill>
                <a:schemeClr val="bg1"/>
              </a:solidFill>
            </a:rPr>
            <a:t> </a:t>
          </a:r>
          <a:endParaRPr lang="es-MX" sz="1600" dirty="0">
            <a:solidFill>
              <a:schemeClr val="bg1"/>
            </a:solidFill>
          </a:endParaRPr>
        </a:p>
      </dgm:t>
    </dgm:pt>
    <dgm:pt modelId="{71508463-EA0F-4E87-B378-1DC7787A5DE0}" type="parTrans" cxnId="{11EB65E8-F6E5-4BA6-B214-2EB459A94AA0}">
      <dgm:prSet/>
      <dgm:spPr/>
      <dgm:t>
        <a:bodyPr/>
        <a:lstStyle/>
        <a:p>
          <a:endParaRPr lang="es-MX"/>
        </a:p>
      </dgm:t>
    </dgm:pt>
    <dgm:pt modelId="{A689E79A-02E9-42C8-B746-BE1D15E0B293}" type="sibTrans" cxnId="{11EB65E8-F6E5-4BA6-B214-2EB459A94AA0}">
      <dgm:prSet/>
      <dgm:spPr/>
      <dgm:t>
        <a:bodyPr/>
        <a:lstStyle/>
        <a:p>
          <a:endParaRPr lang="es-MX"/>
        </a:p>
      </dgm:t>
    </dgm:pt>
    <dgm:pt modelId="{8F816B0F-C3F1-441C-A4D2-5FC425CA03EE}">
      <dgm:prSet custT="1"/>
      <dgm:spPr>
        <a:solidFill>
          <a:schemeClr val="accent1">
            <a:lumMod val="50000"/>
          </a:schemeClr>
        </a:solidFill>
      </dgm:spPr>
      <dgm:t>
        <a:bodyPr/>
        <a:lstStyle/>
        <a:p>
          <a:endParaRPr lang="es-ES" sz="1600" dirty="0">
            <a:solidFill>
              <a:schemeClr val="bg1"/>
            </a:solidFill>
          </a:endParaRPr>
        </a:p>
        <a:p>
          <a:r>
            <a:rPr lang="es-ES" sz="1600" dirty="0">
              <a:solidFill>
                <a:schemeClr val="bg1"/>
              </a:solidFill>
            </a:rPr>
            <a:t>Se manifiesta por la principalmente por la existencia de Lazos (bucles) y uso continuo de conjuntos de variables.</a:t>
          </a:r>
          <a:endParaRPr lang="es-HN" sz="1600" dirty="0">
            <a:solidFill>
              <a:schemeClr val="bg1"/>
            </a:solidFill>
          </a:endParaRPr>
        </a:p>
        <a:p>
          <a:endParaRPr lang="es-MX" sz="1600" dirty="0">
            <a:solidFill>
              <a:schemeClr val="bg1"/>
            </a:solidFill>
          </a:endParaRPr>
        </a:p>
      </dgm:t>
    </dgm:pt>
    <dgm:pt modelId="{01886CB8-15B8-4D97-B787-BDA0B3522E6A}" type="parTrans" cxnId="{C625073D-0D6B-4B4D-B323-3366510D2696}">
      <dgm:prSet/>
      <dgm:spPr/>
      <dgm:t>
        <a:bodyPr/>
        <a:lstStyle/>
        <a:p>
          <a:endParaRPr lang="es-MX"/>
        </a:p>
      </dgm:t>
    </dgm:pt>
    <dgm:pt modelId="{6FDE258D-98FA-4DDB-9D20-96EC17C0C657}" type="sibTrans" cxnId="{C625073D-0D6B-4B4D-B323-3366510D2696}">
      <dgm:prSet/>
      <dgm:spPr/>
      <dgm:t>
        <a:bodyPr/>
        <a:lstStyle/>
        <a:p>
          <a:endParaRPr lang="es-MX"/>
        </a:p>
      </dgm:t>
    </dgm:pt>
    <dgm:pt modelId="{53D09E51-C88D-458C-BA59-CB44D4564EF3}">
      <dgm:prSet custT="1"/>
      <dgm:spPr>
        <a:solidFill>
          <a:schemeClr val="accent1">
            <a:lumMod val="50000"/>
          </a:schemeClr>
        </a:solidFill>
      </dgm:spPr>
      <dgm:t>
        <a:bodyPr/>
        <a:lstStyle/>
        <a:p>
          <a:r>
            <a:rPr lang="es-ES" sz="1600" dirty="0">
              <a:solidFill>
                <a:schemeClr val="bg1"/>
              </a:solidFill>
            </a:rPr>
            <a:t>Se manifiesta por la linealidad de los programas (secuencia lineal de las instrucciones) y el acceso a las estructuras de datos. </a:t>
          </a:r>
          <a:endParaRPr lang="es-MX" sz="1600" dirty="0">
            <a:solidFill>
              <a:schemeClr val="bg1"/>
            </a:solidFill>
          </a:endParaRPr>
        </a:p>
      </dgm:t>
    </dgm:pt>
    <dgm:pt modelId="{FF50016A-4BD0-4554-BE90-F45516EE80B3}" type="parTrans" cxnId="{B4570924-7E74-4712-B8EE-C72E227A0CCC}">
      <dgm:prSet/>
      <dgm:spPr/>
      <dgm:t>
        <a:bodyPr/>
        <a:lstStyle/>
        <a:p>
          <a:endParaRPr lang="es-MX"/>
        </a:p>
      </dgm:t>
    </dgm:pt>
    <dgm:pt modelId="{90E9820F-9466-4C04-9133-0A0EA765EF73}" type="sibTrans" cxnId="{B4570924-7E74-4712-B8EE-C72E227A0CCC}">
      <dgm:prSet/>
      <dgm:spPr/>
      <dgm:t>
        <a:bodyPr/>
        <a:lstStyle/>
        <a:p>
          <a:endParaRPr lang="es-MX"/>
        </a:p>
      </dgm:t>
    </dgm:pt>
    <dgm:pt modelId="{D7D4CBD8-DB09-4C6E-A378-FBB448841EB3}" type="pres">
      <dgm:prSet presAssocID="{A6293FF7-49DB-4CF9-AFEB-8766B62E7B28}" presName="theList" presStyleCnt="0">
        <dgm:presLayoutVars>
          <dgm:dir/>
          <dgm:animLvl val="lvl"/>
          <dgm:resizeHandles val="exact"/>
        </dgm:presLayoutVars>
      </dgm:prSet>
      <dgm:spPr/>
    </dgm:pt>
    <dgm:pt modelId="{80DCF633-7312-4961-AF7C-1A2C8E745DCA}" type="pres">
      <dgm:prSet presAssocID="{898A933A-F0B6-47B6-BD1E-66FF4EB2A423}" presName="compNode" presStyleCnt="0"/>
      <dgm:spPr/>
    </dgm:pt>
    <dgm:pt modelId="{422656A1-91F0-4271-9E80-1827E4D92B22}" type="pres">
      <dgm:prSet presAssocID="{898A933A-F0B6-47B6-BD1E-66FF4EB2A423}" presName="aNode" presStyleLbl="bgShp" presStyleIdx="0" presStyleCnt="2"/>
      <dgm:spPr>
        <a:prstGeom prst="rect">
          <a:avLst/>
        </a:prstGeom>
      </dgm:spPr>
    </dgm:pt>
    <dgm:pt modelId="{4DC1BA37-7A3E-457B-B29F-75F93AF01BAB}" type="pres">
      <dgm:prSet presAssocID="{898A933A-F0B6-47B6-BD1E-66FF4EB2A423}" presName="textNode" presStyleLbl="bgShp" presStyleIdx="0" presStyleCnt="2"/>
      <dgm:spPr/>
    </dgm:pt>
    <dgm:pt modelId="{1B4838C8-F0EB-40CC-9E59-B7E2DFE13900}" type="pres">
      <dgm:prSet presAssocID="{898A933A-F0B6-47B6-BD1E-66FF4EB2A423}" presName="compChildNode" presStyleCnt="0"/>
      <dgm:spPr/>
    </dgm:pt>
    <dgm:pt modelId="{97620F07-9B6E-4D43-B38D-F2864181F7B5}" type="pres">
      <dgm:prSet presAssocID="{898A933A-F0B6-47B6-BD1E-66FF4EB2A423}" presName="theInnerList" presStyleCnt="0"/>
      <dgm:spPr/>
    </dgm:pt>
    <dgm:pt modelId="{DCCC5A7F-0EEC-4415-9787-2A0B6AF5A461}" type="pres">
      <dgm:prSet presAssocID="{BB08B0BE-262F-4F3C-AC78-D4E422D447C3}" presName="childNode" presStyleLbl="node1" presStyleIdx="0" presStyleCnt="4" custScaleX="109212" custScaleY="136158">
        <dgm:presLayoutVars>
          <dgm:bulletEnabled val="1"/>
        </dgm:presLayoutVars>
      </dgm:prSet>
      <dgm:spPr>
        <a:prstGeom prst="rect">
          <a:avLst/>
        </a:prstGeom>
      </dgm:spPr>
    </dgm:pt>
    <dgm:pt modelId="{2D2DEC06-9E20-4068-83FD-74D0A7EFC094}" type="pres">
      <dgm:prSet presAssocID="{BB08B0BE-262F-4F3C-AC78-D4E422D447C3}" presName="aSpace2" presStyleCnt="0"/>
      <dgm:spPr/>
    </dgm:pt>
    <dgm:pt modelId="{CA30317B-F665-4A4D-A24E-0813C3717174}" type="pres">
      <dgm:prSet presAssocID="{53D09E51-C88D-458C-BA59-CB44D4564EF3}" presName="childNode" presStyleLbl="node1" presStyleIdx="1" presStyleCnt="4">
        <dgm:presLayoutVars>
          <dgm:bulletEnabled val="1"/>
        </dgm:presLayoutVars>
      </dgm:prSet>
      <dgm:spPr>
        <a:prstGeom prst="rect">
          <a:avLst/>
        </a:prstGeom>
      </dgm:spPr>
    </dgm:pt>
    <dgm:pt modelId="{3C7696F2-C76D-4F7C-84B2-F470E00F807C}" type="pres">
      <dgm:prSet presAssocID="{898A933A-F0B6-47B6-BD1E-66FF4EB2A423}" presName="aSpace" presStyleCnt="0"/>
      <dgm:spPr/>
    </dgm:pt>
    <dgm:pt modelId="{E07CCA96-10AF-4A37-869E-CC2F70DD8ECB}" type="pres">
      <dgm:prSet presAssocID="{93C12BAF-2FBD-4AD9-9FE8-FECDB22FE7A6}" presName="compNode" presStyleCnt="0"/>
      <dgm:spPr/>
    </dgm:pt>
    <dgm:pt modelId="{F8554E3A-7C3F-4484-AC2D-D66B735ED168}" type="pres">
      <dgm:prSet presAssocID="{93C12BAF-2FBD-4AD9-9FE8-FECDB22FE7A6}" presName="aNode" presStyleLbl="bgShp" presStyleIdx="1" presStyleCnt="2" custLinFactNeighborX="8643"/>
      <dgm:spPr>
        <a:prstGeom prst="rect">
          <a:avLst/>
        </a:prstGeom>
      </dgm:spPr>
    </dgm:pt>
    <dgm:pt modelId="{1ECE739E-7AA8-4855-8890-E1F0F7C04870}" type="pres">
      <dgm:prSet presAssocID="{93C12BAF-2FBD-4AD9-9FE8-FECDB22FE7A6}" presName="textNode" presStyleLbl="bgShp" presStyleIdx="1" presStyleCnt="2"/>
      <dgm:spPr/>
    </dgm:pt>
    <dgm:pt modelId="{516AC11D-E9C0-4398-B124-F54865A9F95D}" type="pres">
      <dgm:prSet presAssocID="{93C12BAF-2FBD-4AD9-9FE8-FECDB22FE7A6}" presName="compChildNode" presStyleCnt="0"/>
      <dgm:spPr/>
    </dgm:pt>
    <dgm:pt modelId="{8685B968-3AC1-4C1C-9165-5900A4A79FD0}" type="pres">
      <dgm:prSet presAssocID="{93C12BAF-2FBD-4AD9-9FE8-FECDB22FE7A6}" presName="theInnerList" presStyleCnt="0"/>
      <dgm:spPr/>
    </dgm:pt>
    <dgm:pt modelId="{42B6B784-7166-4BFB-929B-A699A611F783}" type="pres">
      <dgm:prSet presAssocID="{CA88CD4D-1EB1-4B01-9437-5454B08FD649}" presName="childNode" presStyleLbl="node1" presStyleIdx="2" presStyleCnt="4" custScaleX="106388" custScaleY="128017">
        <dgm:presLayoutVars>
          <dgm:bulletEnabled val="1"/>
        </dgm:presLayoutVars>
      </dgm:prSet>
      <dgm:spPr>
        <a:prstGeom prst="rect">
          <a:avLst/>
        </a:prstGeom>
      </dgm:spPr>
    </dgm:pt>
    <dgm:pt modelId="{6A028522-5825-4D07-BD1D-5FE42C01341E}" type="pres">
      <dgm:prSet presAssocID="{CA88CD4D-1EB1-4B01-9437-5454B08FD649}" presName="aSpace2" presStyleCnt="0"/>
      <dgm:spPr/>
    </dgm:pt>
    <dgm:pt modelId="{EA37B431-D106-416D-8572-D9D00C238E4A}" type="pres">
      <dgm:prSet presAssocID="{8F816B0F-C3F1-441C-A4D2-5FC425CA03EE}" presName="childNode" presStyleLbl="node1" presStyleIdx="3" presStyleCnt="4">
        <dgm:presLayoutVars>
          <dgm:bulletEnabled val="1"/>
        </dgm:presLayoutVars>
      </dgm:prSet>
      <dgm:spPr>
        <a:prstGeom prst="rect">
          <a:avLst/>
        </a:prstGeom>
      </dgm:spPr>
    </dgm:pt>
  </dgm:ptLst>
  <dgm:cxnLst>
    <dgm:cxn modelId="{FC36E500-3D51-4E46-B15A-A10A10DCAE0F}" type="presOf" srcId="{898A933A-F0B6-47B6-BD1E-66FF4EB2A423}" destId="{422656A1-91F0-4271-9E80-1827E4D92B22}" srcOrd="0" destOrd="0" presId="urn:microsoft.com/office/officeart/2005/8/layout/lProcess2"/>
    <dgm:cxn modelId="{68AB2306-4E71-4C92-940A-691E9455A395}" type="presOf" srcId="{BB08B0BE-262F-4F3C-AC78-D4E422D447C3}" destId="{DCCC5A7F-0EEC-4415-9787-2A0B6AF5A461}" srcOrd="0" destOrd="0" presId="urn:microsoft.com/office/officeart/2005/8/layout/lProcess2"/>
    <dgm:cxn modelId="{AB159611-D140-4D95-B383-7A10E0C06A05}" srcId="{898A933A-F0B6-47B6-BD1E-66FF4EB2A423}" destId="{BB08B0BE-262F-4F3C-AC78-D4E422D447C3}" srcOrd="0" destOrd="0" parTransId="{A80547D2-92E3-4560-B5A5-D7E852299A81}" sibTransId="{E8EF7832-17C5-4FC4-889C-DE633FCB0E8D}"/>
    <dgm:cxn modelId="{B4570924-7E74-4712-B8EE-C72E227A0CCC}" srcId="{898A933A-F0B6-47B6-BD1E-66FF4EB2A423}" destId="{53D09E51-C88D-458C-BA59-CB44D4564EF3}" srcOrd="1" destOrd="0" parTransId="{FF50016A-4BD0-4554-BE90-F45516EE80B3}" sibTransId="{90E9820F-9466-4C04-9133-0A0EA765EF73}"/>
    <dgm:cxn modelId="{C625073D-0D6B-4B4D-B323-3366510D2696}" srcId="{93C12BAF-2FBD-4AD9-9FE8-FECDB22FE7A6}" destId="{8F816B0F-C3F1-441C-A4D2-5FC425CA03EE}" srcOrd="1" destOrd="0" parTransId="{01886CB8-15B8-4D97-B787-BDA0B3522E6A}" sibTransId="{6FDE258D-98FA-4DDB-9D20-96EC17C0C657}"/>
    <dgm:cxn modelId="{2F2FB65F-75FC-417C-ABFD-4DAA16A0AE53}" type="presOf" srcId="{53D09E51-C88D-458C-BA59-CB44D4564EF3}" destId="{CA30317B-F665-4A4D-A24E-0813C3717174}" srcOrd="0" destOrd="0" presId="urn:microsoft.com/office/officeart/2005/8/layout/lProcess2"/>
    <dgm:cxn modelId="{84AA186E-4BAC-45D3-8373-D6278C186000}" type="presOf" srcId="{898A933A-F0B6-47B6-BD1E-66FF4EB2A423}" destId="{4DC1BA37-7A3E-457B-B29F-75F93AF01BAB}" srcOrd="1" destOrd="0" presId="urn:microsoft.com/office/officeart/2005/8/layout/lProcess2"/>
    <dgm:cxn modelId="{2464EF71-560D-4F66-89DA-A5050CAC4ED8}" type="presOf" srcId="{93C12BAF-2FBD-4AD9-9FE8-FECDB22FE7A6}" destId="{1ECE739E-7AA8-4855-8890-E1F0F7C04870}" srcOrd="1" destOrd="0" presId="urn:microsoft.com/office/officeart/2005/8/layout/lProcess2"/>
    <dgm:cxn modelId="{09B5337F-C6BA-41E9-B700-BDA10EB0063E}" type="presOf" srcId="{8F816B0F-C3F1-441C-A4D2-5FC425CA03EE}" destId="{EA37B431-D106-416D-8572-D9D00C238E4A}" srcOrd="0" destOrd="0" presId="urn:microsoft.com/office/officeart/2005/8/layout/lProcess2"/>
    <dgm:cxn modelId="{8A77A5A0-3566-4FD5-BA30-D602AE8980D3}" type="presOf" srcId="{CA88CD4D-1EB1-4B01-9437-5454B08FD649}" destId="{42B6B784-7166-4BFB-929B-A699A611F783}" srcOrd="0" destOrd="0" presId="urn:microsoft.com/office/officeart/2005/8/layout/lProcess2"/>
    <dgm:cxn modelId="{F40287A6-2AB3-48BA-8719-C27AEFA13DF8}" srcId="{A6293FF7-49DB-4CF9-AFEB-8766B62E7B28}" destId="{93C12BAF-2FBD-4AD9-9FE8-FECDB22FE7A6}" srcOrd="1" destOrd="0" parTransId="{4B058966-21C7-43D7-A639-5D799025A552}" sibTransId="{FD1348E4-54AE-41E5-9332-3CE8478C6B52}"/>
    <dgm:cxn modelId="{02EA63AC-78AE-4A8A-AB16-7D9332BCF4D8}" type="presOf" srcId="{93C12BAF-2FBD-4AD9-9FE8-FECDB22FE7A6}" destId="{F8554E3A-7C3F-4484-AC2D-D66B735ED168}" srcOrd="0" destOrd="0" presId="urn:microsoft.com/office/officeart/2005/8/layout/lProcess2"/>
    <dgm:cxn modelId="{7246C9C6-E1EB-4035-AB31-7A8731CE2BB7}" type="presOf" srcId="{A6293FF7-49DB-4CF9-AFEB-8766B62E7B28}" destId="{D7D4CBD8-DB09-4C6E-A378-FBB448841EB3}" srcOrd="0" destOrd="0" presId="urn:microsoft.com/office/officeart/2005/8/layout/lProcess2"/>
    <dgm:cxn modelId="{91396CCF-09B2-4D00-9A30-8B21BA5F3779}" srcId="{A6293FF7-49DB-4CF9-AFEB-8766B62E7B28}" destId="{898A933A-F0B6-47B6-BD1E-66FF4EB2A423}" srcOrd="0" destOrd="0" parTransId="{B0BFE42E-5126-4B82-8EAC-3C29ADA264C5}" sibTransId="{0579BBEE-1C72-49A8-A92B-8DDDFDAD044C}"/>
    <dgm:cxn modelId="{11EB65E8-F6E5-4BA6-B214-2EB459A94AA0}" srcId="{93C12BAF-2FBD-4AD9-9FE8-FECDB22FE7A6}" destId="{CA88CD4D-1EB1-4B01-9437-5454B08FD649}" srcOrd="0" destOrd="0" parTransId="{71508463-EA0F-4E87-B378-1DC7787A5DE0}" sibTransId="{A689E79A-02E9-42C8-B746-BE1D15E0B293}"/>
    <dgm:cxn modelId="{40C7DBF3-963B-4A07-ADCE-39205F3D7436}" type="presParOf" srcId="{D7D4CBD8-DB09-4C6E-A378-FBB448841EB3}" destId="{80DCF633-7312-4961-AF7C-1A2C8E745DCA}" srcOrd="0" destOrd="0" presId="urn:microsoft.com/office/officeart/2005/8/layout/lProcess2"/>
    <dgm:cxn modelId="{10F51D17-4CC6-446C-825D-A8275F043D55}" type="presParOf" srcId="{80DCF633-7312-4961-AF7C-1A2C8E745DCA}" destId="{422656A1-91F0-4271-9E80-1827E4D92B22}" srcOrd="0" destOrd="0" presId="urn:microsoft.com/office/officeart/2005/8/layout/lProcess2"/>
    <dgm:cxn modelId="{86533DCA-4858-4963-B795-DE246464EE9D}" type="presParOf" srcId="{80DCF633-7312-4961-AF7C-1A2C8E745DCA}" destId="{4DC1BA37-7A3E-457B-B29F-75F93AF01BAB}" srcOrd="1" destOrd="0" presId="urn:microsoft.com/office/officeart/2005/8/layout/lProcess2"/>
    <dgm:cxn modelId="{501EE919-F766-4073-A332-225C2B0BA37E}" type="presParOf" srcId="{80DCF633-7312-4961-AF7C-1A2C8E745DCA}" destId="{1B4838C8-F0EB-40CC-9E59-B7E2DFE13900}" srcOrd="2" destOrd="0" presId="urn:microsoft.com/office/officeart/2005/8/layout/lProcess2"/>
    <dgm:cxn modelId="{ACB2092C-5783-4281-ACF8-A891CB801FC7}" type="presParOf" srcId="{1B4838C8-F0EB-40CC-9E59-B7E2DFE13900}" destId="{97620F07-9B6E-4D43-B38D-F2864181F7B5}" srcOrd="0" destOrd="0" presId="urn:microsoft.com/office/officeart/2005/8/layout/lProcess2"/>
    <dgm:cxn modelId="{D3FF8661-24DC-48AF-BD6A-0AA8CAE2E45C}" type="presParOf" srcId="{97620F07-9B6E-4D43-B38D-F2864181F7B5}" destId="{DCCC5A7F-0EEC-4415-9787-2A0B6AF5A461}" srcOrd="0" destOrd="0" presId="urn:microsoft.com/office/officeart/2005/8/layout/lProcess2"/>
    <dgm:cxn modelId="{F1C48FC5-9744-491E-B45F-AC1771667A3E}" type="presParOf" srcId="{97620F07-9B6E-4D43-B38D-F2864181F7B5}" destId="{2D2DEC06-9E20-4068-83FD-74D0A7EFC094}" srcOrd="1" destOrd="0" presId="urn:microsoft.com/office/officeart/2005/8/layout/lProcess2"/>
    <dgm:cxn modelId="{1EF93663-734F-4673-BC6D-162CF153E806}" type="presParOf" srcId="{97620F07-9B6E-4D43-B38D-F2864181F7B5}" destId="{CA30317B-F665-4A4D-A24E-0813C3717174}" srcOrd="2" destOrd="0" presId="urn:microsoft.com/office/officeart/2005/8/layout/lProcess2"/>
    <dgm:cxn modelId="{7F5CC3BE-A271-4A3B-B48A-7A89751A9643}" type="presParOf" srcId="{D7D4CBD8-DB09-4C6E-A378-FBB448841EB3}" destId="{3C7696F2-C76D-4F7C-84B2-F470E00F807C}" srcOrd="1" destOrd="0" presId="urn:microsoft.com/office/officeart/2005/8/layout/lProcess2"/>
    <dgm:cxn modelId="{845AD04D-0109-404A-A296-E24C2AE32B52}" type="presParOf" srcId="{D7D4CBD8-DB09-4C6E-A378-FBB448841EB3}" destId="{E07CCA96-10AF-4A37-869E-CC2F70DD8ECB}" srcOrd="2" destOrd="0" presId="urn:microsoft.com/office/officeart/2005/8/layout/lProcess2"/>
    <dgm:cxn modelId="{06C32FB1-4117-4E0E-BA24-758EF36F3955}" type="presParOf" srcId="{E07CCA96-10AF-4A37-869E-CC2F70DD8ECB}" destId="{F8554E3A-7C3F-4484-AC2D-D66B735ED168}" srcOrd="0" destOrd="0" presId="urn:microsoft.com/office/officeart/2005/8/layout/lProcess2"/>
    <dgm:cxn modelId="{DEB82F92-27E2-40E0-922C-83DBC6B81996}" type="presParOf" srcId="{E07CCA96-10AF-4A37-869E-CC2F70DD8ECB}" destId="{1ECE739E-7AA8-4855-8890-E1F0F7C04870}" srcOrd="1" destOrd="0" presId="urn:microsoft.com/office/officeart/2005/8/layout/lProcess2"/>
    <dgm:cxn modelId="{08F0B236-1565-4CB9-B4B9-757D78BF3EEB}" type="presParOf" srcId="{E07CCA96-10AF-4A37-869E-CC2F70DD8ECB}" destId="{516AC11D-E9C0-4398-B124-F54865A9F95D}" srcOrd="2" destOrd="0" presId="urn:microsoft.com/office/officeart/2005/8/layout/lProcess2"/>
    <dgm:cxn modelId="{B931D46D-BDBA-4A80-A5D7-D1244F0D12C6}" type="presParOf" srcId="{516AC11D-E9C0-4398-B124-F54865A9F95D}" destId="{8685B968-3AC1-4C1C-9165-5900A4A79FD0}" srcOrd="0" destOrd="0" presId="urn:microsoft.com/office/officeart/2005/8/layout/lProcess2"/>
    <dgm:cxn modelId="{AEC0C98B-70E9-4853-800C-134E30FAA4DD}" type="presParOf" srcId="{8685B968-3AC1-4C1C-9165-5900A4A79FD0}" destId="{42B6B784-7166-4BFB-929B-A699A611F783}" srcOrd="0" destOrd="0" presId="urn:microsoft.com/office/officeart/2005/8/layout/lProcess2"/>
    <dgm:cxn modelId="{33AA38EB-6EB0-48E3-B283-BD5B4BD6B8E6}" type="presParOf" srcId="{8685B968-3AC1-4C1C-9165-5900A4A79FD0}" destId="{6A028522-5825-4D07-BD1D-5FE42C01341E}" srcOrd="1" destOrd="0" presId="urn:microsoft.com/office/officeart/2005/8/layout/lProcess2"/>
    <dgm:cxn modelId="{102D4680-78E0-4608-A282-363E256FAB80}" type="presParOf" srcId="{8685B968-3AC1-4C1C-9165-5900A4A79FD0}" destId="{EA37B431-D106-416D-8572-D9D00C238E4A}"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C69C209-636E-4542-8A2D-1BA1545003E0}" type="doc">
      <dgm:prSet loTypeId="urn:microsoft.com/office/officeart/2005/8/layout/lProcess2" loCatId="list" qsTypeId="urn:microsoft.com/office/officeart/2005/8/quickstyle/simple5" qsCatId="simple" csTypeId="urn:microsoft.com/office/officeart/2005/8/colors/accent1_2" csCatId="accent1" phldr="1"/>
      <dgm:spPr/>
      <dgm:t>
        <a:bodyPr/>
        <a:lstStyle/>
        <a:p>
          <a:endParaRPr lang="es-MX"/>
        </a:p>
      </dgm:t>
    </dgm:pt>
    <dgm:pt modelId="{C3D2E87A-8438-40D6-B4D3-F7F3279A1FF8}">
      <dgm:prSet phldrT="[Texto]"/>
      <dgm:spPr/>
      <dgm:t>
        <a:bodyPr/>
        <a:lstStyle/>
        <a:p>
          <a:r>
            <a:rPr lang="es-MX" b="1" dirty="0">
              <a:solidFill>
                <a:srgbClr val="C00000"/>
              </a:solidFill>
            </a:rPr>
            <a:t>ACIERTO</a:t>
          </a:r>
        </a:p>
      </dgm:t>
    </dgm:pt>
    <dgm:pt modelId="{6CA666C6-F555-4B60-9250-BDEBF9F78B5E}" type="parTrans" cxnId="{8B883FA6-004A-4EFE-8B90-2D63C866F06E}">
      <dgm:prSet/>
      <dgm:spPr/>
      <dgm:t>
        <a:bodyPr/>
        <a:lstStyle/>
        <a:p>
          <a:endParaRPr lang="es-MX"/>
        </a:p>
      </dgm:t>
    </dgm:pt>
    <dgm:pt modelId="{0ED7E057-6ADB-4769-A195-8ED962F0BF68}" type="sibTrans" cxnId="{8B883FA6-004A-4EFE-8B90-2D63C866F06E}">
      <dgm:prSet/>
      <dgm:spPr/>
      <dgm:t>
        <a:bodyPr/>
        <a:lstStyle/>
        <a:p>
          <a:endParaRPr lang="es-MX"/>
        </a:p>
      </dgm:t>
    </dgm:pt>
    <dgm:pt modelId="{1C4CB54D-C06B-4E92-974D-AFD387C9A139}">
      <dgm:prSet phldrT="[Texto]" custT="1"/>
      <dgm:spPr/>
      <dgm:t>
        <a:bodyPr/>
        <a:lstStyle/>
        <a:p>
          <a:r>
            <a:rPr lang="es-MX" sz="1800" dirty="0"/>
            <a:t>Los buffers son deshabilitados, solamente existe comunicación entre cache y procesador.</a:t>
          </a:r>
        </a:p>
      </dgm:t>
    </dgm:pt>
    <dgm:pt modelId="{0CACC34C-1C7C-4003-8231-DDBD57039C6D}" type="parTrans" cxnId="{A6652A54-9F09-4F10-84EC-40F823AF17F6}">
      <dgm:prSet/>
      <dgm:spPr/>
      <dgm:t>
        <a:bodyPr/>
        <a:lstStyle/>
        <a:p>
          <a:endParaRPr lang="es-MX"/>
        </a:p>
      </dgm:t>
    </dgm:pt>
    <dgm:pt modelId="{A03F154B-4E90-457A-A6B5-4E9775B7B25A}" type="sibTrans" cxnId="{A6652A54-9F09-4F10-84EC-40F823AF17F6}">
      <dgm:prSet/>
      <dgm:spPr/>
      <dgm:t>
        <a:bodyPr/>
        <a:lstStyle/>
        <a:p>
          <a:endParaRPr lang="es-MX"/>
        </a:p>
      </dgm:t>
    </dgm:pt>
    <dgm:pt modelId="{E3CAF839-D736-46EB-AE4E-C7C3F06FCB02}">
      <dgm:prSet phldrT="[Texto]"/>
      <dgm:spPr/>
      <dgm:t>
        <a:bodyPr/>
        <a:lstStyle/>
        <a:p>
          <a:r>
            <a:rPr lang="es-MX" b="1" dirty="0">
              <a:solidFill>
                <a:srgbClr val="C00000"/>
              </a:solidFill>
            </a:rPr>
            <a:t>FALLO</a:t>
          </a:r>
        </a:p>
      </dgm:t>
    </dgm:pt>
    <dgm:pt modelId="{138087A9-D5DF-49A3-9CA8-D7B905E72E3C}" type="parTrans" cxnId="{7AE3175F-1B0F-4695-8EA6-193B61E16B61}">
      <dgm:prSet/>
      <dgm:spPr/>
      <dgm:t>
        <a:bodyPr/>
        <a:lstStyle/>
        <a:p>
          <a:endParaRPr lang="es-MX"/>
        </a:p>
      </dgm:t>
    </dgm:pt>
    <dgm:pt modelId="{A5CD0768-ABD0-45EF-8330-D2353011EB7B}" type="sibTrans" cxnId="{7AE3175F-1B0F-4695-8EA6-193B61E16B61}">
      <dgm:prSet/>
      <dgm:spPr/>
      <dgm:t>
        <a:bodyPr/>
        <a:lstStyle/>
        <a:p>
          <a:endParaRPr lang="es-MX"/>
        </a:p>
      </dgm:t>
    </dgm:pt>
    <dgm:pt modelId="{18F40409-984D-4381-A617-6169C5946936}">
      <dgm:prSet phldrT="[Texto]" custT="1"/>
      <dgm:spPr/>
      <dgm:t>
        <a:bodyPr/>
        <a:lstStyle/>
        <a:p>
          <a:r>
            <a:rPr lang="es-MX" sz="1800" dirty="0"/>
            <a:t>La dirección es cargada en el bus y el dato retorna a través del buffer de datos hacia ambos, cache y procesador. </a:t>
          </a:r>
        </a:p>
      </dgm:t>
    </dgm:pt>
    <dgm:pt modelId="{F5B0E7A9-EC0C-4C77-AD5C-1DA56F62CCAD}" type="parTrans" cxnId="{D45A6CB0-0F92-4B28-80A4-4F2CB037CC80}">
      <dgm:prSet/>
      <dgm:spPr/>
      <dgm:t>
        <a:bodyPr/>
        <a:lstStyle/>
        <a:p>
          <a:endParaRPr lang="es-MX"/>
        </a:p>
      </dgm:t>
    </dgm:pt>
    <dgm:pt modelId="{8E6D1969-40BA-4E83-B173-68D47310D177}" type="sibTrans" cxnId="{D45A6CB0-0F92-4B28-80A4-4F2CB037CC80}">
      <dgm:prSet/>
      <dgm:spPr/>
      <dgm:t>
        <a:bodyPr/>
        <a:lstStyle/>
        <a:p>
          <a:endParaRPr lang="es-MX"/>
        </a:p>
      </dgm:t>
    </dgm:pt>
    <dgm:pt modelId="{B8FB5477-B828-4AC2-B94D-495FEFC4F3B3}" type="pres">
      <dgm:prSet presAssocID="{1C69C209-636E-4542-8A2D-1BA1545003E0}" presName="theList" presStyleCnt="0">
        <dgm:presLayoutVars>
          <dgm:dir/>
          <dgm:animLvl val="lvl"/>
          <dgm:resizeHandles val="exact"/>
        </dgm:presLayoutVars>
      </dgm:prSet>
      <dgm:spPr/>
    </dgm:pt>
    <dgm:pt modelId="{772C0C82-7A2D-44B0-BEC5-5DC4A0E72081}" type="pres">
      <dgm:prSet presAssocID="{C3D2E87A-8438-40D6-B4D3-F7F3279A1FF8}" presName="compNode" presStyleCnt="0"/>
      <dgm:spPr/>
    </dgm:pt>
    <dgm:pt modelId="{6A57DCAF-5F51-4D5A-8A81-DFE160EC6F80}" type="pres">
      <dgm:prSet presAssocID="{C3D2E87A-8438-40D6-B4D3-F7F3279A1FF8}" presName="aNode" presStyleLbl="bgShp" presStyleIdx="0" presStyleCnt="2"/>
      <dgm:spPr/>
    </dgm:pt>
    <dgm:pt modelId="{154B0D56-3C48-49D1-B982-72A8C9CA8EC3}" type="pres">
      <dgm:prSet presAssocID="{C3D2E87A-8438-40D6-B4D3-F7F3279A1FF8}" presName="textNode" presStyleLbl="bgShp" presStyleIdx="0" presStyleCnt="2"/>
      <dgm:spPr/>
    </dgm:pt>
    <dgm:pt modelId="{F9B395CB-A895-4C92-A508-061B5B01E49D}" type="pres">
      <dgm:prSet presAssocID="{C3D2E87A-8438-40D6-B4D3-F7F3279A1FF8}" presName="compChildNode" presStyleCnt="0"/>
      <dgm:spPr/>
    </dgm:pt>
    <dgm:pt modelId="{CD0ECA3D-62F7-4940-BE7D-D11F1E616A12}" type="pres">
      <dgm:prSet presAssocID="{C3D2E87A-8438-40D6-B4D3-F7F3279A1FF8}" presName="theInnerList" presStyleCnt="0"/>
      <dgm:spPr/>
    </dgm:pt>
    <dgm:pt modelId="{6DCF4DC2-613C-404E-8CE8-D4261E721DE8}" type="pres">
      <dgm:prSet presAssocID="{1C4CB54D-C06B-4E92-974D-AFD387C9A139}" presName="childNode" presStyleLbl="node1" presStyleIdx="0" presStyleCnt="2" custScaleX="97896">
        <dgm:presLayoutVars>
          <dgm:bulletEnabled val="1"/>
        </dgm:presLayoutVars>
      </dgm:prSet>
      <dgm:spPr/>
    </dgm:pt>
    <dgm:pt modelId="{594CADFD-952B-4985-9634-93A1D19FB1D4}" type="pres">
      <dgm:prSet presAssocID="{C3D2E87A-8438-40D6-B4D3-F7F3279A1FF8}" presName="aSpace" presStyleCnt="0"/>
      <dgm:spPr/>
    </dgm:pt>
    <dgm:pt modelId="{CBB140C9-847C-4133-9F18-ED042FEF7633}" type="pres">
      <dgm:prSet presAssocID="{E3CAF839-D736-46EB-AE4E-C7C3F06FCB02}" presName="compNode" presStyleCnt="0"/>
      <dgm:spPr/>
    </dgm:pt>
    <dgm:pt modelId="{9B81FB40-BE55-4DCC-8A13-9AE61EEE872C}" type="pres">
      <dgm:prSet presAssocID="{E3CAF839-D736-46EB-AE4E-C7C3F06FCB02}" presName="aNode" presStyleLbl="bgShp" presStyleIdx="1" presStyleCnt="2" custLinFactNeighborX="1779"/>
      <dgm:spPr/>
    </dgm:pt>
    <dgm:pt modelId="{25D63B31-327C-4DB3-9D13-5BC0A48BE10B}" type="pres">
      <dgm:prSet presAssocID="{E3CAF839-D736-46EB-AE4E-C7C3F06FCB02}" presName="textNode" presStyleLbl="bgShp" presStyleIdx="1" presStyleCnt="2"/>
      <dgm:spPr/>
    </dgm:pt>
    <dgm:pt modelId="{A8BBC0E9-A089-4F73-979B-121471E8C18A}" type="pres">
      <dgm:prSet presAssocID="{E3CAF839-D736-46EB-AE4E-C7C3F06FCB02}" presName="compChildNode" presStyleCnt="0"/>
      <dgm:spPr/>
    </dgm:pt>
    <dgm:pt modelId="{78C93FBB-8F60-4238-978E-B7B91A5178E9}" type="pres">
      <dgm:prSet presAssocID="{E3CAF839-D736-46EB-AE4E-C7C3F06FCB02}" presName="theInnerList" presStyleCnt="0"/>
      <dgm:spPr/>
    </dgm:pt>
    <dgm:pt modelId="{1712A875-7F54-480D-A7C7-3E4C81F7310A}" type="pres">
      <dgm:prSet presAssocID="{18F40409-984D-4381-A617-6169C5946936}" presName="childNode" presStyleLbl="node1" presStyleIdx="1" presStyleCnt="2">
        <dgm:presLayoutVars>
          <dgm:bulletEnabled val="1"/>
        </dgm:presLayoutVars>
      </dgm:prSet>
      <dgm:spPr/>
    </dgm:pt>
  </dgm:ptLst>
  <dgm:cxnLst>
    <dgm:cxn modelId="{FA38BD2E-E71F-413E-B5EB-B1B3F29EB221}" type="presOf" srcId="{1C4CB54D-C06B-4E92-974D-AFD387C9A139}" destId="{6DCF4DC2-613C-404E-8CE8-D4261E721DE8}" srcOrd="0" destOrd="0" presId="urn:microsoft.com/office/officeart/2005/8/layout/lProcess2"/>
    <dgm:cxn modelId="{7AE3175F-1B0F-4695-8EA6-193B61E16B61}" srcId="{1C69C209-636E-4542-8A2D-1BA1545003E0}" destId="{E3CAF839-D736-46EB-AE4E-C7C3F06FCB02}" srcOrd="1" destOrd="0" parTransId="{138087A9-D5DF-49A3-9CA8-D7B905E72E3C}" sibTransId="{A5CD0768-ABD0-45EF-8330-D2353011EB7B}"/>
    <dgm:cxn modelId="{CD9D1F61-612A-44B3-B8CC-A9D9D7C3EF3F}" type="presOf" srcId="{C3D2E87A-8438-40D6-B4D3-F7F3279A1FF8}" destId="{154B0D56-3C48-49D1-B982-72A8C9CA8EC3}" srcOrd="1" destOrd="0" presId="urn:microsoft.com/office/officeart/2005/8/layout/lProcess2"/>
    <dgm:cxn modelId="{A6652A54-9F09-4F10-84EC-40F823AF17F6}" srcId="{C3D2E87A-8438-40D6-B4D3-F7F3279A1FF8}" destId="{1C4CB54D-C06B-4E92-974D-AFD387C9A139}" srcOrd="0" destOrd="0" parTransId="{0CACC34C-1C7C-4003-8231-DDBD57039C6D}" sibTransId="{A03F154B-4E90-457A-A6B5-4E9775B7B25A}"/>
    <dgm:cxn modelId="{8F19E056-EECE-490E-9176-55CCC8880750}" type="presOf" srcId="{1C69C209-636E-4542-8A2D-1BA1545003E0}" destId="{B8FB5477-B828-4AC2-B94D-495FEFC4F3B3}" srcOrd="0" destOrd="0" presId="urn:microsoft.com/office/officeart/2005/8/layout/lProcess2"/>
    <dgm:cxn modelId="{15410496-3A99-43F7-B5E8-41E8BC44AD68}" type="presOf" srcId="{E3CAF839-D736-46EB-AE4E-C7C3F06FCB02}" destId="{9B81FB40-BE55-4DCC-8A13-9AE61EEE872C}" srcOrd="0" destOrd="0" presId="urn:microsoft.com/office/officeart/2005/8/layout/lProcess2"/>
    <dgm:cxn modelId="{8B883FA6-004A-4EFE-8B90-2D63C866F06E}" srcId="{1C69C209-636E-4542-8A2D-1BA1545003E0}" destId="{C3D2E87A-8438-40D6-B4D3-F7F3279A1FF8}" srcOrd="0" destOrd="0" parTransId="{6CA666C6-F555-4B60-9250-BDEBF9F78B5E}" sibTransId="{0ED7E057-6ADB-4769-A195-8ED962F0BF68}"/>
    <dgm:cxn modelId="{D45A6CB0-0F92-4B28-80A4-4F2CB037CC80}" srcId="{E3CAF839-D736-46EB-AE4E-C7C3F06FCB02}" destId="{18F40409-984D-4381-A617-6169C5946936}" srcOrd="0" destOrd="0" parTransId="{F5B0E7A9-EC0C-4C77-AD5C-1DA56F62CCAD}" sibTransId="{8E6D1969-40BA-4E83-B173-68D47310D177}"/>
    <dgm:cxn modelId="{BA5CE2B7-5752-4422-9038-1C0AA0801C30}" type="presOf" srcId="{E3CAF839-D736-46EB-AE4E-C7C3F06FCB02}" destId="{25D63B31-327C-4DB3-9D13-5BC0A48BE10B}" srcOrd="1" destOrd="0" presId="urn:microsoft.com/office/officeart/2005/8/layout/lProcess2"/>
    <dgm:cxn modelId="{02F43CCF-889B-4EBF-8D1B-E386A82638DD}" type="presOf" srcId="{18F40409-984D-4381-A617-6169C5946936}" destId="{1712A875-7F54-480D-A7C7-3E4C81F7310A}" srcOrd="0" destOrd="0" presId="urn:microsoft.com/office/officeart/2005/8/layout/lProcess2"/>
    <dgm:cxn modelId="{EF2A0CE1-51F1-453F-9CC2-BCBF207486A4}" type="presOf" srcId="{C3D2E87A-8438-40D6-B4D3-F7F3279A1FF8}" destId="{6A57DCAF-5F51-4D5A-8A81-DFE160EC6F80}" srcOrd="0" destOrd="0" presId="urn:microsoft.com/office/officeart/2005/8/layout/lProcess2"/>
    <dgm:cxn modelId="{F3245B77-3BB8-4FBC-A10F-05B145625AF4}" type="presParOf" srcId="{B8FB5477-B828-4AC2-B94D-495FEFC4F3B3}" destId="{772C0C82-7A2D-44B0-BEC5-5DC4A0E72081}" srcOrd="0" destOrd="0" presId="urn:microsoft.com/office/officeart/2005/8/layout/lProcess2"/>
    <dgm:cxn modelId="{5A583938-C5D4-4504-B9C0-549D9C4A9C5E}" type="presParOf" srcId="{772C0C82-7A2D-44B0-BEC5-5DC4A0E72081}" destId="{6A57DCAF-5F51-4D5A-8A81-DFE160EC6F80}" srcOrd="0" destOrd="0" presId="urn:microsoft.com/office/officeart/2005/8/layout/lProcess2"/>
    <dgm:cxn modelId="{8EB68BA5-7B3D-4874-86AE-75E3FDC69EB5}" type="presParOf" srcId="{772C0C82-7A2D-44B0-BEC5-5DC4A0E72081}" destId="{154B0D56-3C48-49D1-B982-72A8C9CA8EC3}" srcOrd="1" destOrd="0" presId="urn:microsoft.com/office/officeart/2005/8/layout/lProcess2"/>
    <dgm:cxn modelId="{B7D9E1B6-B266-4C02-91F2-DA1E87CA9AA6}" type="presParOf" srcId="{772C0C82-7A2D-44B0-BEC5-5DC4A0E72081}" destId="{F9B395CB-A895-4C92-A508-061B5B01E49D}" srcOrd="2" destOrd="0" presId="urn:microsoft.com/office/officeart/2005/8/layout/lProcess2"/>
    <dgm:cxn modelId="{3109DF56-1E04-4B33-B24B-54BF9E9262F1}" type="presParOf" srcId="{F9B395CB-A895-4C92-A508-061B5B01E49D}" destId="{CD0ECA3D-62F7-4940-BE7D-D11F1E616A12}" srcOrd="0" destOrd="0" presId="urn:microsoft.com/office/officeart/2005/8/layout/lProcess2"/>
    <dgm:cxn modelId="{2BDB8993-011F-4A6D-AE41-024757B38C1A}" type="presParOf" srcId="{CD0ECA3D-62F7-4940-BE7D-D11F1E616A12}" destId="{6DCF4DC2-613C-404E-8CE8-D4261E721DE8}" srcOrd="0" destOrd="0" presId="urn:microsoft.com/office/officeart/2005/8/layout/lProcess2"/>
    <dgm:cxn modelId="{2ED7C925-DE7C-457B-ACF7-6146228966D3}" type="presParOf" srcId="{B8FB5477-B828-4AC2-B94D-495FEFC4F3B3}" destId="{594CADFD-952B-4985-9634-93A1D19FB1D4}" srcOrd="1" destOrd="0" presId="urn:microsoft.com/office/officeart/2005/8/layout/lProcess2"/>
    <dgm:cxn modelId="{5F6437EB-B576-4E9D-AD1F-0B9541DF5F59}" type="presParOf" srcId="{B8FB5477-B828-4AC2-B94D-495FEFC4F3B3}" destId="{CBB140C9-847C-4133-9F18-ED042FEF7633}" srcOrd="2" destOrd="0" presId="urn:microsoft.com/office/officeart/2005/8/layout/lProcess2"/>
    <dgm:cxn modelId="{7C0154BB-36E1-469E-9876-BBA24A7226F2}" type="presParOf" srcId="{CBB140C9-847C-4133-9F18-ED042FEF7633}" destId="{9B81FB40-BE55-4DCC-8A13-9AE61EEE872C}" srcOrd="0" destOrd="0" presId="urn:microsoft.com/office/officeart/2005/8/layout/lProcess2"/>
    <dgm:cxn modelId="{24B52F5E-E32E-4F09-B932-15A8A40BD4A6}" type="presParOf" srcId="{CBB140C9-847C-4133-9F18-ED042FEF7633}" destId="{25D63B31-327C-4DB3-9D13-5BC0A48BE10B}" srcOrd="1" destOrd="0" presId="urn:microsoft.com/office/officeart/2005/8/layout/lProcess2"/>
    <dgm:cxn modelId="{22E5830F-9C7D-4EB2-AC60-1AAA1194AB27}" type="presParOf" srcId="{CBB140C9-847C-4133-9F18-ED042FEF7633}" destId="{A8BBC0E9-A089-4F73-979B-121471E8C18A}" srcOrd="2" destOrd="0" presId="urn:microsoft.com/office/officeart/2005/8/layout/lProcess2"/>
    <dgm:cxn modelId="{6BDA1C01-5A2B-4F1B-903C-BAE2B2AEA9A2}" type="presParOf" srcId="{A8BBC0E9-A089-4F73-979B-121471E8C18A}" destId="{78C93FBB-8F60-4238-978E-B7B91A5178E9}" srcOrd="0" destOrd="0" presId="urn:microsoft.com/office/officeart/2005/8/layout/lProcess2"/>
    <dgm:cxn modelId="{414738C0-A4EC-40CA-9F29-3088EB8A5FDC}" type="presParOf" srcId="{78C93FBB-8F60-4238-978E-B7B91A5178E9}" destId="{1712A875-7F54-480D-A7C7-3E4C81F7310A}"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B1D5262-8CAC-42E4-B01A-71E97C735EEE}" type="doc">
      <dgm:prSet loTypeId="urn:microsoft.com/office/officeart/2005/8/layout/hList2#4" loCatId="list" qsTypeId="urn:microsoft.com/office/officeart/2005/8/quickstyle/simple5" qsCatId="simple" csTypeId="urn:microsoft.com/office/officeart/2005/8/colors/accent1_2" csCatId="accent1" phldr="1"/>
      <dgm:spPr/>
      <dgm:t>
        <a:bodyPr/>
        <a:lstStyle/>
        <a:p>
          <a:endParaRPr lang="es-ES"/>
        </a:p>
      </dgm:t>
    </dgm:pt>
    <dgm:pt modelId="{51900535-E321-46E1-9AF7-60BD5EC3010A}">
      <dgm:prSet phldrT="[Texto]"/>
      <dgm:spPr/>
      <dgm:t>
        <a:bodyPr/>
        <a:lstStyle/>
        <a:p>
          <a:endParaRPr lang="es-ES" dirty="0"/>
        </a:p>
        <a:p>
          <a:endParaRPr lang="es-ES" dirty="0"/>
        </a:p>
      </dgm:t>
    </dgm:pt>
    <dgm:pt modelId="{CD81D1A0-E5C7-437B-A130-919BBD0B2DD8}" type="parTrans" cxnId="{7E04C88F-3DDC-4791-8AE4-9D3D24D46CC8}">
      <dgm:prSet/>
      <dgm:spPr/>
      <dgm:t>
        <a:bodyPr/>
        <a:lstStyle/>
        <a:p>
          <a:endParaRPr lang="es-ES"/>
        </a:p>
      </dgm:t>
    </dgm:pt>
    <dgm:pt modelId="{D1C69C05-9F5C-4C0F-B9FD-103302081FEC}" type="sibTrans" cxnId="{7E04C88F-3DDC-4791-8AE4-9D3D24D46CC8}">
      <dgm:prSet/>
      <dgm:spPr/>
      <dgm:t>
        <a:bodyPr/>
        <a:lstStyle/>
        <a:p>
          <a:endParaRPr lang="es-ES"/>
        </a:p>
      </dgm:t>
    </dgm:pt>
    <dgm:pt modelId="{4014B9FA-FBD5-418C-AEA5-E25C7E1F49BE}">
      <dgm:prSet phldrT="[Texto]" custT="1"/>
      <dgm:spPr>
        <a:solidFill>
          <a:srgbClr val="0070C0"/>
        </a:solidFill>
      </dgm:spPr>
      <dgm:t>
        <a:bodyPr/>
        <a:lstStyle/>
        <a:p>
          <a:r>
            <a:rPr lang="es-ES" sz="3200" dirty="0"/>
            <a:t>Directorio o Bloque de Etiquetas (RAM – CAM)</a:t>
          </a:r>
        </a:p>
      </dgm:t>
    </dgm:pt>
    <dgm:pt modelId="{1F08FDE3-DFB6-4713-8C8C-25DCC6D853B5}" type="parTrans" cxnId="{400FA133-0308-490B-A463-D3726C39C26A}">
      <dgm:prSet/>
      <dgm:spPr/>
      <dgm:t>
        <a:bodyPr/>
        <a:lstStyle/>
        <a:p>
          <a:endParaRPr lang="es-ES"/>
        </a:p>
      </dgm:t>
    </dgm:pt>
    <dgm:pt modelId="{9A32CE65-0A7C-4749-AA48-84A3B6C78DCF}" type="sibTrans" cxnId="{400FA133-0308-490B-A463-D3726C39C26A}">
      <dgm:prSet/>
      <dgm:spPr/>
      <dgm:t>
        <a:bodyPr/>
        <a:lstStyle/>
        <a:p>
          <a:endParaRPr lang="es-ES"/>
        </a:p>
      </dgm:t>
    </dgm:pt>
    <dgm:pt modelId="{375B0CFD-5CCA-4623-ADE5-7074890624FB}">
      <dgm:prSet phldrT="[Texto]" custT="1"/>
      <dgm:spPr>
        <a:solidFill>
          <a:srgbClr val="0070C0"/>
        </a:solidFill>
      </dgm:spPr>
      <dgm:t>
        <a:bodyPr/>
        <a:lstStyle/>
        <a:p>
          <a:endParaRPr lang="es-ES" sz="3200" dirty="0"/>
        </a:p>
      </dgm:t>
    </dgm:pt>
    <dgm:pt modelId="{E5067D3F-DF99-4993-9BAC-0DAEC123431F}" type="parTrans" cxnId="{EC3469AB-DBE2-4BA8-A5AE-3AD1905CD9DC}">
      <dgm:prSet/>
      <dgm:spPr/>
      <dgm:t>
        <a:bodyPr/>
        <a:lstStyle/>
        <a:p>
          <a:endParaRPr lang="es-ES"/>
        </a:p>
      </dgm:t>
    </dgm:pt>
    <dgm:pt modelId="{BC028B83-5D0E-4D85-9E99-369D690F6AA4}" type="sibTrans" cxnId="{EC3469AB-DBE2-4BA8-A5AE-3AD1905CD9DC}">
      <dgm:prSet/>
      <dgm:spPr/>
      <dgm:t>
        <a:bodyPr/>
        <a:lstStyle/>
        <a:p>
          <a:endParaRPr lang="es-ES"/>
        </a:p>
      </dgm:t>
    </dgm:pt>
    <dgm:pt modelId="{58D623CB-F9ED-4495-B9B9-3602F98B873D}">
      <dgm:prSet phldrT="[Texto]" custT="1"/>
      <dgm:spPr>
        <a:solidFill>
          <a:srgbClr val="0070C0"/>
        </a:solidFill>
      </dgm:spPr>
      <dgm:t>
        <a:bodyPr/>
        <a:lstStyle/>
        <a:p>
          <a:r>
            <a:rPr lang="es-ES" sz="3200" dirty="0"/>
            <a:t>Memoria de datos (SRAM)</a:t>
          </a:r>
        </a:p>
      </dgm:t>
    </dgm:pt>
    <dgm:pt modelId="{0195257D-86B8-4989-8CBA-2F3DF0DC7AD8}" type="parTrans" cxnId="{2B75CE4C-9CEB-4055-98C5-227DE3EA11F6}">
      <dgm:prSet/>
      <dgm:spPr/>
      <dgm:t>
        <a:bodyPr/>
        <a:lstStyle/>
        <a:p>
          <a:endParaRPr lang="es-ES"/>
        </a:p>
      </dgm:t>
    </dgm:pt>
    <dgm:pt modelId="{4CB1E0F9-C1CC-4B27-AD3A-11A265EE4DD5}" type="sibTrans" cxnId="{2B75CE4C-9CEB-4055-98C5-227DE3EA11F6}">
      <dgm:prSet/>
      <dgm:spPr/>
      <dgm:t>
        <a:bodyPr/>
        <a:lstStyle/>
        <a:p>
          <a:endParaRPr lang="es-ES"/>
        </a:p>
      </dgm:t>
    </dgm:pt>
    <dgm:pt modelId="{1E37D4B2-A637-42F9-8EC1-70BD5EC6C2AC}">
      <dgm:prSet phldrT="[Texto]" custT="1"/>
      <dgm:spPr>
        <a:solidFill>
          <a:srgbClr val="0070C0"/>
        </a:solidFill>
      </dgm:spPr>
      <dgm:t>
        <a:bodyPr/>
        <a:lstStyle/>
        <a:p>
          <a:r>
            <a:rPr lang="es-ES" sz="3200" dirty="0"/>
            <a:t>Lógica de control</a:t>
          </a:r>
        </a:p>
      </dgm:t>
    </dgm:pt>
    <dgm:pt modelId="{B0B61B00-4A9E-4AAC-8028-EBC8FE20CBB7}" type="parTrans" cxnId="{C3347482-F730-43A8-AFAE-5DDA3DB7AA40}">
      <dgm:prSet/>
      <dgm:spPr/>
      <dgm:t>
        <a:bodyPr/>
        <a:lstStyle/>
        <a:p>
          <a:endParaRPr lang="es-ES"/>
        </a:p>
      </dgm:t>
    </dgm:pt>
    <dgm:pt modelId="{559ABBD8-F978-4422-8A65-35F9FD5A0C30}" type="sibTrans" cxnId="{C3347482-F730-43A8-AFAE-5DDA3DB7AA40}">
      <dgm:prSet/>
      <dgm:spPr/>
      <dgm:t>
        <a:bodyPr/>
        <a:lstStyle/>
        <a:p>
          <a:endParaRPr lang="es-ES"/>
        </a:p>
      </dgm:t>
    </dgm:pt>
    <dgm:pt modelId="{D4857B63-6BBB-499D-9981-BE2F3C625679}">
      <dgm:prSet phldrT="[Texto]" custT="1"/>
      <dgm:spPr>
        <a:solidFill>
          <a:srgbClr val="0070C0"/>
        </a:solidFill>
      </dgm:spPr>
      <dgm:t>
        <a:bodyPr/>
        <a:lstStyle/>
        <a:p>
          <a:r>
            <a:rPr lang="es-ES" sz="3200" dirty="0"/>
            <a:t>Controlador de Cache</a:t>
          </a:r>
        </a:p>
      </dgm:t>
    </dgm:pt>
    <dgm:pt modelId="{004619EF-0D2C-43DC-92E1-C9C2910C36D2}" type="parTrans" cxnId="{2C5B92A9-A8B6-42C3-97DB-E2D9CFCED5FB}">
      <dgm:prSet/>
      <dgm:spPr/>
      <dgm:t>
        <a:bodyPr/>
        <a:lstStyle/>
        <a:p>
          <a:endParaRPr lang="es-ES"/>
        </a:p>
      </dgm:t>
    </dgm:pt>
    <dgm:pt modelId="{9FD52A82-CFD4-4386-ACB7-0729472E6462}" type="sibTrans" cxnId="{2C5B92A9-A8B6-42C3-97DB-E2D9CFCED5FB}">
      <dgm:prSet/>
      <dgm:spPr/>
      <dgm:t>
        <a:bodyPr/>
        <a:lstStyle/>
        <a:p>
          <a:endParaRPr lang="es-ES"/>
        </a:p>
      </dgm:t>
    </dgm:pt>
    <dgm:pt modelId="{47AE8FC5-4878-4EAD-A388-B8F332D24D72}" type="pres">
      <dgm:prSet presAssocID="{9B1D5262-8CAC-42E4-B01A-71E97C735EEE}" presName="linearFlow" presStyleCnt="0">
        <dgm:presLayoutVars>
          <dgm:dir/>
          <dgm:animLvl val="lvl"/>
          <dgm:resizeHandles/>
        </dgm:presLayoutVars>
      </dgm:prSet>
      <dgm:spPr/>
    </dgm:pt>
    <dgm:pt modelId="{04FAD2C5-2112-44A6-BFB5-BECA40223094}" type="pres">
      <dgm:prSet presAssocID="{51900535-E321-46E1-9AF7-60BD5EC3010A}" presName="compositeNode" presStyleCnt="0">
        <dgm:presLayoutVars>
          <dgm:bulletEnabled val="1"/>
        </dgm:presLayoutVars>
      </dgm:prSet>
      <dgm:spPr/>
    </dgm:pt>
    <dgm:pt modelId="{1CCAB412-CDA3-4471-8FC2-145125E6C471}" type="pres">
      <dgm:prSet presAssocID="{51900535-E321-46E1-9AF7-60BD5EC3010A}"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58000" r="-58000"/>
          </a:stretch>
        </a:blipFill>
      </dgm:spPr>
    </dgm:pt>
    <dgm:pt modelId="{ED5AD868-D7A3-464A-B43C-70F12A26DDD4}" type="pres">
      <dgm:prSet presAssocID="{51900535-E321-46E1-9AF7-60BD5EC3010A}" presName="childNode" presStyleLbl="node1" presStyleIdx="0" presStyleCnt="1">
        <dgm:presLayoutVars>
          <dgm:bulletEnabled val="1"/>
        </dgm:presLayoutVars>
      </dgm:prSet>
      <dgm:spPr/>
    </dgm:pt>
    <dgm:pt modelId="{CF33F3B5-4505-446D-AA5B-AAA0C3B15610}" type="pres">
      <dgm:prSet presAssocID="{51900535-E321-46E1-9AF7-60BD5EC3010A}" presName="parentNode" presStyleLbl="revTx" presStyleIdx="0" presStyleCnt="1">
        <dgm:presLayoutVars>
          <dgm:chMax val="0"/>
          <dgm:bulletEnabled val="1"/>
        </dgm:presLayoutVars>
      </dgm:prSet>
      <dgm:spPr/>
    </dgm:pt>
  </dgm:ptLst>
  <dgm:cxnLst>
    <dgm:cxn modelId="{2DF55D15-6640-4C37-86A4-F43DBA3596EB}" type="presOf" srcId="{9B1D5262-8CAC-42E4-B01A-71E97C735EEE}" destId="{47AE8FC5-4878-4EAD-A388-B8F332D24D72}" srcOrd="0" destOrd="0" presId="urn:microsoft.com/office/officeart/2005/8/layout/hList2#4"/>
    <dgm:cxn modelId="{F9D9D321-AE55-421A-8682-7688568F6092}" type="presOf" srcId="{4014B9FA-FBD5-418C-AEA5-E25C7E1F49BE}" destId="{ED5AD868-D7A3-464A-B43C-70F12A26DDD4}" srcOrd="0" destOrd="1" presId="urn:microsoft.com/office/officeart/2005/8/layout/hList2#4"/>
    <dgm:cxn modelId="{92E88B24-BBBE-4EAD-A4C2-1FC0D6B3AD39}" type="presOf" srcId="{58D623CB-F9ED-4495-B9B9-3602F98B873D}" destId="{ED5AD868-D7A3-464A-B43C-70F12A26DDD4}" srcOrd="0" destOrd="2" presId="urn:microsoft.com/office/officeart/2005/8/layout/hList2#4"/>
    <dgm:cxn modelId="{400FA133-0308-490B-A463-D3726C39C26A}" srcId="{51900535-E321-46E1-9AF7-60BD5EC3010A}" destId="{4014B9FA-FBD5-418C-AEA5-E25C7E1F49BE}" srcOrd="1" destOrd="0" parTransId="{1F08FDE3-DFB6-4713-8C8C-25DCC6D853B5}" sibTransId="{9A32CE65-0A7C-4749-AA48-84A3B6C78DCF}"/>
    <dgm:cxn modelId="{FED1AA38-CCF8-4CA4-BAFE-EC02892CBD5E}" type="presOf" srcId="{51900535-E321-46E1-9AF7-60BD5EC3010A}" destId="{CF33F3B5-4505-446D-AA5B-AAA0C3B15610}" srcOrd="0" destOrd="0" presId="urn:microsoft.com/office/officeart/2005/8/layout/hList2#4"/>
    <dgm:cxn modelId="{D414375C-9AAC-4484-8608-E9FAD186DB3E}" type="presOf" srcId="{1E37D4B2-A637-42F9-8EC1-70BD5EC6C2AC}" destId="{ED5AD868-D7A3-464A-B43C-70F12A26DDD4}" srcOrd="0" destOrd="3" presId="urn:microsoft.com/office/officeart/2005/8/layout/hList2#4"/>
    <dgm:cxn modelId="{2B75CE4C-9CEB-4055-98C5-227DE3EA11F6}" srcId="{51900535-E321-46E1-9AF7-60BD5EC3010A}" destId="{58D623CB-F9ED-4495-B9B9-3602F98B873D}" srcOrd="2" destOrd="0" parTransId="{0195257D-86B8-4989-8CBA-2F3DF0DC7AD8}" sibTransId="{4CB1E0F9-C1CC-4B27-AD3A-11A265EE4DD5}"/>
    <dgm:cxn modelId="{C3347482-F730-43A8-AFAE-5DDA3DB7AA40}" srcId="{51900535-E321-46E1-9AF7-60BD5EC3010A}" destId="{1E37D4B2-A637-42F9-8EC1-70BD5EC6C2AC}" srcOrd="3" destOrd="0" parTransId="{B0B61B00-4A9E-4AAC-8028-EBC8FE20CBB7}" sibTransId="{559ABBD8-F978-4422-8A65-35F9FD5A0C30}"/>
    <dgm:cxn modelId="{FB9E5E8E-0803-4D63-A5FB-BCD2FE4CF930}" type="presOf" srcId="{375B0CFD-5CCA-4623-ADE5-7074890624FB}" destId="{ED5AD868-D7A3-464A-B43C-70F12A26DDD4}" srcOrd="0" destOrd="4" presId="urn:microsoft.com/office/officeart/2005/8/layout/hList2#4"/>
    <dgm:cxn modelId="{7E04C88F-3DDC-4791-8AE4-9D3D24D46CC8}" srcId="{9B1D5262-8CAC-42E4-B01A-71E97C735EEE}" destId="{51900535-E321-46E1-9AF7-60BD5EC3010A}" srcOrd="0" destOrd="0" parTransId="{CD81D1A0-E5C7-437B-A130-919BBD0B2DD8}" sibTransId="{D1C69C05-9F5C-4C0F-B9FD-103302081FEC}"/>
    <dgm:cxn modelId="{2C5B92A9-A8B6-42C3-97DB-E2D9CFCED5FB}" srcId="{51900535-E321-46E1-9AF7-60BD5EC3010A}" destId="{D4857B63-6BBB-499D-9981-BE2F3C625679}" srcOrd="0" destOrd="0" parTransId="{004619EF-0D2C-43DC-92E1-C9C2910C36D2}" sibTransId="{9FD52A82-CFD4-4386-ACB7-0729472E6462}"/>
    <dgm:cxn modelId="{EC3469AB-DBE2-4BA8-A5AE-3AD1905CD9DC}" srcId="{51900535-E321-46E1-9AF7-60BD5EC3010A}" destId="{375B0CFD-5CCA-4623-ADE5-7074890624FB}" srcOrd="4" destOrd="0" parTransId="{E5067D3F-DF99-4993-9BAC-0DAEC123431F}" sibTransId="{BC028B83-5D0E-4D85-9E99-369D690F6AA4}"/>
    <dgm:cxn modelId="{7065F0D7-7F49-4606-89FF-2A6DC724A8DF}" type="presOf" srcId="{D4857B63-6BBB-499D-9981-BE2F3C625679}" destId="{ED5AD868-D7A3-464A-B43C-70F12A26DDD4}" srcOrd="0" destOrd="0" presId="urn:microsoft.com/office/officeart/2005/8/layout/hList2#4"/>
    <dgm:cxn modelId="{A14D1EAA-A014-4B65-972B-41843435C69E}" type="presParOf" srcId="{47AE8FC5-4878-4EAD-A388-B8F332D24D72}" destId="{04FAD2C5-2112-44A6-BFB5-BECA40223094}" srcOrd="0" destOrd="0" presId="urn:microsoft.com/office/officeart/2005/8/layout/hList2#4"/>
    <dgm:cxn modelId="{1E0E58B1-BB77-488F-BE2A-9CFEEFF6D2BF}" type="presParOf" srcId="{04FAD2C5-2112-44A6-BFB5-BECA40223094}" destId="{1CCAB412-CDA3-4471-8FC2-145125E6C471}" srcOrd="0" destOrd="0" presId="urn:microsoft.com/office/officeart/2005/8/layout/hList2#4"/>
    <dgm:cxn modelId="{60B06892-4BFB-454F-8288-E7B499FB2422}" type="presParOf" srcId="{04FAD2C5-2112-44A6-BFB5-BECA40223094}" destId="{ED5AD868-D7A3-464A-B43C-70F12A26DDD4}" srcOrd="1" destOrd="0" presId="urn:microsoft.com/office/officeart/2005/8/layout/hList2#4"/>
    <dgm:cxn modelId="{7ECC6DD1-8C49-418A-829B-EF0011C043A8}" type="presParOf" srcId="{04FAD2C5-2112-44A6-BFB5-BECA40223094}" destId="{CF33F3B5-4505-446D-AA5B-AAA0C3B15610}" srcOrd="2" destOrd="0" presId="urn:microsoft.com/office/officeart/2005/8/layout/hList2#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033D767-AA20-4037-BF06-04966783CCB0}" type="doc">
      <dgm:prSet loTypeId="urn:microsoft.com/office/officeart/2005/8/layout/pyramid2" loCatId="list" qsTypeId="urn:microsoft.com/office/officeart/2005/8/quickstyle/3d1" qsCatId="3D" csTypeId="urn:microsoft.com/office/officeart/2005/8/colors/accent6_3" csCatId="accent6" phldr="1"/>
      <dgm:spPr/>
    </dgm:pt>
    <dgm:pt modelId="{4A90738F-C8B8-4CF4-AFBA-7AFA1E9F7076}">
      <dgm:prSet phldrT="[Texto]"/>
      <dgm:spPr>
        <a:solidFill>
          <a:srgbClr val="002060">
            <a:alpha val="90000"/>
          </a:srgbClr>
        </a:solidFill>
        <a:ln>
          <a:noFill/>
        </a:ln>
        <a:effectLst>
          <a:outerShdw blurRad="50800" dist="38100" dir="2700000" algn="tl" rotWithShape="0">
            <a:prstClr val="black">
              <a:alpha val="40000"/>
            </a:prstClr>
          </a:outerShdw>
        </a:effectLst>
        <a:scene3d>
          <a:camera prst="orthographicFront"/>
          <a:lightRig rig="flat" dir="t"/>
        </a:scene3d>
      </dgm:spPr>
      <dgm:t>
        <a:bodyPr/>
        <a:lstStyle/>
        <a:p>
          <a:r>
            <a:rPr lang="es-MX" b="1" dirty="0">
              <a:solidFill>
                <a:schemeClr val="bg1"/>
              </a:solidFill>
            </a:rPr>
            <a:t>Tamaño</a:t>
          </a:r>
        </a:p>
      </dgm:t>
    </dgm:pt>
    <dgm:pt modelId="{F961BB0D-56FE-4AA0-87B1-3497F1931A9E}" type="parTrans" cxnId="{E808BD7B-C255-4CC0-B6EB-7675C6BD9348}">
      <dgm:prSet/>
      <dgm:spPr/>
      <dgm:t>
        <a:bodyPr/>
        <a:lstStyle/>
        <a:p>
          <a:endParaRPr lang="es-MX">
            <a:solidFill>
              <a:srgbClr val="002060"/>
            </a:solidFill>
          </a:endParaRPr>
        </a:p>
      </dgm:t>
    </dgm:pt>
    <dgm:pt modelId="{C5A022BE-08BE-4EFA-8340-00E4D11CE542}" type="sibTrans" cxnId="{E808BD7B-C255-4CC0-B6EB-7675C6BD9348}">
      <dgm:prSet/>
      <dgm:spPr/>
      <dgm:t>
        <a:bodyPr/>
        <a:lstStyle/>
        <a:p>
          <a:endParaRPr lang="es-MX">
            <a:solidFill>
              <a:srgbClr val="002060"/>
            </a:solidFill>
          </a:endParaRPr>
        </a:p>
      </dgm:t>
    </dgm:pt>
    <dgm:pt modelId="{FB721351-3B77-4D07-80F1-A5BC73BA4937}">
      <dgm:prSet phldrT="[Texto]"/>
      <dgm:spPr>
        <a:solidFill>
          <a:srgbClr val="002060">
            <a:alpha val="90000"/>
          </a:srgbClr>
        </a:solidFill>
        <a:ln>
          <a:noFill/>
        </a:ln>
        <a:effectLst/>
        <a:scene3d>
          <a:camera prst="orthographicFront"/>
          <a:lightRig rig="flat" dir="t"/>
        </a:scene3d>
      </dgm:spPr>
      <dgm:t>
        <a:bodyPr/>
        <a:lstStyle/>
        <a:p>
          <a:r>
            <a:rPr lang="es-MX" b="1" dirty="0">
              <a:solidFill>
                <a:schemeClr val="bg1"/>
              </a:solidFill>
            </a:rPr>
            <a:t>Función de Asignación</a:t>
          </a:r>
        </a:p>
      </dgm:t>
    </dgm:pt>
    <dgm:pt modelId="{79B0C44E-7FFF-465D-B982-84BE993FE6A6}" type="parTrans" cxnId="{F815A5A3-1DB5-4E28-BC43-53981ACC1A2E}">
      <dgm:prSet/>
      <dgm:spPr/>
      <dgm:t>
        <a:bodyPr/>
        <a:lstStyle/>
        <a:p>
          <a:endParaRPr lang="es-MX">
            <a:solidFill>
              <a:srgbClr val="002060"/>
            </a:solidFill>
          </a:endParaRPr>
        </a:p>
      </dgm:t>
    </dgm:pt>
    <dgm:pt modelId="{38271057-C917-49F0-ABD7-1C967C7E9C65}" type="sibTrans" cxnId="{F815A5A3-1DB5-4E28-BC43-53981ACC1A2E}">
      <dgm:prSet/>
      <dgm:spPr/>
      <dgm:t>
        <a:bodyPr/>
        <a:lstStyle/>
        <a:p>
          <a:endParaRPr lang="es-MX">
            <a:solidFill>
              <a:srgbClr val="002060"/>
            </a:solidFill>
          </a:endParaRPr>
        </a:p>
      </dgm:t>
    </dgm:pt>
    <dgm:pt modelId="{53BE8A58-A292-4A95-97AB-A8F722AEC25D}">
      <dgm:prSet phldrT="[Texto]"/>
      <dgm:spPr>
        <a:solidFill>
          <a:srgbClr val="002060">
            <a:alpha val="90000"/>
          </a:srgbClr>
        </a:solidFill>
        <a:ln>
          <a:noFill/>
        </a:ln>
        <a:effectLst/>
        <a:scene3d>
          <a:camera prst="orthographicFront"/>
          <a:lightRig rig="flat" dir="t"/>
        </a:scene3d>
      </dgm:spPr>
      <dgm:t>
        <a:bodyPr/>
        <a:lstStyle/>
        <a:p>
          <a:r>
            <a:rPr lang="es-MX" b="1" dirty="0">
              <a:solidFill>
                <a:schemeClr val="bg1"/>
              </a:solidFill>
            </a:rPr>
            <a:t>Algoritmos de Reemplazo</a:t>
          </a:r>
        </a:p>
      </dgm:t>
    </dgm:pt>
    <dgm:pt modelId="{D511AAB1-EA26-4DD3-8E12-593E23CA1330}" type="parTrans" cxnId="{BDC25FA1-9679-4FB8-9474-33AA88FE76DD}">
      <dgm:prSet/>
      <dgm:spPr/>
      <dgm:t>
        <a:bodyPr/>
        <a:lstStyle/>
        <a:p>
          <a:endParaRPr lang="es-MX">
            <a:solidFill>
              <a:srgbClr val="002060"/>
            </a:solidFill>
          </a:endParaRPr>
        </a:p>
      </dgm:t>
    </dgm:pt>
    <dgm:pt modelId="{F98D573E-8B61-428F-A3CD-9E16D86B237B}" type="sibTrans" cxnId="{BDC25FA1-9679-4FB8-9474-33AA88FE76DD}">
      <dgm:prSet/>
      <dgm:spPr/>
      <dgm:t>
        <a:bodyPr/>
        <a:lstStyle/>
        <a:p>
          <a:endParaRPr lang="es-MX">
            <a:solidFill>
              <a:srgbClr val="002060"/>
            </a:solidFill>
          </a:endParaRPr>
        </a:p>
      </dgm:t>
    </dgm:pt>
    <dgm:pt modelId="{E967CCAC-6B67-441C-994B-E9023B440AB2}">
      <dgm:prSet/>
      <dgm:spPr>
        <a:solidFill>
          <a:srgbClr val="002060">
            <a:alpha val="90000"/>
          </a:srgbClr>
        </a:solidFill>
        <a:ln>
          <a:noFill/>
        </a:ln>
        <a:effectLst/>
        <a:scene3d>
          <a:camera prst="orthographicFront"/>
          <a:lightRig rig="flat" dir="t"/>
        </a:scene3d>
      </dgm:spPr>
      <dgm:t>
        <a:bodyPr/>
        <a:lstStyle/>
        <a:p>
          <a:r>
            <a:rPr lang="es-MX" b="1" dirty="0">
              <a:solidFill>
                <a:schemeClr val="bg1"/>
              </a:solidFill>
            </a:rPr>
            <a:t>Políticas de Escritura</a:t>
          </a:r>
        </a:p>
      </dgm:t>
    </dgm:pt>
    <dgm:pt modelId="{2482E7F3-37B2-4A63-BAE5-20F4BB594302}" type="parTrans" cxnId="{AA162F05-87DB-47FB-B1F9-151B5C9AF10B}">
      <dgm:prSet/>
      <dgm:spPr/>
      <dgm:t>
        <a:bodyPr/>
        <a:lstStyle/>
        <a:p>
          <a:endParaRPr lang="es-MX">
            <a:solidFill>
              <a:srgbClr val="002060"/>
            </a:solidFill>
          </a:endParaRPr>
        </a:p>
      </dgm:t>
    </dgm:pt>
    <dgm:pt modelId="{E2DE9365-3D7F-402F-9E58-1E8943157BB9}" type="sibTrans" cxnId="{AA162F05-87DB-47FB-B1F9-151B5C9AF10B}">
      <dgm:prSet/>
      <dgm:spPr/>
      <dgm:t>
        <a:bodyPr/>
        <a:lstStyle/>
        <a:p>
          <a:endParaRPr lang="es-MX">
            <a:solidFill>
              <a:srgbClr val="002060"/>
            </a:solidFill>
          </a:endParaRPr>
        </a:p>
      </dgm:t>
    </dgm:pt>
    <dgm:pt modelId="{EEC6D007-A472-4BAB-B42E-DE039EEC6E88}">
      <dgm:prSet/>
      <dgm:spPr>
        <a:solidFill>
          <a:srgbClr val="002060">
            <a:alpha val="90000"/>
          </a:srgbClr>
        </a:solidFill>
        <a:ln>
          <a:noFill/>
        </a:ln>
        <a:effectLst/>
        <a:scene3d>
          <a:camera prst="orthographicFront"/>
          <a:lightRig rig="flat" dir="t"/>
        </a:scene3d>
      </dgm:spPr>
      <dgm:t>
        <a:bodyPr/>
        <a:lstStyle/>
        <a:p>
          <a:r>
            <a:rPr lang="es-MX" b="1" dirty="0">
              <a:solidFill>
                <a:schemeClr val="bg1"/>
              </a:solidFill>
            </a:rPr>
            <a:t>Tamaño de Líneas</a:t>
          </a:r>
        </a:p>
      </dgm:t>
    </dgm:pt>
    <dgm:pt modelId="{CF0A276F-A3D5-45CE-BE18-85E4A0D501D9}" type="parTrans" cxnId="{0172C58D-F095-45CE-B121-1F71E6017E01}">
      <dgm:prSet/>
      <dgm:spPr/>
      <dgm:t>
        <a:bodyPr/>
        <a:lstStyle/>
        <a:p>
          <a:endParaRPr lang="es-MX">
            <a:solidFill>
              <a:srgbClr val="002060"/>
            </a:solidFill>
          </a:endParaRPr>
        </a:p>
      </dgm:t>
    </dgm:pt>
    <dgm:pt modelId="{089F6F47-96D6-4D47-A7C1-076D6DD37271}" type="sibTrans" cxnId="{0172C58D-F095-45CE-B121-1F71E6017E01}">
      <dgm:prSet/>
      <dgm:spPr/>
      <dgm:t>
        <a:bodyPr/>
        <a:lstStyle/>
        <a:p>
          <a:endParaRPr lang="es-MX">
            <a:solidFill>
              <a:srgbClr val="002060"/>
            </a:solidFill>
          </a:endParaRPr>
        </a:p>
      </dgm:t>
    </dgm:pt>
    <dgm:pt modelId="{0148F037-2671-4D79-9FC5-4CE773BE234E}">
      <dgm:prSet/>
      <dgm:spPr>
        <a:solidFill>
          <a:srgbClr val="002060">
            <a:alpha val="90000"/>
          </a:srgbClr>
        </a:solidFill>
        <a:ln>
          <a:noFill/>
        </a:ln>
        <a:effectLst/>
        <a:scene3d>
          <a:camera prst="orthographicFront"/>
          <a:lightRig rig="flat" dir="t"/>
        </a:scene3d>
      </dgm:spPr>
      <dgm:t>
        <a:bodyPr/>
        <a:lstStyle/>
        <a:p>
          <a:r>
            <a:rPr lang="es-MX" b="1" dirty="0">
              <a:solidFill>
                <a:schemeClr val="bg1"/>
              </a:solidFill>
            </a:rPr>
            <a:t>Número de Caches</a:t>
          </a:r>
        </a:p>
      </dgm:t>
    </dgm:pt>
    <dgm:pt modelId="{DE245E23-076B-457F-94AA-20C9BC63B1EA}" type="parTrans" cxnId="{3F645297-C9A0-4A63-A0FC-35F7DC51B15B}">
      <dgm:prSet/>
      <dgm:spPr/>
      <dgm:t>
        <a:bodyPr/>
        <a:lstStyle/>
        <a:p>
          <a:endParaRPr lang="es-MX">
            <a:solidFill>
              <a:srgbClr val="002060"/>
            </a:solidFill>
          </a:endParaRPr>
        </a:p>
      </dgm:t>
    </dgm:pt>
    <dgm:pt modelId="{FD224C5B-18F9-4BCC-8662-1BECE04D32E8}" type="sibTrans" cxnId="{3F645297-C9A0-4A63-A0FC-35F7DC51B15B}">
      <dgm:prSet/>
      <dgm:spPr/>
      <dgm:t>
        <a:bodyPr/>
        <a:lstStyle/>
        <a:p>
          <a:endParaRPr lang="es-MX">
            <a:solidFill>
              <a:srgbClr val="002060"/>
            </a:solidFill>
          </a:endParaRPr>
        </a:p>
      </dgm:t>
    </dgm:pt>
    <dgm:pt modelId="{DC31D55A-B283-48BC-950E-0CCDC7891D2C}">
      <dgm:prSet/>
      <dgm:spPr>
        <a:solidFill>
          <a:srgbClr val="002060">
            <a:alpha val="90000"/>
          </a:srgbClr>
        </a:solidFill>
        <a:ln>
          <a:noFill/>
        </a:ln>
        <a:effectLst>
          <a:outerShdw blurRad="50800" dist="38100" dir="2700000" algn="tl" rotWithShape="0">
            <a:prstClr val="black">
              <a:alpha val="40000"/>
            </a:prstClr>
          </a:outerShdw>
        </a:effectLst>
        <a:scene3d>
          <a:camera prst="orthographicFront"/>
          <a:lightRig rig="flat" dir="t"/>
        </a:scene3d>
      </dgm:spPr>
      <dgm:t>
        <a:bodyPr/>
        <a:lstStyle/>
        <a:p>
          <a:r>
            <a:rPr lang="es-ES" b="1" dirty="0">
              <a:solidFill>
                <a:schemeClr val="bg1"/>
              </a:solidFill>
            </a:rPr>
            <a:t>Direcciones</a:t>
          </a:r>
          <a:endParaRPr lang="es-HN" b="1" dirty="0">
            <a:solidFill>
              <a:schemeClr val="bg1"/>
            </a:solidFill>
          </a:endParaRPr>
        </a:p>
      </dgm:t>
    </dgm:pt>
    <dgm:pt modelId="{72011D8F-DA46-4ABF-B1B1-141BE55E27C0}" type="parTrans" cxnId="{EDF870B3-6942-49DF-B580-0372111D13B3}">
      <dgm:prSet/>
      <dgm:spPr/>
      <dgm:t>
        <a:bodyPr/>
        <a:lstStyle/>
        <a:p>
          <a:endParaRPr lang="es-HN"/>
        </a:p>
      </dgm:t>
    </dgm:pt>
    <dgm:pt modelId="{A4850FE8-EA21-42DD-A61D-C57DCB4897B2}" type="sibTrans" cxnId="{EDF870B3-6942-49DF-B580-0372111D13B3}">
      <dgm:prSet/>
      <dgm:spPr/>
      <dgm:t>
        <a:bodyPr/>
        <a:lstStyle/>
        <a:p>
          <a:endParaRPr lang="es-HN"/>
        </a:p>
      </dgm:t>
    </dgm:pt>
    <dgm:pt modelId="{A3848C74-753D-47EF-AEA5-B6840DD3103D}" type="pres">
      <dgm:prSet presAssocID="{1033D767-AA20-4037-BF06-04966783CCB0}" presName="compositeShape" presStyleCnt="0">
        <dgm:presLayoutVars>
          <dgm:dir/>
          <dgm:resizeHandles/>
        </dgm:presLayoutVars>
      </dgm:prSet>
      <dgm:spPr/>
    </dgm:pt>
    <dgm:pt modelId="{32768A2E-E776-44BE-AAB4-A82EDCF0CB3A}" type="pres">
      <dgm:prSet presAssocID="{1033D767-AA20-4037-BF06-04966783CCB0}" presName="pyramid" presStyleLbl="node1" presStyleIdx="0" presStyleCnt="1"/>
      <dgm:spPr>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AB573C04-724E-4860-9CBA-048F66FA4EF2}" type="pres">
      <dgm:prSet presAssocID="{1033D767-AA20-4037-BF06-04966783CCB0}" presName="theList" presStyleCnt="0"/>
      <dgm:spPr/>
    </dgm:pt>
    <dgm:pt modelId="{E254810F-E5AF-44F8-A895-98C76AD971C9}" type="pres">
      <dgm:prSet presAssocID="{DC31D55A-B283-48BC-950E-0CCDC7891D2C}" presName="aNode" presStyleLbl="fgAcc1" presStyleIdx="0" presStyleCnt="7">
        <dgm:presLayoutVars>
          <dgm:bulletEnabled val="1"/>
        </dgm:presLayoutVars>
      </dgm:prSet>
      <dgm:spPr/>
    </dgm:pt>
    <dgm:pt modelId="{8FECD59F-6E62-4A36-946E-F0B09D4F3B33}" type="pres">
      <dgm:prSet presAssocID="{DC31D55A-B283-48BC-950E-0CCDC7891D2C}" presName="aSpace" presStyleCnt="0"/>
      <dgm:spPr/>
    </dgm:pt>
    <dgm:pt modelId="{A3916F80-5B4A-4B6B-BD64-D308E4A980AF}" type="pres">
      <dgm:prSet presAssocID="{4A90738F-C8B8-4CF4-AFBA-7AFA1E9F7076}" presName="aNode" presStyleLbl="fgAcc1" presStyleIdx="1" presStyleCnt="7">
        <dgm:presLayoutVars>
          <dgm:bulletEnabled val="1"/>
        </dgm:presLayoutVars>
      </dgm:prSet>
      <dgm:spPr/>
    </dgm:pt>
    <dgm:pt modelId="{B9A0AD8E-C9D7-4240-89B4-5AF369D99665}" type="pres">
      <dgm:prSet presAssocID="{4A90738F-C8B8-4CF4-AFBA-7AFA1E9F7076}" presName="aSpace" presStyleCnt="0"/>
      <dgm:spPr/>
    </dgm:pt>
    <dgm:pt modelId="{F941AF0E-550A-41D4-86C0-081DBD8F8EC6}" type="pres">
      <dgm:prSet presAssocID="{FB721351-3B77-4D07-80F1-A5BC73BA4937}" presName="aNode" presStyleLbl="fgAcc1" presStyleIdx="2" presStyleCnt="7">
        <dgm:presLayoutVars>
          <dgm:bulletEnabled val="1"/>
        </dgm:presLayoutVars>
      </dgm:prSet>
      <dgm:spPr/>
    </dgm:pt>
    <dgm:pt modelId="{739963E4-DFF6-4653-BEE0-74903C029E7F}" type="pres">
      <dgm:prSet presAssocID="{FB721351-3B77-4D07-80F1-A5BC73BA4937}" presName="aSpace" presStyleCnt="0"/>
      <dgm:spPr/>
    </dgm:pt>
    <dgm:pt modelId="{E3B94310-76BF-4CB3-95E0-1EE7DF5F789D}" type="pres">
      <dgm:prSet presAssocID="{53BE8A58-A292-4A95-97AB-A8F722AEC25D}" presName="aNode" presStyleLbl="fgAcc1" presStyleIdx="3" presStyleCnt="7">
        <dgm:presLayoutVars>
          <dgm:bulletEnabled val="1"/>
        </dgm:presLayoutVars>
      </dgm:prSet>
      <dgm:spPr/>
    </dgm:pt>
    <dgm:pt modelId="{772574A4-DA7C-4D07-A67C-9715DEC737BD}" type="pres">
      <dgm:prSet presAssocID="{53BE8A58-A292-4A95-97AB-A8F722AEC25D}" presName="aSpace" presStyleCnt="0"/>
      <dgm:spPr/>
    </dgm:pt>
    <dgm:pt modelId="{53C06A4E-AACD-4D02-A877-FFC33153FF6C}" type="pres">
      <dgm:prSet presAssocID="{E967CCAC-6B67-441C-994B-E9023B440AB2}" presName="aNode" presStyleLbl="fgAcc1" presStyleIdx="4" presStyleCnt="7">
        <dgm:presLayoutVars>
          <dgm:bulletEnabled val="1"/>
        </dgm:presLayoutVars>
      </dgm:prSet>
      <dgm:spPr/>
    </dgm:pt>
    <dgm:pt modelId="{3B668E7F-7119-4DC8-9D39-6265B36CA6EC}" type="pres">
      <dgm:prSet presAssocID="{E967CCAC-6B67-441C-994B-E9023B440AB2}" presName="aSpace" presStyleCnt="0"/>
      <dgm:spPr/>
    </dgm:pt>
    <dgm:pt modelId="{CC0B3FD5-5EF0-408F-B1E3-022BE7EE9387}" type="pres">
      <dgm:prSet presAssocID="{EEC6D007-A472-4BAB-B42E-DE039EEC6E88}" presName="aNode" presStyleLbl="fgAcc1" presStyleIdx="5" presStyleCnt="7">
        <dgm:presLayoutVars>
          <dgm:bulletEnabled val="1"/>
        </dgm:presLayoutVars>
      </dgm:prSet>
      <dgm:spPr/>
    </dgm:pt>
    <dgm:pt modelId="{40359469-452F-4CC3-8B81-B5BF26BC4C5E}" type="pres">
      <dgm:prSet presAssocID="{EEC6D007-A472-4BAB-B42E-DE039EEC6E88}" presName="aSpace" presStyleCnt="0"/>
      <dgm:spPr/>
    </dgm:pt>
    <dgm:pt modelId="{DC9C4FDC-EC21-45A4-A2F1-16DDB19D710A}" type="pres">
      <dgm:prSet presAssocID="{0148F037-2671-4D79-9FC5-4CE773BE234E}" presName="aNode" presStyleLbl="fgAcc1" presStyleIdx="6" presStyleCnt="7">
        <dgm:presLayoutVars>
          <dgm:bulletEnabled val="1"/>
        </dgm:presLayoutVars>
      </dgm:prSet>
      <dgm:spPr/>
    </dgm:pt>
    <dgm:pt modelId="{708EC854-F180-423F-94E8-FA3C854B7BAB}" type="pres">
      <dgm:prSet presAssocID="{0148F037-2671-4D79-9FC5-4CE773BE234E}" presName="aSpace" presStyleCnt="0"/>
      <dgm:spPr/>
    </dgm:pt>
  </dgm:ptLst>
  <dgm:cxnLst>
    <dgm:cxn modelId="{AA162F05-87DB-47FB-B1F9-151B5C9AF10B}" srcId="{1033D767-AA20-4037-BF06-04966783CCB0}" destId="{E967CCAC-6B67-441C-994B-E9023B440AB2}" srcOrd="4" destOrd="0" parTransId="{2482E7F3-37B2-4A63-BAE5-20F4BB594302}" sibTransId="{E2DE9365-3D7F-402F-9E58-1E8943157BB9}"/>
    <dgm:cxn modelId="{CD781C12-196B-4552-A717-D1A3150797D5}" type="presOf" srcId="{4A90738F-C8B8-4CF4-AFBA-7AFA1E9F7076}" destId="{A3916F80-5B4A-4B6B-BD64-D308E4A980AF}" srcOrd="0" destOrd="0" presId="urn:microsoft.com/office/officeart/2005/8/layout/pyramid2"/>
    <dgm:cxn modelId="{FE3BBC20-A3B0-4FB0-800D-FF51A70C374A}" type="presOf" srcId="{1033D767-AA20-4037-BF06-04966783CCB0}" destId="{A3848C74-753D-47EF-AEA5-B6840DD3103D}" srcOrd="0" destOrd="0" presId="urn:microsoft.com/office/officeart/2005/8/layout/pyramid2"/>
    <dgm:cxn modelId="{05E3606B-6CF6-447D-B106-C75EA91E06AF}" type="presOf" srcId="{53BE8A58-A292-4A95-97AB-A8F722AEC25D}" destId="{E3B94310-76BF-4CB3-95E0-1EE7DF5F789D}" srcOrd="0" destOrd="0" presId="urn:microsoft.com/office/officeart/2005/8/layout/pyramid2"/>
    <dgm:cxn modelId="{E808BD7B-C255-4CC0-B6EB-7675C6BD9348}" srcId="{1033D767-AA20-4037-BF06-04966783CCB0}" destId="{4A90738F-C8B8-4CF4-AFBA-7AFA1E9F7076}" srcOrd="1" destOrd="0" parTransId="{F961BB0D-56FE-4AA0-87B1-3497F1931A9E}" sibTransId="{C5A022BE-08BE-4EFA-8340-00E4D11CE542}"/>
    <dgm:cxn modelId="{0172C58D-F095-45CE-B121-1F71E6017E01}" srcId="{1033D767-AA20-4037-BF06-04966783CCB0}" destId="{EEC6D007-A472-4BAB-B42E-DE039EEC6E88}" srcOrd="5" destOrd="0" parTransId="{CF0A276F-A3D5-45CE-BE18-85E4A0D501D9}" sibTransId="{089F6F47-96D6-4D47-A7C1-076D6DD37271}"/>
    <dgm:cxn modelId="{EDA13690-0535-4B87-880F-DD324834B246}" type="presOf" srcId="{EEC6D007-A472-4BAB-B42E-DE039EEC6E88}" destId="{CC0B3FD5-5EF0-408F-B1E3-022BE7EE9387}" srcOrd="0" destOrd="0" presId="urn:microsoft.com/office/officeart/2005/8/layout/pyramid2"/>
    <dgm:cxn modelId="{3F645297-C9A0-4A63-A0FC-35F7DC51B15B}" srcId="{1033D767-AA20-4037-BF06-04966783CCB0}" destId="{0148F037-2671-4D79-9FC5-4CE773BE234E}" srcOrd="6" destOrd="0" parTransId="{DE245E23-076B-457F-94AA-20C9BC63B1EA}" sibTransId="{FD224C5B-18F9-4BCC-8662-1BECE04D32E8}"/>
    <dgm:cxn modelId="{9B724D9A-CD88-47D2-85A4-C46A4F17C5F2}" type="presOf" srcId="{FB721351-3B77-4D07-80F1-A5BC73BA4937}" destId="{F941AF0E-550A-41D4-86C0-081DBD8F8EC6}" srcOrd="0" destOrd="0" presId="urn:microsoft.com/office/officeart/2005/8/layout/pyramid2"/>
    <dgm:cxn modelId="{BDC25FA1-9679-4FB8-9474-33AA88FE76DD}" srcId="{1033D767-AA20-4037-BF06-04966783CCB0}" destId="{53BE8A58-A292-4A95-97AB-A8F722AEC25D}" srcOrd="3" destOrd="0" parTransId="{D511AAB1-EA26-4DD3-8E12-593E23CA1330}" sibTransId="{F98D573E-8B61-428F-A3CD-9E16D86B237B}"/>
    <dgm:cxn modelId="{F815A5A3-1DB5-4E28-BC43-53981ACC1A2E}" srcId="{1033D767-AA20-4037-BF06-04966783CCB0}" destId="{FB721351-3B77-4D07-80F1-A5BC73BA4937}" srcOrd="2" destOrd="0" parTransId="{79B0C44E-7FFF-465D-B982-84BE993FE6A6}" sibTransId="{38271057-C917-49F0-ABD7-1C967C7E9C65}"/>
    <dgm:cxn modelId="{79B577A6-BDB2-4DF2-A068-380F7449FF73}" type="presOf" srcId="{0148F037-2671-4D79-9FC5-4CE773BE234E}" destId="{DC9C4FDC-EC21-45A4-A2F1-16DDB19D710A}" srcOrd="0" destOrd="0" presId="urn:microsoft.com/office/officeart/2005/8/layout/pyramid2"/>
    <dgm:cxn modelId="{EDF870B3-6942-49DF-B580-0372111D13B3}" srcId="{1033D767-AA20-4037-BF06-04966783CCB0}" destId="{DC31D55A-B283-48BC-950E-0CCDC7891D2C}" srcOrd="0" destOrd="0" parTransId="{72011D8F-DA46-4ABF-B1B1-141BE55E27C0}" sibTransId="{A4850FE8-EA21-42DD-A61D-C57DCB4897B2}"/>
    <dgm:cxn modelId="{48BFDCE9-F6EE-4C96-91C5-501E141E4C85}" type="presOf" srcId="{E967CCAC-6B67-441C-994B-E9023B440AB2}" destId="{53C06A4E-AACD-4D02-A877-FFC33153FF6C}" srcOrd="0" destOrd="0" presId="urn:microsoft.com/office/officeart/2005/8/layout/pyramid2"/>
    <dgm:cxn modelId="{0ED1DEFD-09DF-4F10-A1B9-445B38300A51}" type="presOf" srcId="{DC31D55A-B283-48BC-950E-0CCDC7891D2C}" destId="{E254810F-E5AF-44F8-A895-98C76AD971C9}" srcOrd="0" destOrd="0" presId="urn:microsoft.com/office/officeart/2005/8/layout/pyramid2"/>
    <dgm:cxn modelId="{6C6D2D72-6C6D-4874-962B-EA6D063BBB8D}" type="presParOf" srcId="{A3848C74-753D-47EF-AEA5-B6840DD3103D}" destId="{32768A2E-E776-44BE-AAB4-A82EDCF0CB3A}" srcOrd="0" destOrd="0" presId="urn:microsoft.com/office/officeart/2005/8/layout/pyramid2"/>
    <dgm:cxn modelId="{AE4BAB68-24C8-4E3B-B8A5-BA4AA2BE13F0}" type="presParOf" srcId="{A3848C74-753D-47EF-AEA5-B6840DD3103D}" destId="{AB573C04-724E-4860-9CBA-048F66FA4EF2}" srcOrd="1" destOrd="0" presId="urn:microsoft.com/office/officeart/2005/8/layout/pyramid2"/>
    <dgm:cxn modelId="{7F580B10-BBBB-4011-A880-A0C82721F776}" type="presParOf" srcId="{AB573C04-724E-4860-9CBA-048F66FA4EF2}" destId="{E254810F-E5AF-44F8-A895-98C76AD971C9}" srcOrd="0" destOrd="0" presId="urn:microsoft.com/office/officeart/2005/8/layout/pyramid2"/>
    <dgm:cxn modelId="{2283A89A-B9CC-459F-B46F-8E67E87B9C4F}" type="presParOf" srcId="{AB573C04-724E-4860-9CBA-048F66FA4EF2}" destId="{8FECD59F-6E62-4A36-946E-F0B09D4F3B33}" srcOrd="1" destOrd="0" presId="urn:microsoft.com/office/officeart/2005/8/layout/pyramid2"/>
    <dgm:cxn modelId="{588D159F-51ED-425A-812F-64492CB60B72}" type="presParOf" srcId="{AB573C04-724E-4860-9CBA-048F66FA4EF2}" destId="{A3916F80-5B4A-4B6B-BD64-D308E4A980AF}" srcOrd="2" destOrd="0" presId="urn:microsoft.com/office/officeart/2005/8/layout/pyramid2"/>
    <dgm:cxn modelId="{2069FE7C-02FD-47D1-A6AF-C86C01215732}" type="presParOf" srcId="{AB573C04-724E-4860-9CBA-048F66FA4EF2}" destId="{B9A0AD8E-C9D7-4240-89B4-5AF369D99665}" srcOrd="3" destOrd="0" presId="urn:microsoft.com/office/officeart/2005/8/layout/pyramid2"/>
    <dgm:cxn modelId="{A70D87E3-3661-4831-8BDF-8521442EB5EA}" type="presParOf" srcId="{AB573C04-724E-4860-9CBA-048F66FA4EF2}" destId="{F941AF0E-550A-41D4-86C0-081DBD8F8EC6}" srcOrd="4" destOrd="0" presId="urn:microsoft.com/office/officeart/2005/8/layout/pyramid2"/>
    <dgm:cxn modelId="{AF9CDEA7-D681-4A7C-B03F-DD7AC7BFDDA1}" type="presParOf" srcId="{AB573C04-724E-4860-9CBA-048F66FA4EF2}" destId="{739963E4-DFF6-4653-BEE0-74903C029E7F}" srcOrd="5" destOrd="0" presId="urn:microsoft.com/office/officeart/2005/8/layout/pyramid2"/>
    <dgm:cxn modelId="{3895EDDE-5CB5-456C-97BB-A3E965A06609}" type="presParOf" srcId="{AB573C04-724E-4860-9CBA-048F66FA4EF2}" destId="{E3B94310-76BF-4CB3-95E0-1EE7DF5F789D}" srcOrd="6" destOrd="0" presId="urn:microsoft.com/office/officeart/2005/8/layout/pyramid2"/>
    <dgm:cxn modelId="{045AAF8F-A5D5-4114-B0C2-E4467CAAA696}" type="presParOf" srcId="{AB573C04-724E-4860-9CBA-048F66FA4EF2}" destId="{772574A4-DA7C-4D07-A67C-9715DEC737BD}" srcOrd="7" destOrd="0" presId="urn:microsoft.com/office/officeart/2005/8/layout/pyramid2"/>
    <dgm:cxn modelId="{012EE785-70D6-42B6-9CD2-63A8B4E13476}" type="presParOf" srcId="{AB573C04-724E-4860-9CBA-048F66FA4EF2}" destId="{53C06A4E-AACD-4D02-A877-FFC33153FF6C}" srcOrd="8" destOrd="0" presId="urn:microsoft.com/office/officeart/2005/8/layout/pyramid2"/>
    <dgm:cxn modelId="{29542B9A-9285-4FD0-BE35-67F62F0363D2}" type="presParOf" srcId="{AB573C04-724E-4860-9CBA-048F66FA4EF2}" destId="{3B668E7F-7119-4DC8-9D39-6265B36CA6EC}" srcOrd="9" destOrd="0" presId="urn:microsoft.com/office/officeart/2005/8/layout/pyramid2"/>
    <dgm:cxn modelId="{901FFC41-FE54-4C4E-978E-5CB81AABF4C7}" type="presParOf" srcId="{AB573C04-724E-4860-9CBA-048F66FA4EF2}" destId="{CC0B3FD5-5EF0-408F-B1E3-022BE7EE9387}" srcOrd="10" destOrd="0" presId="urn:microsoft.com/office/officeart/2005/8/layout/pyramid2"/>
    <dgm:cxn modelId="{0861045B-64BC-4621-812A-9B4C8CF76F81}" type="presParOf" srcId="{AB573C04-724E-4860-9CBA-048F66FA4EF2}" destId="{40359469-452F-4CC3-8B81-B5BF26BC4C5E}" srcOrd="11" destOrd="0" presId="urn:microsoft.com/office/officeart/2005/8/layout/pyramid2"/>
    <dgm:cxn modelId="{14A9A5C9-27B7-40CD-8AF8-EC1654B77625}" type="presParOf" srcId="{AB573C04-724E-4860-9CBA-048F66FA4EF2}" destId="{DC9C4FDC-EC21-45A4-A2F1-16DDB19D710A}" srcOrd="12" destOrd="0" presId="urn:microsoft.com/office/officeart/2005/8/layout/pyramid2"/>
    <dgm:cxn modelId="{8F55E344-F06C-47E0-8C8B-76D51AE120A8}" type="presParOf" srcId="{AB573C04-724E-4860-9CBA-048F66FA4EF2}" destId="{708EC854-F180-423F-94E8-FA3C854B7BAB}" srcOrd="1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B1D5262-8CAC-42E4-B01A-71E97C735EEE}" type="doc">
      <dgm:prSet loTypeId="urn:microsoft.com/office/officeart/2005/8/layout/hList2#4" loCatId="list" qsTypeId="urn:microsoft.com/office/officeart/2005/8/quickstyle/simple5" qsCatId="simple" csTypeId="urn:microsoft.com/office/officeart/2005/8/colors/accent1_2" csCatId="accent1" phldr="1"/>
      <dgm:spPr/>
      <dgm:t>
        <a:bodyPr/>
        <a:lstStyle/>
        <a:p>
          <a:endParaRPr lang="es-ES"/>
        </a:p>
      </dgm:t>
    </dgm:pt>
    <dgm:pt modelId="{51900535-E321-46E1-9AF7-60BD5EC3010A}">
      <dgm:prSet phldrT="[Texto]"/>
      <dgm:spPr/>
      <dgm:t>
        <a:bodyPr/>
        <a:lstStyle/>
        <a:p>
          <a:endParaRPr lang="es-ES" dirty="0"/>
        </a:p>
        <a:p>
          <a:endParaRPr lang="es-ES" dirty="0"/>
        </a:p>
      </dgm:t>
    </dgm:pt>
    <dgm:pt modelId="{CD81D1A0-E5C7-437B-A130-919BBD0B2DD8}" type="parTrans" cxnId="{7E04C88F-3DDC-4791-8AE4-9D3D24D46CC8}">
      <dgm:prSet/>
      <dgm:spPr/>
      <dgm:t>
        <a:bodyPr/>
        <a:lstStyle/>
        <a:p>
          <a:endParaRPr lang="es-ES"/>
        </a:p>
      </dgm:t>
    </dgm:pt>
    <dgm:pt modelId="{D1C69C05-9F5C-4C0F-B9FD-103302081FEC}" type="sibTrans" cxnId="{7E04C88F-3DDC-4791-8AE4-9D3D24D46CC8}">
      <dgm:prSet/>
      <dgm:spPr/>
      <dgm:t>
        <a:bodyPr/>
        <a:lstStyle/>
        <a:p>
          <a:endParaRPr lang="es-ES"/>
        </a:p>
      </dgm:t>
    </dgm:pt>
    <dgm:pt modelId="{375B0CFD-5CCA-4623-ADE5-7074890624FB}">
      <dgm:prSet phldrT="[Texto]" custT="1"/>
      <dgm:spPr>
        <a:solidFill>
          <a:srgbClr val="0070C0"/>
        </a:solidFill>
      </dgm:spPr>
      <dgm:t>
        <a:bodyPr/>
        <a:lstStyle/>
        <a:p>
          <a:endParaRPr lang="es-ES" sz="2200" dirty="0"/>
        </a:p>
      </dgm:t>
    </dgm:pt>
    <dgm:pt modelId="{E5067D3F-DF99-4993-9BAC-0DAEC123431F}" type="parTrans" cxnId="{EC3469AB-DBE2-4BA8-A5AE-3AD1905CD9DC}">
      <dgm:prSet/>
      <dgm:spPr/>
      <dgm:t>
        <a:bodyPr/>
        <a:lstStyle/>
        <a:p>
          <a:endParaRPr lang="es-ES"/>
        </a:p>
      </dgm:t>
    </dgm:pt>
    <dgm:pt modelId="{BC028B83-5D0E-4D85-9E99-369D690F6AA4}" type="sibTrans" cxnId="{EC3469AB-DBE2-4BA8-A5AE-3AD1905CD9DC}">
      <dgm:prSet/>
      <dgm:spPr/>
      <dgm:t>
        <a:bodyPr/>
        <a:lstStyle/>
        <a:p>
          <a:endParaRPr lang="es-ES"/>
        </a:p>
      </dgm:t>
    </dgm:pt>
    <dgm:pt modelId="{D4857B63-6BBB-499D-9981-BE2F3C625679}">
      <dgm:prSet phldrT="[Texto]" custT="1"/>
      <dgm:spPr>
        <a:solidFill>
          <a:srgbClr val="0070C0"/>
        </a:solidFill>
      </dgm:spPr>
      <dgm:t>
        <a:bodyPr/>
        <a:lstStyle/>
        <a:p>
          <a:r>
            <a:rPr lang="es-ES" sz="2200" dirty="0"/>
            <a:t>Casi todos los procesadores no embebidos y muchos procesadores embebidos admiten </a:t>
          </a:r>
          <a:r>
            <a:rPr lang="es-HN" sz="2200" dirty="0"/>
            <a:t>memoria virtual.</a:t>
          </a:r>
          <a:endParaRPr lang="es-ES" sz="2200" dirty="0"/>
        </a:p>
      </dgm:t>
    </dgm:pt>
    <dgm:pt modelId="{004619EF-0D2C-43DC-92E1-C9C2910C36D2}" type="parTrans" cxnId="{2C5B92A9-A8B6-42C3-97DB-E2D9CFCED5FB}">
      <dgm:prSet/>
      <dgm:spPr/>
      <dgm:t>
        <a:bodyPr/>
        <a:lstStyle/>
        <a:p>
          <a:endParaRPr lang="es-ES"/>
        </a:p>
      </dgm:t>
    </dgm:pt>
    <dgm:pt modelId="{9FD52A82-CFD4-4386-ACB7-0729472E6462}" type="sibTrans" cxnId="{2C5B92A9-A8B6-42C3-97DB-E2D9CFCED5FB}">
      <dgm:prSet/>
      <dgm:spPr/>
      <dgm:t>
        <a:bodyPr/>
        <a:lstStyle/>
        <a:p>
          <a:endParaRPr lang="es-ES"/>
        </a:p>
      </dgm:t>
    </dgm:pt>
    <dgm:pt modelId="{D4CC3D40-5FC2-468B-A1DC-7AF8FE741EB5}">
      <dgm:prSet phldrT="[Texto]" custT="1"/>
      <dgm:spPr>
        <a:solidFill>
          <a:srgbClr val="0070C0"/>
        </a:solidFill>
      </dgm:spPr>
      <dgm:t>
        <a:bodyPr/>
        <a:lstStyle/>
        <a:p>
          <a:pPr>
            <a:buNone/>
          </a:pPr>
          <a:endParaRPr lang="es-ES" sz="2200" dirty="0"/>
        </a:p>
      </dgm:t>
    </dgm:pt>
    <dgm:pt modelId="{BC5FA1EE-F741-498A-9F1E-1821300A862C}" type="parTrans" cxnId="{877D3416-618F-45AC-82F7-917A749125F2}">
      <dgm:prSet/>
      <dgm:spPr/>
      <dgm:t>
        <a:bodyPr/>
        <a:lstStyle/>
        <a:p>
          <a:endParaRPr lang="es-HN"/>
        </a:p>
      </dgm:t>
    </dgm:pt>
    <dgm:pt modelId="{8DE0CAA2-5D9F-4AD0-91EB-C2EB931CEA5C}" type="sibTrans" cxnId="{877D3416-618F-45AC-82F7-917A749125F2}">
      <dgm:prSet/>
      <dgm:spPr/>
      <dgm:t>
        <a:bodyPr/>
        <a:lstStyle/>
        <a:p>
          <a:endParaRPr lang="es-HN"/>
        </a:p>
      </dgm:t>
    </dgm:pt>
    <dgm:pt modelId="{EB5118C9-4642-43CD-B8FB-D0C9EDC972B5}">
      <dgm:prSet custT="1"/>
      <dgm:spPr/>
      <dgm:t>
        <a:bodyPr/>
        <a:lstStyle/>
        <a:p>
          <a:r>
            <a:rPr lang="es-ES" sz="2200" dirty="0"/>
            <a:t>La memoria virtual permite direccionar los programas en memoria desde un punto de vista lógico, sin considerar la cantidad de memoria principal disponible físicamente.</a:t>
          </a:r>
          <a:endParaRPr lang="es-HN" sz="2200" dirty="0"/>
        </a:p>
      </dgm:t>
    </dgm:pt>
    <dgm:pt modelId="{884D4D10-6420-41C5-9E26-D4ADE9DF8390}" type="parTrans" cxnId="{90296613-8E4F-4626-9C09-8F77D2DBC8EF}">
      <dgm:prSet/>
      <dgm:spPr/>
      <dgm:t>
        <a:bodyPr/>
        <a:lstStyle/>
        <a:p>
          <a:endParaRPr lang="es-HN"/>
        </a:p>
      </dgm:t>
    </dgm:pt>
    <dgm:pt modelId="{DE04D409-A1AB-47B0-B439-E4A240C0993B}" type="sibTrans" cxnId="{90296613-8E4F-4626-9C09-8F77D2DBC8EF}">
      <dgm:prSet/>
      <dgm:spPr/>
      <dgm:t>
        <a:bodyPr/>
        <a:lstStyle/>
        <a:p>
          <a:endParaRPr lang="es-HN"/>
        </a:p>
      </dgm:t>
    </dgm:pt>
    <dgm:pt modelId="{433BB818-D8BD-47A9-B688-36E1633BA34D}">
      <dgm:prSet custT="1"/>
      <dgm:spPr/>
      <dgm:t>
        <a:bodyPr/>
        <a:lstStyle/>
        <a:p>
          <a:r>
            <a:rPr lang="es-ES" sz="2200" dirty="0"/>
            <a:t>Cuando la memoria virtual es utilizada, los campos de dirección de las instrucciones de la máquina contienen direcciones virtuales. </a:t>
          </a:r>
          <a:endParaRPr lang="es-HN" sz="2200" dirty="0"/>
        </a:p>
      </dgm:t>
    </dgm:pt>
    <dgm:pt modelId="{6E011661-2697-4DFE-9F02-253B8BED1EEB}" type="parTrans" cxnId="{8AEF5988-5498-4EA1-9A66-F26D305C86BC}">
      <dgm:prSet/>
      <dgm:spPr/>
      <dgm:t>
        <a:bodyPr/>
        <a:lstStyle/>
        <a:p>
          <a:endParaRPr lang="es-HN"/>
        </a:p>
      </dgm:t>
    </dgm:pt>
    <dgm:pt modelId="{92BDB4BA-AA88-4607-A294-8899F272D717}" type="sibTrans" cxnId="{8AEF5988-5498-4EA1-9A66-F26D305C86BC}">
      <dgm:prSet/>
      <dgm:spPr/>
      <dgm:t>
        <a:bodyPr/>
        <a:lstStyle/>
        <a:p>
          <a:endParaRPr lang="es-HN"/>
        </a:p>
      </dgm:t>
    </dgm:pt>
    <dgm:pt modelId="{DDD27B80-5FE0-44B3-80BD-F4E009101D72}">
      <dgm:prSet custT="1"/>
      <dgm:spPr/>
      <dgm:t>
        <a:bodyPr/>
        <a:lstStyle/>
        <a:p>
          <a:r>
            <a:rPr lang="es-ES" sz="2200" dirty="0"/>
            <a:t>Una unidad de administración de memoria de hardware (MMU) traduce cada dirección virtual en una dirección física en la memoria principal.</a:t>
          </a:r>
          <a:endParaRPr lang="es-HN" sz="2200" dirty="0"/>
        </a:p>
      </dgm:t>
    </dgm:pt>
    <dgm:pt modelId="{8D298C1D-9160-494A-8AF4-DFF2302AC303}" type="parTrans" cxnId="{D5A7F856-9DBB-4B3E-B0E9-A66C99561685}">
      <dgm:prSet/>
      <dgm:spPr/>
      <dgm:t>
        <a:bodyPr/>
        <a:lstStyle/>
        <a:p>
          <a:endParaRPr lang="es-HN"/>
        </a:p>
      </dgm:t>
    </dgm:pt>
    <dgm:pt modelId="{6D4C7C97-6032-4397-A07D-E43DCBBEED16}" type="sibTrans" cxnId="{D5A7F856-9DBB-4B3E-B0E9-A66C99561685}">
      <dgm:prSet/>
      <dgm:spPr/>
      <dgm:t>
        <a:bodyPr/>
        <a:lstStyle/>
        <a:p>
          <a:endParaRPr lang="es-HN"/>
        </a:p>
      </dgm:t>
    </dgm:pt>
    <dgm:pt modelId="{47AE8FC5-4878-4EAD-A388-B8F332D24D72}" type="pres">
      <dgm:prSet presAssocID="{9B1D5262-8CAC-42E4-B01A-71E97C735EEE}" presName="linearFlow" presStyleCnt="0">
        <dgm:presLayoutVars>
          <dgm:dir/>
          <dgm:animLvl val="lvl"/>
          <dgm:resizeHandles/>
        </dgm:presLayoutVars>
      </dgm:prSet>
      <dgm:spPr/>
    </dgm:pt>
    <dgm:pt modelId="{04FAD2C5-2112-44A6-BFB5-BECA40223094}" type="pres">
      <dgm:prSet presAssocID="{51900535-E321-46E1-9AF7-60BD5EC3010A}" presName="compositeNode" presStyleCnt="0">
        <dgm:presLayoutVars>
          <dgm:bulletEnabled val="1"/>
        </dgm:presLayoutVars>
      </dgm:prSet>
      <dgm:spPr/>
    </dgm:pt>
    <dgm:pt modelId="{1CCAB412-CDA3-4471-8FC2-145125E6C471}" type="pres">
      <dgm:prSet presAssocID="{51900535-E321-46E1-9AF7-60BD5EC3010A}"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ED5AD868-D7A3-464A-B43C-70F12A26DDD4}" type="pres">
      <dgm:prSet presAssocID="{51900535-E321-46E1-9AF7-60BD5EC3010A}" presName="childNode" presStyleLbl="node1" presStyleIdx="0" presStyleCnt="1">
        <dgm:presLayoutVars>
          <dgm:bulletEnabled val="1"/>
        </dgm:presLayoutVars>
      </dgm:prSet>
      <dgm:spPr/>
    </dgm:pt>
    <dgm:pt modelId="{CF33F3B5-4505-446D-AA5B-AAA0C3B15610}" type="pres">
      <dgm:prSet presAssocID="{51900535-E321-46E1-9AF7-60BD5EC3010A}" presName="parentNode" presStyleLbl="revTx" presStyleIdx="0" presStyleCnt="1">
        <dgm:presLayoutVars>
          <dgm:chMax val="0"/>
          <dgm:bulletEnabled val="1"/>
        </dgm:presLayoutVars>
      </dgm:prSet>
      <dgm:spPr/>
    </dgm:pt>
  </dgm:ptLst>
  <dgm:cxnLst>
    <dgm:cxn modelId="{90296613-8E4F-4626-9C09-8F77D2DBC8EF}" srcId="{51900535-E321-46E1-9AF7-60BD5EC3010A}" destId="{EB5118C9-4642-43CD-B8FB-D0C9EDC972B5}" srcOrd="1" destOrd="0" parTransId="{884D4D10-6420-41C5-9E26-D4ADE9DF8390}" sibTransId="{DE04D409-A1AB-47B0-B439-E4A240C0993B}"/>
    <dgm:cxn modelId="{2DF55D15-6640-4C37-86A4-F43DBA3596EB}" type="presOf" srcId="{9B1D5262-8CAC-42E4-B01A-71E97C735EEE}" destId="{47AE8FC5-4878-4EAD-A388-B8F332D24D72}" srcOrd="0" destOrd="0" presId="urn:microsoft.com/office/officeart/2005/8/layout/hList2#4"/>
    <dgm:cxn modelId="{877D3416-618F-45AC-82F7-917A749125F2}" srcId="{51900535-E321-46E1-9AF7-60BD5EC3010A}" destId="{D4CC3D40-5FC2-468B-A1DC-7AF8FE741EB5}" srcOrd="4" destOrd="0" parTransId="{BC5FA1EE-F741-498A-9F1E-1821300A862C}" sibTransId="{8DE0CAA2-5D9F-4AD0-91EB-C2EB931CEA5C}"/>
    <dgm:cxn modelId="{FD174C27-82E0-4435-8CCB-616A43D3AFBE}" type="presOf" srcId="{D4CC3D40-5FC2-468B-A1DC-7AF8FE741EB5}" destId="{ED5AD868-D7A3-464A-B43C-70F12A26DDD4}" srcOrd="0" destOrd="4" presId="urn:microsoft.com/office/officeart/2005/8/layout/hList2#4"/>
    <dgm:cxn modelId="{FED1AA38-CCF8-4CA4-BAFE-EC02892CBD5E}" type="presOf" srcId="{51900535-E321-46E1-9AF7-60BD5EC3010A}" destId="{CF33F3B5-4505-446D-AA5B-AAA0C3B15610}" srcOrd="0" destOrd="0" presId="urn:microsoft.com/office/officeart/2005/8/layout/hList2#4"/>
    <dgm:cxn modelId="{9FB7FC4A-A08E-43F6-8A75-1BFBDB7CDF4C}" type="presOf" srcId="{EB5118C9-4642-43CD-B8FB-D0C9EDC972B5}" destId="{ED5AD868-D7A3-464A-B43C-70F12A26DDD4}" srcOrd="0" destOrd="1" presId="urn:microsoft.com/office/officeart/2005/8/layout/hList2#4"/>
    <dgm:cxn modelId="{4FA6AD6D-C87D-4B2C-B0BC-9DBDE2D62E53}" type="presOf" srcId="{433BB818-D8BD-47A9-B688-36E1633BA34D}" destId="{ED5AD868-D7A3-464A-B43C-70F12A26DDD4}" srcOrd="0" destOrd="2" presId="urn:microsoft.com/office/officeart/2005/8/layout/hList2#4"/>
    <dgm:cxn modelId="{D1254C6E-2EBC-41CE-A23C-8235634D5F70}" type="presOf" srcId="{DDD27B80-5FE0-44B3-80BD-F4E009101D72}" destId="{ED5AD868-D7A3-464A-B43C-70F12A26DDD4}" srcOrd="0" destOrd="3" presId="urn:microsoft.com/office/officeart/2005/8/layout/hList2#4"/>
    <dgm:cxn modelId="{D5A7F856-9DBB-4B3E-B0E9-A66C99561685}" srcId="{51900535-E321-46E1-9AF7-60BD5EC3010A}" destId="{DDD27B80-5FE0-44B3-80BD-F4E009101D72}" srcOrd="3" destOrd="0" parTransId="{8D298C1D-9160-494A-8AF4-DFF2302AC303}" sibTransId="{6D4C7C97-6032-4397-A07D-E43DCBBEED16}"/>
    <dgm:cxn modelId="{8AEF5988-5498-4EA1-9A66-F26D305C86BC}" srcId="{51900535-E321-46E1-9AF7-60BD5EC3010A}" destId="{433BB818-D8BD-47A9-B688-36E1633BA34D}" srcOrd="2" destOrd="0" parTransId="{6E011661-2697-4DFE-9F02-253B8BED1EEB}" sibTransId="{92BDB4BA-AA88-4607-A294-8899F272D717}"/>
    <dgm:cxn modelId="{FB9E5E8E-0803-4D63-A5FB-BCD2FE4CF930}" type="presOf" srcId="{375B0CFD-5CCA-4623-ADE5-7074890624FB}" destId="{ED5AD868-D7A3-464A-B43C-70F12A26DDD4}" srcOrd="0" destOrd="5" presId="urn:microsoft.com/office/officeart/2005/8/layout/hList2#4"/>
    <dgm:cxn modelId="{7E04C88F-3DDC-4791-8AE4-9D3D24D46CC8}" srcId="{9B1D5262-8CAC-42E4-B01A-71E97C735EEE}" destId="{51900535-E321-46E1-9AF7-60BD5EC3010A}" srcOrd="0" destOrd="0" parTransId="{CD81D1A0-E5C7-437B-A130-919BBD0B2DD8}" sibTransId="{D1C69C05-9F5C-4C0F-B9FD-103302081FEC}"/>
    <dgm:cxn modelId="{2C5B92A9-A8B6-42C3-97DB-E2D9CFCED5FB}" srcId="{51900535-E321-46E1-9AF7-60BD5EC3010A}" destId="{D4857B63-6BBB-499D-9981-BE2F3C625679}" srcOrd="0" destOrd="0" parTransId="{004619EF-0D2C-43DC-92E1-C9C2910C36D2}" sibTransId="{9FD52A82-CFD4-4386-ACB7-0729472E6462}"/>
    <dgm:cxn modelId="{EC3469AB-DBE2-4BA8-A5AE-3AD1905CD9DC}" srcId="{51900535-E321-46E1-9AF7-60BD5EC3010A}" destId="{375B0CFD-5CCA-4623-ADE5-7074890624FB}" srcOrd="5" destOrd="0" parTransId="{E5067D3F-DF99-4993-9BAC-0DAEC123431F}" sibTransId="{BC028B83-5D0E-4D85-9E99-369D690F6AA4}"/>
    <dgm:cxn modelId="{7065F0D7-7F49-4606-89FF-2A6DC724A8DF}" type="presOf" srcId="{D4857B63-6BBB-499D-9981-BE2F3C625679}" destId="{ED5AD868-D7A3-464A-B43C-70F12A26DDD4}" srcOrd="0" destOrd="0" presId="urn:microsoft.com/office/officeart/2005/8/layout/hList2#4"/>
    <dgm:cxn modelId="{A14D1EAA-A014-4B65-972B-41843435C69E}" type="presParOf" srcId="{47AE8FC5-4878-4EAD-A388-B8F332D24D72}" destId="{04FAD2C5-2112-44A6-BFB5-BECA40223094}" srcOrd="0" destOrd="0" presId="urn:microsoft.com/office/officeart/2005/8/layout/hList2#4"/>
    <dgm:cxn modelId="{1E0E58B1-BB77-488F-BE2A-9CFEEFF6D2BF}" type="presParOf" srcId="{04FAD2C5-2112-44A6-BFB5-BECA40223094}" destId="{1CCAB412-CDA3-4471-8FC2-145125E6C471}" srcOrd="0" destOrd="0" presId="urn:microsoft.com/office/officeart/2005/8/layout/hList2#4"/>
    <dgm:cxn modelId="{60B06892-4BFB-454F-8288-E7B499FB2422}" type="presParOf" srcId="{04FAD2C5-2112-44A6-BFB5-BECA40223094}" destId="{ED5AD868-D7A3-464A-B43C-70F12A26DDD4}" srcOrd="1" destOrd="0" presId="urn:microsoft.com/office/officeart/2005/8/layout/hList2#4"/>
    <dgm:cxn modelId="{7ECC6DD1-8C49-418A-829B-EF0011C043A8}" type="presParOf" srcId="{04FAD2C5-2112-44A6-BFB5-BECA40223094}" destId="{CF33F3B5-4505-446D-AA5B-AAA0C3B15610}" srcOrd="2" destOrd="0" presId="urn:microsoft.com/office/officeart/2005/8/layout/hList2#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51130F1-6E19-4D2C-B6D5-61E6FF26D569}"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0808A85C-4C1B-4EB0-8EF3-180161DEAC01}">
      <dgm:prSet phldrT="[Texto]"/>
      <dgm:spPr/>
      <dgm:t>
        <a:bodyPr/>
        <a:lstStyle/>
        <a:p>
          <a:endParaRPr lang="es-ES" dirty="0"/>
        </a:p>
        <a:p>
          <a:endParaRPr lang="es-HN" dirty="0"/>
        </a:p>
      </dgm:t>
    </dgm:pt>
    <dgm:pt modelId="{02A8F618-7F88-4CFF-B1E5-1112186A43E1}" type="parTrans" cxnId="{E0763679-BF97-491A-B7A0-CDCD590DC96C}">
      <dgm:prSet/>
      <dgm:spPr/>
      <dgm:t>
        <a:bodyPr/>
        <a:lstStyle/>
        <a:p>
          <a:endParaRPr lang="es-HN"/>
        </a:p>
      </dgm:t>
    </dgm:pt>
    <dgm:pt modelId="{4ADF1ED0-F9CE-4BD0-9B2B-E64937AB37F7}" type="sibTrans" cxnId="{E0763679-BF97-491A-B7A0-CDCD590DC96C}">
      <dgm:prSet/>
      <dgm:spPr/>
      <dgm:t>
        <a:bodyPr/>
        <a:lstStyle/>
        <a:p>
          <a:endParaRPr lang="es-HN"/>
        </a:p>
      </dgm:t>
    </dgm:pt>
    <dgm:pt modelId="{B28375DA-9C58-47C6-9F07-AA50DD5B71FE}">
      <dgm:prSet phldrT="[Texto]" custT="1"/>
      <dgm:spPr/>
      <dgm:t>
        <a:bodyPr/>
        <a:lstStyle/>
        <a:p>
          <a:r>
            <a:rPr lang="es-ES" sz="2200" dirty="0"/>
            <a:t>También conocida como caché virtual, almacena datos usando direcciones virtuales. </a:t>
          </a:r>
          <a:endParaRPr lang="es-HN" sz="2200" dirty="0"/>
        </a:p>
      </dgm:t>
    </dgm:pt>
    <dgm:pt modelId="{8F8E07E6-0A58-4DAD-BF43-6EE3590D27BA}" type="parTrans" cxnId="{DDB406F5-26B6-487E-8FB7-EF57B4E96861}">
      <dgm:prSet/>
      <dgm:spPr/>
      <dgm:t>
        <a:bodyPr/>
        <a:lstStyle/>
        <a:p>
          <a:endParaRPr lang="es-HN"/>
        </a:p>
      </dgm:t>
    </dgm:pt>
    <dgm:pt modelId="{70FB4663-1BD3-42A2-9FF7-EB0A1BFC2457}" type="sibTrans" cxnId="{DDB406F5-26B6-487E-8FB7-EF57B4E96861}">
      <dgm:prSet/>
      <dgm:spPr/>
      <dgm:t>
        <a:bodyPr/>
        <a:lstStyle/>
        <a:p>
          <a:endParaRPr lang="es-HN"/>
        </a:p>
      </dgm:t>
    </dgm:pt>
    <dgm:pt modelId="{E17B2F74-02B5-4EC8-AFC9-B2F7961A022F}">
      <dgm:prSet phldrT="[Texto]" custT="1"/>
      <dgm:spPr/>
      <dgm:t>
        <a:bodyPr/>
        <a:lstStyle/>
        <a:p>
          <a:r>
            <a:rPr lang="es-ES" sz="2200" dirty="0"/>
            <a:t>Una ventaja es que la velocidad de acceso a la caché es más rápida que para una caché física, porque la caché puede responder antes de que la MMU realice </a:t>
          </a:r>
          <a:r>
            <a:rPr lang="es-HN" sz="2200" dirty="0"/>
            <a:t>una traducción de direcciones. </a:t>
          </a:r>
        </a:p>
      </dgm:t>
    </dgm:pt>
    <dgm:pt modelId="{BD52FF89-FF3A-4B05-B6A4-13728B060582}" type="parTrans" cxnId="{2888541F-96B9-479F-B7E8-BAF26A5F8B88}">
      <dgm:prSet/>
      <dgm:spPr/>
      <dgm:t>
        <a:bodyPr/>
        <a:lstStyle/>
        <a:p>
          <a:endParaRPr lang="es-HN"/>
        </a:p>
      </dgm:t>
    </dgm:pt>
    <dgm:pt modelId="{70016D2B-B451-4507-9557-39433951954D}" type="sibTrans" cxnId="{2888541F-96B9-479F-B7E8-BAF26A5F8B88}">
      <dgm:prSet/>
      <dgm:spPr/>
      <dgm:t>
        <a:bodyPr/>
        <a:lstStyle/>
        <a:p>
          <a:endParaRPr lang="es-HN"/>
        </a:p>
      </dgm:t>
    </dgm:pt>
    <dgm:pt modelId="{20E73C74-56F1-4869-B4FE-0C857B27E9D1}">
      <dgm:prSet custT="1"/>
      <dgm:spPr/>
      <dgm:t>
        <a:bodyPr/>
        <a:lstStyle/>
        <a:p>
          <a:r>
            <a:rPr lang="es-ES" sz="2200" dirty="0"/>
            <a:t>El procesador accede directamente a la memoria caché, sin pasar por la MMU.</a:t>
          </a:r>
          <a:endParaRPr lang="es-HN" sz="2200" dirty="0"/>
        </a:p>
      </dgm:t>
    </dgm:pt>
    <dgm:pt modelId="{82F2863A-3951-4D6A-B326-36CC49C1A5D0}" type="parTrans" cxnId="{9A3078A6-DEB7-4913-B136-249418211DB4}">
      <dgm:prSet/>
      <dgm:spPr/>
      <dgm:t>
        <a:bodyPr/>
        <a:lstStyle/>
        <a:p>
          <a:endParaRPr lang="es-HN"/>
        </a:p>
      </dgm:t>
    </dgm:pt>
    <dgm:pt modelId="{E98C0A9D-1F4F-435D-A4B8-B84B802B61F0}" type="sibTrans" cxnId="{9A3078A6-DEB7-4913-B136-249418211DB4}">
      <dgm:prSet/>
      <dgm:spPr/>
      <dgm:t>
        <a:bodyPr/>
        <a:lstStyle/>
        <a:p>
          <a:endParaRPr lang="es-HN"/>
        </a:p>
      </dgm:t>
    </dgm:pt>
    <dgm:pt modelId="{3B2E61FF-3437-4AF9-96BB-860939FA58BA}">
      <dgm:prSet phldrT="[Texto]" custT="1"/>
      <dgm:spPr/>
      <dgm:t>
        <a:bodyPr/>
        <a:lstStyle/>
        <a:p>
          <a:r>
            <a:rPr lang="es-ES" sz="2200" dirty="0"/>
            <a:t>La desventaja tiene que ver con el hecho de que la mayoría de los sistemas de memoria virtual proporcionan a cada aplicación el mismo espacio virtual de direcciones memoria.</a:t>
          </a:r>
          <a:endParaRPr lang="es-HN" sz="2200" dirty="0"/>
        </a:p>
      </dgm:t>
    </dgm:pt>
    <dgm:pt modelId="{32D0593C-3188-4338-9361-C760210F3653}" type="parTrans" cxnId="{61563D72-03DE-4B89-9195-0760FB66A2B7}">
      <dgm:prSet/>
      <dgm:spPr/>
      <dgm:t>
        <a:bodyPr/>
        <a:lstStyle/>
        <a:p>
          <a:endParaRPr lang="es-HN"/>
        </a:p>
      </dgm:t>
    </dgm:pt>
    <dgm:pt modelId="{E7D7C982-8151-4FB8-9AF5-6A35D6D86FD8}" type="sibTrans" cxnId="{61563D72-03DE-4B89-9195-0760FB66A2B7}">
      <dgm:prSet/>
      <dgm:spPr/>
      <dgm:t>
        <a:bodyPr/>
        <a:lstStyle/>
        <a:p>
          <a:endParaRPr lang="es-HN"/>
        </a:p>
      </dgm:t>
    </dgm:pt>
    <dgm:pt modelId="{59096E9F-324D-4895-A46A-38386C53A6A8}" type="pres">
      <dgm:prSet presAssocID="{651130F1-6E19-4D2C-B6D5-61E6FF26D569}" presName="linearFlow" presStyleCnt="0">
        <dgm:presLayoutVars>
          <dgm:dir/>
          <dgm:animLvl val="lvl"/>
          <dgm:resizeHandles/>
        </dgm:presLayoutVars>
      </dgm:prSet>
      <dgm:spPr/>
    </dgm:pt>
    <dgm:pt modelId="{9798787E-7E98-4D68-8BD3-B75BBEC72D6A}" type="pres">
      <dgm:prSet presAssocID="{0808A85C-4C1B-4EB0-8EF3-180161DEAC01}" presName="compositeNode" presStyleCnt="0">
        <dgm:presLayoutVars>
          <dgm:bulletEnabled val="1"/>
        </dgm:presLayoutVars>
      </dgm:prSet>
      <dgm:spPr/>
    </dgm:pt>
    <dgm:pt modelId="{37C0990D-6D95-40EC-8DB9-CE11EFF4C997}" type="pres">
      <dgm:prSet presAssocID="{0808A85C-4C1B-4EB0-8EF3-180161DEAC01}"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50000" r="-50000"/>
          </a:stretch>
        </a:blipFill>
      </dgm:spPr>
    </dgm:pt>
    <dgm:pt modelId="{573E1766-9F21-429D-802B-63089EC7C6A8}" type="pres">
      <dgm:prSet presAssocID="{0808A85C-4C1B-4EB0-8EF3-180161DEAC01}" presName="childNode" presStyleLbl="node1" presStyleIdx="0" presStyleCnt="1">
        <dgm:presLayoutVars>
          <dgm:bulletEnabled val="1"/>
        </dgm:presLayoutVars>
      </dgm:prSet>
      <dgm:spPr/>
    </dgm:pt>
    <dgm:pt modelId="{D6877236-4B39-415C-B9C8-0A1761A2CB98}" type="pres">
      <dgm:prSet presAssocID="{0808A85C-4C1B-4EB0-8EF3-180161DEAC01}" presName="parentNode" presStyleLbl="revTx" presStyleIdx="0" presStyleCnt="1">
        <dgm:presLayoutVars>
          <dgm:chMax val="0"/>
          <dgm:bulletEnabled val="1"/>
        </dgm:presLayoutVars>
      </dgm:prSet>
      <dgm:spPr/>
    </dgm:pt>
  </dgm:ptLst>
  <dgm:cxnLst>
    <dgm:cxn modelId="{6825CE16-A754-4938-962A-44640DCA0C54}" type="presOf" srcId="{651130F1-6E19-4D2C-B6D5-61E6FF26D569}" destId="{59096E9F-324D-4895-A46A-38386C53A6A8}" srcOrd="0" destOrd="0" presId="urn:microsoft.com/office/officeart/2005/8/layout/hList2"/>
    <dgm:cxn modelId="{2888541F-96B9-479F-B7E8-BAF26A5F8B88}" srcId="{0808A85C-4C1B-4EB0-8EF3-180161DEAC01}" destId="{E17B2F74-02B5-4EC8-AFC9-B2F7961A022F}" srcOrd="2" destOrd="0" parTransId="{BD52FF89-FF3A-4B05-B6A4-13728B060582}" sibTransId="{70016D2B-B451-4507-9557-39433951954D}"/>
    <dgm:cxn modelId="{D17A7420-311D-4076-B233-301FDDD12504}" type="presOf" srcId="{B28375DA-9C58-47C6-9F07-AA50DD5B71FE}" destId="{573E1766-9F21-429D-802B-63089EC7C6A8}" srcOrd="0" destOrd="0" presId="urn:microsoft.com/office/officeart/2005/8/layout/hList2"/>
    <dgm:cxn modelId="{2E2A763D-2E77-4936-9F94-2F7F9687C9DD}" type="presOf" srcId="{20E73C74-56F1-4869-B4FE-0C857B27E9D1}" destId="{573E1766-9F21-429D-802B-63089EC7C6A8}" srcOrd="0" destOrd="1" presId="urn:microsoft.com/office/officeart/2005/8/layout/hList2"/>
    <dgm:cxn modelId="{9015086D-ACC8-4D2D-8787-48AF259521A8}" type="presOf" srcId="{0808A85C-4C1B-4EB0-8EF3-180161DEAC01}" destId="{D6877236-4B39-415C-B9C8-0A1761A2CB98}" srcOrd="0" destOrd="0" presId="urn:microsoft.com/office/officeart/2005/8/layout/hList2"/>
    <dgm:cxn modelId="{61563D72-03DE-4B89-9195-0760FB66A2B7}" srcId="{0808A85C-4C1B-4EB0-8EF3-180161DEAC01}" destId="{3B2E61FF-3437-4AF9-96BB-860939FA58BA}" srcOrd="3" destOrd="0" parTransId="{32D0593C-3188-4338-9361-C760210F3653}" sibTransId="{E7D7C982-8151-4FB8-9AF5-6A35D6D86FD8}"/>
    <dgm:cxn modelId="{E0763679-BF97-491A-B7A0-CDCD590DC96C}" srcId="{651130F1-6E19-4D2C-B6D5-61E6FF26D569}" destId="{0808A85C-4C1B-4EB0-8EF3-180161DEAC01}" srcOrd="0" destOrd="0" parTransId="{02A8F618-7F88-4CFF-B1E5-1112186A43E1}" sibTransId="{4ADF1ED0-F9CE-4BD0-9B2B-E64937AB37F7}"/>
    <dgm:cxn modelId="{878B7C9C-28FF-44E3-B14F-AD70370833D2}" type="presOf" srcId="{E17B2F74-02B5-4EC8-AFC9-B2F7961A022F}" destId="{573E1766-9F21-429D-802B-63089EC7C6A8}" srcOrd="0" destOrd="2" presId="urn:microsoft.com/office/officeart/2005/8/layout/hList2"/>
    <dgm:cxn modelId="{9A3078A6-DEB7-4913-B136-249418211DB4}" srcId="{0808A85C-4C1B-4EB0-8EF3-180161DEAC01}" destId="{20E73C74-56F1-4869-B4FE-0C857B27E9D1}" srcOrd="1" destOrd="0" parTransId="{82F2863A-3951-4D6A-B326-36CC49C1A5D0}" sibTransId="{E98C0A9D-1F4F-435D-A4B8-B84B802B61F0}"/>
    <dgm:cxn modelId="{EB50A5DB-243D-445C-B4D4-5EA8BC607290}" type="presOf" srcId="{3B2E61FF-3437-4AF9-96BB-860939FA58BA}" destId="{573E1766-9F21-429D-802B-63089EC7C6A8}" srcOrd="0" destOrd="3" presId="urn:microsoft.com/office/officeart/2005/8/layout/hList2"/>
    <dgm:cxn modelId="{DDB406F5-26B6-487E-8FB7-EF57B4E96861}" srcId="{0808A85C-4C1B-4EB0-8EF3-180161DEAC01}" destId="{B28375DA-9C58-47C6-9F07-AA50DD5B71FE}" srcOrd="0" destOrd="0" parTransId="{8F8E07E6-0A58-4DAD-BF43-6EE3590D27BA}" sibTransId="{70FB4663-1BD3-42A2-9FF7-EB0A1BFC2457}"/>
    <dgm:cxn modelId="{57CA6187-1EBA-42E4-9907-61D7F238A610}" type="presParOf" srcId="{59096E9F-324D-4895-A46A-38386C53A6A8}" destId="{9798787E-7E98-4D68-8BD3-B75BBEC72D6A}" srcOrd="0" destOrd="0" presId="urn:microsoft.com/office/officeart/2005/8/layout/hList2"/>
    <dgm:cxn modelId="{D167EF9F-7F4D-4B06-985D-9523F8D7A376}" type="presParOf" srcId="{9798787E-7E98-4D68-8BD3-B75BBEC72D6A}" destId="{37C0990D-6D95-40EC-8DB9-CE11EFF4C997}" srcOrd="0" destOrd="0" presId="urn:microsoft.com/office/officeart/2005/8/layout/hList2"/>
    <dgm:cxn modelId="{45C7161F-3B7A-455C-A50D-15FFB787BFED}" type="presParOf" srcId="{9798787E-7E98-4D68-8BD3-B75BBEC72D6A}" destId="{573E1766-9F21-429D-802B-63089EC7C6A8}" srcOrd="1" destOrd="0" presId="urn:microsoft.com/office/officeart/2005/8/layout/hList2"/>
    <dgm:cxn modelId="{B139204C-E4F1-4198-AE14-BE9071A5E39A}" type="presParOf" srcId="{9798787E-7E98-4D68-8BD3-B75BBEC72D6A}" destId="{D6877236-4B39-415C-B9C8-0A1761A2CB98}" srcOrd="2" destOrd="0" presId="urn:microsoft.com/office/officeart/2005/8/layout/h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51130F1-6E19-4D2C-B6D5-61E6FF26D569}"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0808A85C-4C1B-4EB0-8EF3-180161DEAC01}">
      <dgm:prSet phldrT="[Texto]"/>
      <dgm:spPr/>
      <dgm:t>
        <a:bodyPr/>
        <a:lstStyle/>
        <a:p>
          <a:endParaRPr lang="es-ES" dirty="0"/>
        </a:p>
        <a:p>
          <a:endParaRPr lang="es-HN" dirty="0"/>
        </a:p>
      </dgm:t>
    </dgm:pt>
    <dgm:pt modelId="{02A8F618-7F88-4CFF-B1E5-1112186A43E1}" type="parTrans" cxnId="{E0763679-BF97-491A-B7A0-CDCD590DC96C}">
      <dgm:prSet/>
      <dgm:spPr/>
      <dgm:t>
        <a:bodyPr/>
        <a:lstStyle/>
        <a:p>
          <a:endParaRPr lang="es-HN"/>
        </a:p>
      </dgm:t>
    </dgm:pt>
    <dgm:pt modelId="{4ADF1ED0-F9CE-4BD0-9B2B-E64937AB37F7}" type="sibTrans" cxnId="{E0763679-BF97-491A-B7A0-CDCD590DC96C}">
      <dgm:prSet/>
      <dgm:spPr/>
      <dgm:t>
        <a:bodyPr/>
        <a:lstStyle/>
        <a:p>
          <a:endParaRPr lang="es-HN"/>
        </a:p>
      </dgm:t>
    </dgm:pt>
    <dgm:pt modelId="{B28375DA-9C58-47C6-9F07-AA50DD5B71FE}">
      <dgm:prSet phldrT="[Texto]" custT="1"/>
      <dgm:spPr/>
      <dgm:t>
        <a:bodyPr/>
        <a:lstStyle/>
        <a:p>
          <a:endParaRPr lang="es-HN" sz="3600" dirty="0"/>
        </a:p>
      </dgm:t>
    </dgm:pt>
    <dgm:pt modelId="{8F8E07E6-0A58-4DAD-BF43-6EE3590D27BA}" type="parTrans" cxnId="{DDB406F5-26B6-487E-8FB7-EF57B4E96861}">
      <dgm:prSet/>
      <dgm:spPr/>
      <dgm:t>
        <a:bodyPr/>
        <a:lstStyle/>
        <a:p>
          <a:endParaRPr lang="es-HN"/>
        </a:p>
      </dgm:t>
    </dgm:pt>
    <dgm:pt modelId="{70FB4663-1BD3-42A2-9FF7-EB0A1BFC2457}" type="sibTrans" cxnId="{DDB406F5-26B6-487E-8FB7-EF57B4E96861}">
      <dgm:prSet/>
      <dgm:spPr/>
      <dgm:t>
        <a:bodyPr/>
        <a:lstStyle/>
        <a:p>
          <a:endParaRPr lang="es-HN"/>
        </a:p>
      </dgm:t>
    </dgm:pt>
    <dgm:pt modelId="{8BEDC823-1E1B-443F-ADC7-4876316D977D}">
      <dgm:prSet custT="1"/>
      <dgm:spPr/>
      <dgm:t>
        <a:bodyPr/>
        <a:lstStyle/>
        <a:p>
          <a:r>
            <a:rPr lang="es-ES" sz="3600" dirty="0"/>
            <a:t>Almacena datos utilizando direcciones físicas de la memoria principal. </a:t>
          </a:r>
          <a:endParaRPr lang="es-HN" sz="3600" dirty="0"/>
        </a:p>
      </dgm:t>
    </dgm:pt>
    <dgm:pt modelId="{8FC12C36-9B38-499A-92E8-41192BD6EA8B}" type="parTrans" cxnId="{D3B5C394-65CF-4664-A96B-E0021DB1B0DD}">
      <dgm:prSet/>
      <dgm:spPr/>
      <dgm:t>
        <a:bodyPr/>
        <a:lstStyle/>
        <a:p>
          <a:endParaRPr lang="es-HN"/>
        </a:p>
      </dgm:t>
    </dgm:pt>
    <dgm:pt modelId="{79CC0CC0-8DED-4A3E-90BF-2802A988944B}" type="sibTrans" cxnId="{D3B5C394-65CF-4664-A96B-E0021DB1B0DD}">
      <dgm:prSet/>
      <dgm:spPr/>
      <dgm:t>
        <a:bodyPr/>
        <a:lstStyle/>
        <a:p>
          <a:endParaRPr lang="es-HN"/>
        </a:p>
      </dgm:t>
    </dgm:pt>
    <dgm:pt modelId="{9CD4BE3A-4442-4D65-BC24-4E3EA40E9242}">
      <dgm:prSet custT="1"/>
      <dgm:spPr/>
      <dgm:t>
        <a:bodyPr/>
        <a:lstStyle/>
        <a:p>
          <a:endParaRPr lang="es-HN" sz="3600" dirty="0"/>
        </a:p>
      </dgm:t>
    </dgm:pt>
    <dgm:pt modelId="{99D43C4B-9605-46CB-9E59-6E24B5C29733}" type="parTrans" cxnId="{09859D35-9B5A-4607-A28A-085E26CA2B5E}">
      <dgm:prSet/>
      <dgm:spPr/>
      <dgm:t>
        <a:bodyPr/>
        <a:lstStyle/>
        <a:p>
          <a:endParaRPr lang="es-HN"/>
        </a:p>
      </dgm:t>
    </dgm:pt>
    <dgm:pt modelId="{5AF43DD7-F566-4F79-8F06-BF833DFAB40C}" type="sibTrans" cxnId="{09859D35-9B5A-4607-A28A-085E26CA2B5E}">
      <dgm:prSet/>
      <dgm:spPr/>
      <dgm:t>
        <a:bodyPr/>
        <a:lstStyle/>
        <a:p>
          <a:endParaRPr lang="es-HN"/>
        </a:p>
      </dgm:t>
    </dgm:pt>
    <dgm:pt modelId="{59096E9F-324D-4895-A46A-38386C53A6A8}" type="pres">
      <dgm:prSet presAssocID="{651130F1-6E19-4D2C-B6D5-61E6FF26D569}" presName="linearFlow" presStyleCnt="0">
        <dgm:presLayoutVars>
          <dgm:dir/>
          <dgm:animLvl val="lvl"/>
          <dgm:resizeHandles/>
        </dgm:presLayoutVars>
      </dgm:prSet>
      <dgm:spPr/>
    </dgm:pt>
    <dgm:pt modelId="{9798787E-7E98-4D68-8BD3-B75BBEC72D6A}" type="pres">
      <dgm:prSet presAssocID="{0808A85C-4C1B-4EB0-8EF3-180161DEAC01}" presName="compositeNode" presStyleCnt="0">
        <dgm:presLayoutVars>
          <dgm:bulletEnabled val="1"/>
        </dgm:presLayoutVars>
      </dgm:prSet>
      <dgm:spPr/>
    </dgm:pt>
    <dgm:pt modelId="{37C0990D-6D95-40EC-8DB9-CE11EFF4C997}" type="pres">
      <dgm:prSet presAssocID="{0808A85C-4C1B-4EB0-8EF3-180161DEAC01}"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8000" r="-18000"/>
          </a:stretch>
        </a:blipFill>
      </dgm:spPr>
    </dgm:pt>
    <dgm:pt modelId="{573E1766-9F21-429D-802B-63089EC7C6A8}" type="pres">
      <dgm:prSet presAssocID="{0808A85C-4C1B-4EB0-8EF3-180161DEAC01}" presName="childNode" presStyleLbl="node1" presStyleIdx="0" presStyleCnt="1">
        <dgm:presLayoutVars>
          <dgm:bulletEnabled val="1"/>
        </dgm:presLayoutVars>
      </dgm:prSet>
      <dgm:spPr/>
    </dgm:pt>
    <dgm:pt modelId="{D6877236-4B39-415C-B9C8-0A1761A2CB98}" type="pres">
      <dgm:prSet presAssocID="{0808A85C-4C1B-4EB0-8EF3-180161DEAC01}" presName="parentNode" presStyleLbl="revTx" presStyleIdx="0" presStyleCnt="1">
        <dgm:presLayoutVars>
          <dgm:chMax val="0"/>
          <dgm:bulletEnabled val="1"/>
        </dgm:presLayoutVars>
      </dgm:prSet>
      <dgm:spPr/>
    </dgm:pt>
  </dgm:ptLst>
  <dgm:cxnLst>
    <dgm:cxn modelId="{6825CE16-A754-4938-962A-44640DCA0C54}" type="presOf" srcId="{651130F1-6E19-4D2C-B6D5-61E6FF26D569}" destId="{59096E9F-324D-4895-A46A-38386C53A6A8}" srcOrd="0" destOrd="0" presId="urn:microsoft.com/office/officeart/2005/8/layout/hList2"/>
    <dgm:cxn modelId="{D17A7420-311D-4076-B233-301FDDD12504}" type="presOf" srcId="{B28375DA-9C58-47C6-9F07-AA50DD5B71FE}" destId="{573E1766-9F21-429D-802B-63089EC7C6A8}" srcOrd="0" destOrd="0" presId="urn:microsoft.com/office/officeart/2005/8/layout/hList2"/>
    <dgm:cxn modelId="{09859D35-9B5A-4607-A28A-085E26CA2B5E}" srcId="{0808A85C-4C1B-4EB0-8EF3-180161DEAC01}" destId="{9CD4BE3A-4442-4D65-BC24-4E3EA40E9242}" srcOrd="2" destOrd="0" parTransId="{99D43C4B-9605-46CB-9E59-6E24B5C29733}" sibTransId="{5AF43DD7-F566-4F79-8F06-BF833DFAB40C}"/>
    <dgm:cxn modelId="{B9FE7C3A-6B71-4651-A192-286533F94B8B}" type="presOf" srcId="{9CD4BE3A-4442-4D65-BC24-4E3EA40E9242}" destId="{573E1766-9F21-429D-802B-63089EC7C6A8}" srcOrd="0" destOrd="2" presId="urn:microsoft.com/office/officeart/2005/8/layout/hList2"/>
    <dgm:cxn modelId="{9015086D-ACC8-4D2D-8787-48AF259521A8}" type="presOf" srcId="{0808A85C-4C1B-4EB0-8EF3-180161DEAC01}" destId="{D6877236-4B39-415C-B9C8-0A1761A2CB98}" srcOrd="0" destOrd="0" presId="urn:microsoft.com/office/officeart/2005/8/layout/hList2"/>
    <dgm:cxn modelId="{E0763679-BF97-491A-B7A0-CDCD590DC96C}" srcId="{651130F1-6E19-4D2C-B6D5-61E6FF26D569}" destId="{0808A85C-4C1B-4EB0-8EF3-180161DEAC01}" srcOrd="0" destOrd="0" parTransId="{02A8F618-7F88-4CFF-B1E5-1112186A43E1}" sibTransId="{4ADF1ED0-F9CE-4BD0-9B2B-E64937AB37F7}"/>
    <dgm:cxn modelId="{D3B5C394-65CF-4664-A96B-E0021DB1B0DD}" srcId="{0808A85C-4C1B-4EB0-8EF3-180161DEAC01}" destId="{8BEDC823-1E1B-443F-ADC7-4876316D977D}" srcOrd="1" destOrd="0" parTransId="{8FC12C36-9B38-499A-92E8-41192BD6EA8B}" sibTransId="{79CC0CC0-8DED-4A3E-90BF-2802A988944B}"/>
    <dgm:cxn modelId="{DCAC0CD2-07EB-4FBC-9375-8049DE195EF5}" type="presOf" srcId="{8BEDC823-1E1B-443F-ADC7-4876316D977D}" destId="{573E1766-9F21-429D-802B-63089EC7C6A8}" srcOrd="0" destOrd="1" presId="urn:microsoft.com/office/officeart/2005/8/layout/hList2"/>
    <dgm:cxn modelId="{DDB406F5-26B6-487E-8FB7-EF57B4E96861}" srcId="{0808A85C-4C1B-4EB0-8EF3-180161DEAC01}" destId="{B28375DA-9C58-47C6-9F07-AA50DD5B71FE}" srcOrd="0" destOrd="0" parTransId="{8F8E07E6-0A58-4DAD-BF43-6EE3590D27BA}" sibTransId="{70FB4663-1BD3-42A2-9FF7-EB0A1BFC2457}"/>
    <dgm:cxn modelId="{57CA6187-1EBA-42E4-9907-61D7F238A610}" type="presParOf" srcId="{59096E9F-324D-4895-A46A-38386C53A6A8}" destId="{9798787E-7E98-4D68-8BD3-B75BBEC72D6A}" srcOrd="0" destOrd="0" presId="urn:microsoft.com/office/officeart/2005/8/layout/hList2"/>
    <dgm:cxn modelId="{D167EF9F-7F4D-4B06-985D-9523F8D7A376}" type="presParOf" srcId="{9798787E-7E98-4D68-8BD3-B75BBEC72D6A}" destId="{37C0990D-6D95-40EC-8DB9-CE11EFF4C997}" srcOrd="0" destOrd="0" presId="urn:microsoft.com/office/officeart/2005/8/layout/hList2"/>
    <dgm:cxn modelId="{45C7161F-3B7A-455C-A50D-15FFB787BFED}" type="presParOf" srcId="{9798787E-7E98-4D68-8BD3-B75BBEC72D6A}" destId="{573E1766-9F21-429D-802B-63089EC7C6A8}" srcOrd="1" destOrd="0" presId="urn:microsoft.com/office/officeart/2005/8/layout/hList2"/>
    <dgm:cxn modelId="{B139204C-E4F1-4198-AE14-BE9071A5E39A}" type="presParOf" srcId="{9798787E-7E98-4D68-8BD3-B75BBEC72D6A}" destId="{D6877236-4B39-415C-B9C8-0A1761A2CB98}"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1883C14-E3C4-4B32-BDD6-4677BED95948}" type="doc">
      <dgm:prSet loTypeId="urn:microsoft.com/office/officeart/2005/8/layout/process2" loCatId="process" qsTypeId="urn:microsoft.com/office/officeart/2005/8/quickstyle/simple5" qsCatId="simple" csTypeId="urn:microsoft.com/office/officeart/2005/8/colors/accent4_5" csCatId="accent4" phldr="1"/>
      <dgm:spPr/>
    </dgm:pt>
    <dgm:pt modelId="{602F0DE3-A51C-4129-81BB-75D1A52E4D43}">
      <dgm:prSet custT="1"/>
      <dgm:spPr>
        <a:solidFill>
          <a:srgbClr val="006699"/>
        </a:solidFill>
        <a:effectLst>
          <a:glow rad="139700">
            <a:schemeClr val="accent1">
              <a:satMod val="175000"/>
              <a:alpha val="40000"/>
            </a:schemeClr>
          </a:glow>
        </a:effectLst>
      </dgm:spPr>
      <dgm:t>
        <a:bodyPr/>
        <a:lstStyle/>
        <a:p>
          <a:r>
            <a:rPr lang="es-MX" sz="2000" b="0" dirty="0">
              <a:solidFill>
                <a:schemeClr val="bg1"/>
              </a:solidFill>
            </a:rPr>
            <a:t>Numero de líneas de cache &lt;&lt; Numero de bloques memoria principal</a:t>
          </a:r>
        </a:p>
      </dgm:t>
    </dgm:pt>
    <dgm:pt modelId="{10F628BB-553A-4EEA-BF29-145FFF34B4D3}" type="parTrans" cxnId="{C74AD2E8-8D3F-4B59-9966-22BFD693A298}">
      <dgm:prSet/>
      <dgm:spPr/>
      <dgm:t>
        <a:bodyPr/>
        <a:lstStyle/>
        <a:p>
          <a:endParaRPr lang="es-MX" sz="2000" b="1">
            <a:solidFill>
              <a:srgbClr val="002060"/>
            </a:solidFill>
          </a:endParaRPr>
        </a:p>
      </dgm:t>
    </dgm:pt>
    <dgm:pt modelId="{CE4BE4C4-39CA-42F6-ABC2-76C6F5B2E83B}" type="sibTrans" cxnId="{C74AD2E8-8D3F-4B59-9966-22BFD693A298}">
      <dgm:prSet custT="1"/>
      <dgm:spPr>
        <a:solidFill>
          <a:srgbClr val="006699"/>
        </a:solidFill>
      </dgm:spPr>
      <dgm:t>
        <a:bodyPr/>
        <a:lstStyle/>
        <a:p>
          <a:endParaRPr lang="es-MX" sz="2000" b="1" dirty="0">
            <a:solidFill>
              <a:srgbClr val="002060"/>
            </a:solidFill>
          </a:endParaRPr>
        </a:p>
      </dgm:t>
    </dgm:pt>
    <dgm:pt modelId="{C1DAAD03-DEEB-430B-B5E5-C1CAAA38589B}">
      <dgm:prSet custT="1"/>
      <dgm:spPr>
        <a:solidFill>
          <a:srgbClr val="006699"/>
        </a:solidFill>
        <a:effectLst>
          <a:glow rad="139700">
            <a:schemeClr val="accent1">
              <a:satMod val="175000"/>
              <a:alpha val="40000"/>
            </a:schemeClr>
          </a:glow>
        </a:effectLst>
      </dgm:spPr>
      <dgm:t>
        <a:bodyPr/>
        <a:lstStyle/>
        <a:p>
          <a:r>
            <a:rPr lang="es-MX" sz="2000" b="0" dirty="0">
              <a:solidFill>
                <a:schemeClr val="bg1"/>
              </a:solidFill>
            </a:rPr>
            <a:t>Entonces es necesario un algoritmo para asignar bloques de memoria en líneas de cache.</a:t>
          </a:r>
        </a:p>
      </dgm:t>
    </dgm:pt>
    <dgm:pt modelId="{658D2CA1-97D1-4F17-955C-FEAEA823E747}" type="parTrans" cxnId="{114A1847-983A-4C42-908B-19CA1077B6E2}">
      <dgm:prSet/>
      <dgm:spPr/>
      <dgm:t>
        <a:bodyPr/>
        <a:lstStyle/>
        <a:p>
          <a:endParaRPr lang="es-MX" sz="2000" b="1">
            <a:solidFill>
              <a:srgbClr val="002060"/>
            </a:solidFill>
          </a:endParaRPr>
        </a:p>
      </dgm:t>
    </dgm:pt>
    <dgm:pt modelId="{0B248C02-D426-453F-B028-CF4A4FC286FF}" type="sibTrans" cxnId="{114A1847-983A-4C42-908B-19CA1077B6E2}">
      <dgm:prSet custT="1"/>
      <dgm:spPr>
        <a:solidFill>
          <a:srgbClr val="006699"/>
        </a:solidFill>
      </dgm:spPr>
      <dgm:t>
        <a:bodyPr/>
        <a:lstStyle/>
        <a:p>
          <a:endParaRPr lang="es-MX" sz="2000" b="1" dirty="0">
            <a:solidFill>
              <a:srgbClr val="002060"/>
            </a:solidFill>
          </a:endParaRPr>
        </a:p>
      </dgm:t>
    </dgm:pt>
    <dgm:pt modelId="{2F817685-9013-494B-AFA6-79AA2214CD80}">
      <dgm:prSet custT="1"/>
      <dgm:spPr>
        <a:solidFill>
          <a:srgbClr val="006699"/>
        </a:solidFill>
        <a:effectLst>
          <a:glow rad="139700">
            <a:schemeClr val="accent1">
              <a:satMod val="175000"/>
              <a:alpha val="40000"/>
            </a:schemeClr>
          </a:glow>
        </a:effectLst>
      </dgm:spPr>
      <dgm:t>
        <a:bodyPr/>
        <a:lstStyle/>
        <a:p>
          <a:r>
            <a:rPr lang="es-MX" sz="2000" b="0" dirty="0">
              <a:solidFill>
                <a:schemeClr val="bg1"/>
              </a:solidFill>
            </a:rPr>
            <a:t>La función de asignación dicta como esta organizada la cache.</a:t>
          </a:r>
        </a:p>
      </dgm:t>
    </dgm:pt>
    <dgm:pt modelId="{B5C27D19-AA3C-4575-BA24-A6A6782CCDED}" type="parTrans" cxnId="{905CF40F-B0AF-47CF-A691-722F9D4CC750}">
      <dgm:prSet/>
      <dgm:spPr/>
      <dgm:t>
        <a:bodyPr/>
        <a:lstStyle/>
        <a:p>
          <a:endParaRPr lang="es-MX" sz="2000" b="1">
            <a:solidFill>
              <a:srgbClr val="002060"/>
            </a:solidFill>
          </a:endParaRPr>
        </a:p>
      </dgm:t>
    </dgm:pt>
    <dgm:pt modelId="{FAD8D1B7-3CD5-4CC3-AF96-DAA455060D20}" type="sibTrans" cxnId="{905CF40F-B0AF-47CF-A691-722F9D4CC750}">
      <dgm:prSet/>
      <dgm:spPr/>
      <dgm:t>
        <a:bodyPr/>
        <a:lstStyle/>
        <a:p>
          <a:endParaRPr lang="es-MX" sz="2000" b="1">
            <a:solidFill>
              <a:srgbClr val="002060"/>
            </a:solidFill>
          </a:endParaRPr>
        </a:p>
      </dgm:t>
    </dgm:pt>
    <dgm:pt modelId="{B8E4C58C-35BA-4F4D-B618-B643B90C9522}" type="pres">
      <dgm:prSet presAssocID="{91883C14-E3C4-4B32-BDD6-4677BED95948}" presName="linearFlow" presStyleCnt="0">
        <dgm:presLayoutVars>
          <dgm:resizeHandles val="exact"/>
        </dgm:presLayoutVars>
      </dgm:prSet>
      <dgm:spPr/>
    </dgm:pt>
    <dgm:pt modelId="{CA52B706-A719-4D8F-8DAE-EC68FC79A9CA}" type="pres">
      <dgm:prSet presAssocID="{602F0DE3-A51C-4129-81BB-75D1A52E4D43}" presName="node" presStyleLbl="node1" presStyleIdx="0" presStyleCnt="3" custScaleX="221893">
        <dgm:presLayoutVars>
          <dgm:bulletEnabled val="1"/>
        </dgm:presLayoutVars>
      </dgm:prSet>
      <dgm:spPr/>
    </dgm:pt>
    <dgm:pt modelId="{D1F50374-6283-4979-BC1D-6D9C483837DC}" type="pres">
      <dgm:prSet presAssocID="{CE4BE4C4-39CA-42F6-ABC2-76C6F5B2E83B}" presName="sibTrans" presStyleLbl="sibTrans2D1" presStyleIdx="0" presStyleCnt="2"/>
      <dgm:spPr/>
    </dgm:pt>
    <dgm:pt modelId="{BADBD9EE-27F9-4673-9E2D-B5C663ED28C2}" type="pres">
      <dgm:prSet presAssocID="{CE4BE4C4-39CA-42F6-ABC2-76C6F5B2E83B}" presName="connectorText" presStyleLbl="sibTrans2D1" presStyleIdx="0" presStyleCnt="2"/>
      <dgm:spPr/>
    </dgm:pt>
    <dgm:pt modelId="{A389AEB5-1093-4955-9131-DE8C3B775FAA}" type="pres">
      <dgm:prSet presAssocID="{C1DAAD03-DEEB-430B-B5E5-C1CAAA38589B}" presName="node" presStyleLbl="node1" presStyleIdx="1" presStyleCnt="3" custScaleX="156290" custLinFactNeighborX="1491" custLinFactNeighborY="-1130">
        <dgm:presLayoutVars>
          <dgm:bulletEnabled val="1"/>
        </dgm:presLayoutVars>
      </dgm:prSet>
      <dgm:spPr/>
    </dgm:pt>
    <dgm:pt modelId="{95098E48-6850-4946-8CE5-D1CADAC5F64D}" type="pres">
      <dgm:prSet presAssocID="{0B248C02-D426-453F-B028-CF4A4FC286FF}" presName="sibTrans" presStyleLbl="sibTrans2D1" presStyleIdx="1" presStyleCnt="2"/>
      <dgm:spPr/>
    </dgm:pt>
    <dgm:pt modelId="{1590DB3A-B117-4DD9-B895-09A0DFDE2311}" type="pres">
      <dgm:prSet presAssocID="{0B248C02-D426-453F-B028-CF4A4FC286FF}" presName="connectorText" presStyleLbl="sibTrans2D1" presStyleIdx="1" presStyleCnt="2"/>
      <dgm:spPr/>
    </dgm:pt>
    <dgm:pt modelId="{60657802-687A-4D49-A468-85F7F64889D7}" type="pres">
      <dgm:prSet presAssocID="{2F817685-9013-494B-AFA6-79AA2214CD80}" presName="node" presStyleLbl="node1" presStyleIdx="2" presStyleCnt="3">
        <dgm:presLayoutVars>
          <dgm:bulletEnabled val="1"/>
        </dgm:presLayoutVars>
      </dgm:prSet>
      <dgm:spPr/>
    </dgm:pt>
  </dgm:ptLst>
  <dgm:cxnLst>
    <dgm:cxn modelId="{905CF40F-B0AF-47CF-A691-722F9D4CC750}" srcId="{91883C14-E3C4-4B32-BDD6-4677BED95948}" destId="{2F817685-9013-494B-AFA6-79AA2214CD80}" srcOrd="2" destOrd="0" parTransId="{B5C27D19-AA3C-4575-BA24-A6A6782CCDED}" sibTransId="{FAD8D1B7-3CD5-4CC3-AF96-DAA455060D20}"/>
    <dgm:cxn modelId="{61A5F910-024F-4F74-821F-0D83BFC664BC}" type="presOf" srcId="{602F0DE3-A51C-4129-81BB-75D1A52E4D43}" destId="{CA52B706-A719-4D8F-8DAE-EC68FC79A9CA}" srcOrd="0" destOrd="0" presId="urn:microsoft.com/office/officeart/2005/8/layout/process2"/>
    <dgm:cxn modelId="{8F92C735-1DA5-4B82-A386-471677B5F253}" type="presOf" srcId="{0B248C02-D426-453F-B028-CF4A4FC286FF}" destId="{1590DB3A-B117-4DD9-B895-09A0DFDE2311}" srcOrd="1" destOrd="0" presId="urn:microsoft.com/office/officeart/2005/8/layout/process2"/>
    <dgm:cxn modelId="{22AC013F-8368-44C2-9BEC-D71F55B891FF}" type="presOf" srcId="{2F817685-9013-494B-AFA6-79AA2214CD80}" destId="{60657802-687A-4D49-A468-85F7F64889D7}" srcOrd="0" destOrd="0" presId="urn:microsoft.com/office/officeart/2005/8/layout/process2"/>
    <dgm:cxn modelId="{C7964D41-2BEF-43FB-8D2D-7F9707276099}" type="presOf" srcId="{0B248C02-D426-453F-B028-CF4A4FC286FF}" destId="{95098E48-6850-4946-8CE5-D1CADAC5F64D}" srcOrd="0" destOrd="0" presId="urn:microsoft.com/office/officeart/2005/8/layout/process2"/>
    <dgm:cxn modelId="{114A1847-983A-4C42-908B-19CA1077B6E2}" srcId="{91883C14-E3C4-4B32-BDD6-4677BED95948}" destId="{C1DAAD03-DEEB-430B-B5E5-C1CAAA38589B}" srcOrd="1" destOrd="0" parTransId="{658D2CA1-97D1-4F17-955C-FEAEA823E747}" sibTransId="{0B248C02-D426-453F-B028-CF4A4FC286FF}"/>
    <dgm:cxn modelId="{8DDFCB4F-E3AD-491E-A8AB-DA8A58BC01AF}" type="presOf" srcId="{C1DAAD03-DEEB-430B-B5E5-C1CAAA38589B}" destId="{A389AEB5-1093-4955-9131-DE8C3B775FAA}" srcOrd="0" destOrd="0" presId="urn:microsoft.com/office/officeart/2005/8/layout/process2"/>
    <dgm:cxn modelId="{E0430796-8823-479F-A2F9-8B8B42AA0442}" type="presOf" srcId="{CE4BE4C4-39CA-42F6-ABC2-76C6F5B2E83B}" destId="{D1F50374-6283-4979-BC1D-6D9C483837DC}" srcOrd="0" destOrd="0" presId="urn:microsoft.com/office/officeart/2005/8/layout/process2"/>
    <dgm:cxn modelId="{04DC37B6-DD04-4C3B-BB39-E9ABE990A730}" type="presOf" srcId="{CE4BE4C4-39CA-42F6-ABC2-76C6F5B2E83B}" destId="{BADBD9EE-27F9-4673-9E2D-B5C663ED28C2}" srcOrd="1" destOrd="0" presId="urn:microsoft.com/office/officeart/2005/8/layout/process2"/>
    <dgm:cxn modelId="{C74AD2E8-8D3F-4B59-9966-22BFD693A298}" srcId="{91883C14-E3C4-4B32-BDD6-4677BED95948}" destId="{602F0DE3-A51C-4129-81BB-75D1A52E4D43}" srcOrd="0" destOrd="0" parTransId="{10F628BB-553A-4EEA-BF29-145FFF34B4D3}" sibTransId="{CE4BE4C4-39CA-42F6-ABC2-76C6F5B2E83B}"/>
    <dgm:cxn modelId="{9D3EE0EA-BB59-4B6A-998F-998A993C194F}" type="presOf" srcId="{91883C14-E3C4-4B32-BDD6-4677BED95948}" destId="{B8E4C58C-35BA-4F4D-B618-B643B90C9522}" srcOrd="0" destOrd="0" presId="urn:microsoft.com/office/officeart/2005/8/layout/process2"/>
    <dgm:cxn modelId="{C8B9232C-563C-4CEB-935D-FE4324FEA034}" type="presParOf" srcId="{B8E4C58C-35BA-4F4D-B618-B643B90C9522}" destId="{CA52B706-A719-4D8F-8DAE-EC68FC79A9CA}" srcOrd="0" destOrd="0" presId="urn:microsoft.com/office/officeart/2005/8/layout/process2"/>
    <dgm:cxn modelId="{05CBAA87-01EC-4107-A159-81C0A71C5B9D}" type="presParOf" srcId="{B8E4C58C-35BA-4F4D-B618-B643B90C9522}" destId="{D1F50374-6283-4979-BC1D-6D9C483837DC}" srcOrd="1" destOrd="0" presId="urn:microsoft.com/office/officeart/2005/8/layout/process2"/>
    <dgm:cxn modelId="{18FA4D46-7DD5-449A-815B-6C9FBD9A42C1}" type="presParOf" srcId="{D1F50374-6283-4979-BC1D-6D9C483837DC}" destId="{BADBD9EE-27F9-4673-9E2D-B5C663ED28C2}" srcOrd="0" destOrd="0" presId="urn:microsoft.com/office/officeart/2005/8/layout/process2"/>
    <dgm:cxn modelId="{9594BA65-9B15-483F-9DD4-3F53FE894660}" type="presParOf" srcId="{B8E4C58C-35BA-4F4D-B618-B643B90C9522}" destId="{A389AEB5-1093-4955-9131-DE8C3B775FAA}" srcOrd="2" destOrd="0" presId="urn:microsoft.com/office/officeart/2005/8/layout/process2"/>
    <dgm:cxn modelId="{50322123-F4EB-40FF-B901-561C7BCB7470}" type="presParOf" srcId="{B8E4C58C-35BA-4F4D-B618-B643B90C9522}" destId="{95098E48-6850-4946-8CE5-D1CADAC5F64D}" srcOrd="3" destOrd="0" presId="urn:microsoft.com/office/officeart/2005/8/layout/process2"/>
    <dgm:cxn modelId="{76663785-4BCA-427C-9C5A-5F0C5878B44B}" type="presParOf" srcId="{95098E48-6850-4946-8CE5-D1CADAC5F64D}" destId="{1590DB3A-B117-4DD9-B895-09A0DFDE2311}" srcOrd="0" destOrd="0" presId="urn:microsoft.com/office/officeart/2005/8/layout/process2"/>
    <dgm:cxn modelId="{FF771856-3D2D-43F1-8247-ADC8B5A9FB18}" type="presParOf" srcId="{B8E4C58C-35BA-4F4D-B618-B643B90C9522}" destId="{60657802-687A-4D49-A468-85F7F64889D7}" srcOrd="4" destOrd="0" presId="urn:microsoft.com/office/officeart/2005/8/layout/process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B883CE9-1AE4-40EC-B08D-D1CCCE1FF62D}" type="doc">
      <dgm:prSet loTypeId="urn:microsoft.com/office/officeart/2005/8/layout/hProcess9" loCatId="process" qsTypeId="urn:microsoft.com/office/officeart/2005/8/quickstyle/simple5" qsCatId="simple" csTypeId="urn:microsoft.com/office/officeart/2005/8/colors/colorful1#5" csCatId="colorful" phldr="1"/>
      <dgm:spPr/>
    </dgm:pt>
    <dgm:pt modelId="{D6E51455-DB66-4B59-8BBF-EA45B8D21965}">
      <dgm:prSet phldrT="[Texto]"/>
      <dgm:spPr/>
      <dgm:t>
        <a:bodyPr/>
        <a:lstStyle/>
        <a:p>
          <a:r>
            <a:rPr lang="es-MX" b="1" dirty="0"/>
            <a:t>DIRECTA</a:t>
          </a:r>
        </a:p>
      </dgm:t>
    </dgm:pt>
    <dgm:pt modelId="{ECD706F1-D3E4-43A5-A185-67C3EBE44054}" type="parTrans" cxnId="{35E713BC-871B-4F54-80AE-3689E24D8720}">
      <dgm:prSet/>
      <dgm:spPr/>
      <dgm:t>
        <a:bodyPr/>
        <a:lstStyle/>
        <a:p>
          <a:endParaRPr lang="es-MX"/>
        </a:p>
      </dgm:t>
    </dgm:pt>
    <dgm:pt modelId="{E992FA73-7E40-4E38-8D16-382D64EFAB2F}" type="sibTrans" cxnId="{35E713BC-871B-4F54-80AE-3689E24D8720}">
      <dgm:prSet/>
      <dgm:spPr/>
      <dgm:t>
        <a:bodyPr/>
        <a:lstStyle/>
        <a:p>
          <a:endParaRPr lang="es-MX"/>
        </a:p>
      </dgm:t>
    </dgm:pt>
    <dgm:pt modelId="{633DB945-1515-4E91-B29A-D7621DD1FC17}">
      <dgm:prSet phldrT="[Texto]"/>
      <dgm:spPr>
        <a:solidFill>
          <a:srgbClr val="FFC000"/>
        </a:solidFill>
      </dgm:spPr>
      <dgm:t>
        <a:bodyPr/>
        <a:lstStyle/>
        <a:p>
          <a:r>
            <a:rPr lang="es-MX" b="1" dirty="0">
              <a:solidFill>
                <a:schemeClr val="bg1"/>
              </a:solidFill>
            </a:rPr>
            <a:t>ASOCIATIVA</a:t>
          </a:r>
        </a:p>
      </dgm:t>
    </dgm:pt>
    <dgm:pt modelId="{F070D198-F523-4FB8-9CCC-B36993178A8D}" type="parTrans" cxnId="{D61F305A-83B3-46FD-93FD-ACA04AFB072B}">
      <dgm:prSet/>
      <dgm:spPr/>
      <dgm:t>
        <a:bodyPr/>
        <a:lstStyle/>
        <a:p>
          <a:endParaRPr lang="es-MX"/>
        </a:p>
      </dgm:t>
    </dgm:pt>
    <dgm:pt modelId="{EA00F698-0382-4EE0-8306-82BA029236E9}" type="sibTrans" cxnId="{D61F305A-83B3-46FD-93FD-ACA04AFB072B}">
      <dgm:prSet/>
      <dgm:spPr/>
      <dgm:t>
        <a:bodyPr/>
        <a:lstStyle/>
        <a:p>
          <a:endParaRPr lang="es-MX"/>
        </a:p>
      </dgm:t>
    </dgm:pt>
    <dgm:pt modelId="{B85A5E3B-1756-4595-8C4E-52551E6CC420}">
      <dgm:prSet phldrT="[Texto]"/>
      <dgm:spPr>
        <a:solidFill>
          <a:srgbClr val="0070C0"/>
        </a:solidFill>
      </dgm:spPr>
      <dgm:t>
        <a:bodyPr/>
        <a:lstStyle/>
        <a:p>
          <a:r>
            <a:rPr lang="es-MX" b="1" dirty="0"/>
            <a:t>ASOCIATIVA POR CONJUNTOS</a:t>
          </a:r>
        </a:p>
      </dgm:t>
    </dgm:pt>
    <dgm:pt modelId="{D7E79BFD-1CB7-4E0E-BF5A-6BCDED7F9294}" type="parTrans" cxnId="{4A8FAD17-A585-4D9D-BD96-E0096704EA88}">
      <dgm:prSet/>
      <dgm:spPr/>
      <dgm:t>
        <a:bodyPr/>
        <a:lstStyle/>
        <a:p>
          <a:endParaRPr lang="es-MX"/>
        </a:p>
      </dgm:t>
    </dgm:pt>
    <dgm:pt modelId="{E86FDEFB-D875-4312-B75A-1C73261B7989}" type="sibTrans" cxnId="{4A8FAD17-A585-4D9D-BD96-E0096704EA88}">
      <dgm:prSet/>
      <dgm:spPr/>
      <dgm:t>
        <a:bodyPr/>
        <a:lstStyle/>
        <a:p>
          <a:endParaRPr lang="es-MX"/>
        </a:p>
      </dgm:t>
    </dgm:pt>
    <dgm:pt modelId="{60660B0A-F30D-4316-9E97-DDB63351FB48}" type="pres">
      <dgm:prSet presAssocID="{4B883CE9-1AE4-40EC-B08D-D1CCCE1FF62D}" presName="CompostProcess" presStyleCnt="0">
        <dgm:presLayoutVars>
          <dgm:dir/>
          <dgm:resizeHandles val="exact"/>
        </dgm:presLayoutVars>
      </dgm:prSet>
      <dgm:spPr/>
    </dgm:pt>
    <dgm:pt modelId="{A8A08C23-DAC9-450C-82C5-D43131859D52}" type="pres">
      <dgm:prSet presAssocID="{4B883CE9-1AE4-40EC-B08D-D1CCCE1FF62D}" presName="arrow" presStyleLbl="bgShp" presStyleIdx="0" presStyleCnt="1"/>
      <dgm:spPr/>
    </dgm:pt>
    <dgm:pt modelId="{A6F09882-CF43-4DF0-AE22-34B36D5B6626}" type="pres">
      <dgm:prSet presAssocID="{4B883CE9-1AE4-40EC-B08D-D1CCCE1FF62D}" presName="linearProcess" presStyleCnt="0"/>
      <dgm:spPr/>
    </dgm:pt>
    <dgm:pt modelId="{96067992-61E3-43A5-A4C5-5E72068AB57C}" type="pres">
      <dgm:prSet presAssocID="{D6E51455-DB66-4B59-8BBF-EA45B8D21965}" presName="textNode" presStyleLbl="node1" presStyleIdx="0" presStyleCnt="3">
        <dgm:presLayoutVars>
          <dgm:bulletEnabled val="1"/>
        </dgm:presLayoutVars>
      </dgm:prSet>
      <dgm:spPr/>
    </dgm:pt>
    <dgm:pt modelId="{02F10DC2-F186-4466-B383-E06C371668D4}" type="pres">
      <dgm:prSet presAssocID="{E992FA73-7E40-4E38-8D16-382D64EFAB2F}" presName="sibTrans" presStyleCnt="0"/>
      <dgm:spPr/>
    </dgm:pt>
    <dgm:pt modelId="{51B42E03-60B3-46D2-89C7-1813C1955DF7}" type="pres">
      <dgm:prSet presAssocID="{633DB945-1515-4E91-B29A-D7621DD1FC17}" presName="textNode" presStyleLbl="node1" presStyleIdx="1" presStyleCnt="3">
        <dgm:presLayoutVars>
          <dgm:bulletEnabled val="1"/>
        </dgm:presLayoutVars>
      </dgm:prSet>
      <dgm:spPr/>
    </dgm:pt>
    <dgm:pt modelId="{770D41CB-DEC2-446C-9763-0886C78E423E}" type="pres">
      <dgm:prSet presAssocID="{EA00F698-0382-4EE0-8306-82BA029236E9}" presName="sibTrans" presStyleCnt="0"/>
      <dgm:spPr/>
    </dgm:pt>
    <dgm:pt modelId="{B90FF34D-3CED-4703-A576-0B180FB0F48F}" type="pres">
      <dgm:prSet presAssocID="{B85A5E3B-1756-4595-8C4E-52551E6CC420}" presName="textNode" presStyleLbl="node1" presStyleIdx="2" presStyleCnt="3">
        <dgm:presLayoutVars>
          <dgm:bulletEnabled val="1"/>
        </dgm:presLayoutVars>
      </dgm:prSet>
      <dgm:spPr/>
    </dgm:pt>
  </dgm:ptLst>
  <dgm:cxnLst>
    <dgm:cxn modelId="{4A8FAD17-A585-4D9D-BD96-E0096704EA88}" srcId="{4B883CE9-1AE4-40EC-B08D-D1CCCE1FF62D}" destId="{B85A5E3B-1756-4595-8C4E-52551E6CC420}" srcOrd="2" destOrd="0" parTransId="{D7E79BFD-1CB7-4E0E-BF5A-6BCDED7F9294}" sibTransId="{E86FDEFB-D875-4312-B75A-1C73261B7989}"/>
    <dgm:cxn modelId="{955E605C-D37A-45D2-AF89-7DAE70CA810E}" type="presOf" srcId="{D6E51455-DB66-4B59-8BBF-EA45B8D21965}" destId="{96067992-61E3-43A5-A4C5-5E72068AB57C}" srcOrd="0" destOrd="0" presId="urn:microsoft.com/office/officeart/2005/8/layout/hProcess9"/>
    <dgm:cxn modelId="{6FEEA154-9522-4E0D-BA56-7455B1B18338}" type="presOf" srcId="{633DB945-1515-4E91-B29A-D7621DD1FC17}" destId="{51B42E03-60B3-46D2-89C7-1813C1955DF7}" srcOrd="0" destOrd="0" presId="urn:microsoft.com/office/officeart/2005/8/layout/hProcess9"/>
    <dgm:cxn modelId="{D61F305A-83B3-46FD-93FD-ACA04AFB072B}" srcId="{4B883CE9-1AE4-40EC-B08D-D1CCCE1FF62D}" destId="{633DB945-1515-4E91-B29A-D7621DD1FC17}" srcOrd="1" destOrd="0" parTransId="{F070D198-F523-4FB8-9CCC-B36993178A8D}" sibTransId="{EA00F698-0382-4EE0-8306-82BA029236E9}"/>
    <dgm:cxn modelId="{3D6A4189-55F0-42F3-9E9C-63562E3CF3D2}" type="presOf" srcId="{B85A5E3B-1756-4595-8C4E-52551E6CC420}" destId="{B90FF34D-3CED-4703-A576-0B180FB0F48F}" srcOrd="0" destOrd="0" presId="urn:microsoft.com/office/officeart/2005/8/layout/hProcess9"/>
    <dgm:cxn modelId="{35E713BC-871B-4F54-80AE-3689E24D8720}" srcId="{4B883CE9-1AE4-40EC-B08D-D1CCCE1FF62D}" destId="{D6E51455-DB66-4B59-8BBF-EA45B8D21965}" srcOrd="0" destOrd="0" parTransId="{ECD706F1-D3E4-43A5-A185-67C3EBE44054}" sibTransId="{E992FA73-7E40-4E38-8D16-382D64EFAB2F}"/>
    <dgm:cxn modelId="{ABAC63D9-65A1-4106-9367-99F32C255326}" type="presOf" srcId="{4B883CE9-1AE4-40EC-B08D-D1CCCE1FF62D}" destId="{60660B0A-F30D-4316-9E97-DDB63351FB48}" srcOrd="0" destOrd="0" presId="urn:microsoft.com/office/officeart/2005/8/layout/hProcess9"/>
    <dgm:cxn modelId="{62E454C0-5348-49B9-9971-91566DBC295F}" type="presParOf" srcId="{60660B0A-F30D-4316-9E97-DDB63351FB48}" destId="{A8A08C23-DAC9-450C-82C5-D43131859D52}" srcOrd="0" destOrd="0" presId="urn:microsoft.com/office/officeart/2005/8/layout/hProcess9"/>
    <dgm:cxn modelId="{792F329E-8E07-4A09-8B56-A16905C0D566}" type="presParOf" srcId="{60660B0A-F30D-4316-9E97-DDB63351FB48}" destId="{A6F09882-CF43-4DF0-AE22-34B36D5B6626}" srcOrd="1" destOrd="0" presId="urn:microsoft.com/office/officeart/2005/8/layout/hProcess9"/>
    <dgm:cxn modelId="{AB78F884-AAEB-4EFE-936F-3B527400AE05}" type="presParOf" srcId="{A6F09882-CF43-4DF0-AE22-34B36D5B6626}" destId="{96067992-61E3-43A5-A4C5-5E72068AB57C}" srcOrd="0" destOrd="0" presId="urn:microsoft.com/office/officeart/2005/8/layout/hProcess9"/>
    <dgm:cxn modelId="{ABC9FDAB-F764-4C65-BBCE-A11E17DCCFF6}" type="presParOf" srcId="{A6F09882-CF43-4DF0-AE22-34B36D5B6626}" destId="{02F10DC2-F186-4466-B383-E06C371668D4}" srcOrd="1" destOrd="0" presId="urn:microsoft.com/office/officeart/2005/8/layout/hProcess9"/>
    <dgm:cxn modelId="{EC6C0637-31E8-42DC-91DB-897111D0276D}" type="presParOf" srcId="{A6F09882-CF43-4DF0-AE22-34B36D5B6626}" destId="{51B42E03-60B3-46D2-89C7-1813C1955DF7}" srcOrd="2" destOrd="0" presId="urn:microsoft.com/office/officeart/2005/8/layout/hProcess9"/>
    <dgm:cxn modelId="{90FD5345-0CBF-4946-AFE7-8C63874D1E0B}" type="presParOf" srcId="{A6F09882-CF43-4DF0-AE22-34B36D5B6626}" destId="{770D41CB-DEC2-446C-9763-0886C78E423E}" srcOrd="3" destOrd="0" presId="urn:microsoft.com/office/officeart/2005/8/layout/hProcess9"/>
    <dgm:cxn modelId="{347F1120-E666-452D-A283-A76271ECA48A}" type="presParOf" srcId="{A6F09882-CF43-4DF0-AE22-34B36D5B6626}" destId="{B90FF34D-3CED-4703-A576-0B180FB0F48F}"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1F2F98C-8EC2-40A4-B212-9853D63B84BE}" type="doc">
      <dgm:prSet loTypeId="urn:microsoft.com/office/officeart/2005/8/layout/hList2#5" loCatId="list" qsTypeId="urn:microsoft.com/office/officeart/2005/8/quickstyle/simple5" qsCatId="simple" csTypeId="urn:microsoft.com/office/officeart/2005/8/colors/accent1_2" csCatId="accent1" phldr="1"/>
      <dgm:spPr/>
      <dgm:t>
        <a:bodyPr/>
        <a:lstStyle/>
        <a:p>
          <a:endParaRPr lang="es-ES"/>
        </a:p>
      </dgm:t>
    </dgm:pt>
    <dgm:pt modelId="{9DC459FE-7939-442E-9CBD-661CE75B4B14}">
      <dgm:prSet phldrT="[Texto]"/>
      <dgm:spPr/>
      <dgm:t>
        <a:bodyPr/>
        <a:lstStyle/>
        <a:p>
          <a:endParaRPr lang="es-ES" dirty="0"/>
        </a:p>
        <a:p>
          <a:endParaRPr lang="es-ES" dirty="0"/>
        </a:p>
      </dgm:t>
    </dgm:pt>
    <dgm:pt modelId="{FC412DE6-9A21-45DB-8D21-9896A7FD5F3D}" type="parTrans" cxnId="{FFC65241-AEC0-4E3C-B41F-1E7922182D7A}">
      <dgm:prSet/>
      <dgm:spPr/>
      <dgm:t>
        <a:bodyPr/>
        <a:lstStyle/>
        <a:p>
          <a:endParaRPr lang="es-ES"/>
        </a:p>
      </dgm:t>
    </dgm:pt>
    <dgm:pt modelId="{B1BB85E6-D780-414D-935D-0A3B4E226936}" type="sibTrans" cxnId="{FFC65241-AEC0-4E3C-B41F-1E7922182D7A}">
      <dgm:prSet/>
      <dgm:spPr/>
      <dgm:t>
        <a:bodyPr/>
        <a:lstStyle/>
        <a:p>
          <a:endParaRPr lang="es-ES"/>
        </a:p>
      </dgm:t>
    </dgm:pt>
    <dgm:pt modelId="{6FAC72CF-7DD0-4F10-ADD9-5D1B7312994A}">
      <dgm:prSet phldrT="[Texto]" custT="1"/>
      <dgm:spPr>
        <a:solidFill>
          <a:srgbClr val="0070C0"/>
        </a:solidFill>
      </dgm:spPr>
      <dgm:t>
        <a:bodyPr/>
        <a:lstStyle/>
        <a:p>
          <a:r>
            <a:rPr lang="es-MX" sz="2000" dirty="0"/>
            <a:t>Cada bloque de memoria principal es asignado a una única línea de cache, pero cada línea puede recibir mas de un bloque.</a:t>
          </a:r>
          <a:endParaRPr lang="es-ES" sz="2000" dirty="0"/>
        </a:p>
      </dgm:t>
    </dgm:pt>
    <dgm:pt modelId="{0AAF5375-30F1-4E66-A68E-6DD1C5715BD0}" type="parTrans" cxnId="{CE66314D-1F7A-439D-809B-9A0AB50B9EA2}">
      <dgm:prSet/>
      <dgm:spPr/>
      <dgm:t>
        <a:bodyPr/>
        <a:lstStyle/>
        <a:p>
          <a:endParaRPr lang="es-HN"/>
        </a:p>
      </dgm:t>
    </dgm:pt>
    <dgm:pt modelId="{585F6CC7-0C33-4FAF-B492-D474ED81C698}" type="sibTrans" cxnId="{CE66314D-1F7A-439D-809B-9A0AB50B9EA2}">
      <dgm:prSet/>
      <dgm:spPr/>
      <dgm:t>
        <a:bodyPr/>
        <a:lstStyle/>
        <a:p>
          <a:endParaRPr lang="es-HN"/>
        </a:p>
      </dgm:t>
    </dgm:pt>
    <dgm:pt modelId="{BED22EC2-1FCE-4CA8-91BB-EE398FB31603}">
      <dgm:prSet phldrT="[Texto]" custT="1"/>
      <dgm:spPr>
        <a:solidFill>
          <a:srgbClr val="0070C0"/>
        </a:solidFill>
      </dgm:spPr>
      <dgm:t>
        <a:bodyPr/>
        <a:lstStyle/>
        <a:p>
          <a:r>
            <a:rPr lang="es-ES" sz="2000" dirty="0"/>
            <a:t>Los primeros m bloques de la memoria principal son asignados en una línea única de la caché.</a:t>
          </a:r>
        </a:p>
      </dgm:t>
    </dgm:pt>
    <dgm:pt modelId="{AA070038-E9CF-41F1-97EA-E5C5A12ACC12}" type="parTrans" cxnId="{7AF648C8-7CFC-441B-9EAB-4D209B8AFC16}">
      <dgm:prSet/>
      <dgm:spPr/>
      <dgm:t>
        <a:bodyPr/>
        <a:lstStyle/>
        <a:p>
          <a:endParaRPr lang="es-HN"/>
        </a:p>
      </dgm:t>
    </dgm:pt>
    <dgm:pt modelId="{C722C43B-8D9B-4923-8EFE-0F0DB4FE7E67}" type="sibTrans" cxnId="{7AF648C8-7CFC-441B-9EAB-4D209B8AFC16}">
      <dgm:prSet/>
      <dgm:spPr/>
      <dgm:t>
        <a:bodyPr/>
        <a:lstStyle/>
        <a:p>
          <a:endParaRPr lang="es-HN"/>
        </a:p>
      </dgm:t>
    </dgm:pt>
    <dgm:pt modelId="{5E474F77-0DEF-4217-A4BB-F2EF2425B2CB}">
      <dgm:prSet phldrT="[Texto]" custT="1"/>
      <dgm:spPr>
        <a:solidFill>
          <a:srgbClr val="0070C0"/>
        </a:solidFill>
      </dgm:spPr>
      <dgm:t>
        <a:bodyPr/>
        <a:lstStyle/>
        <a:p>
          <a:r>
            <a:rPr lang="es-ES" sz="2000" dirty="0"/>
            <a:t>Los siguientes m bloques de memoria principal se asignan a la` caché de la misma manera; es decir, el bloque Bm de memoria principal se asigna a la línea L0 del caché, el bloque Bm+1 se asigna a la línea L1, y así sucesivamente.</a:t>
          </a:r>
        </a:p>
      </dgm:t>
    </dgm:pt>
    <dgm:pt modelId="{0AF007A5-F75C-45D3-91C8-8A5B8B47F552}" type="parTrans" cxnId="{0E3B2D96-25A6-4182-AFA8-9246D9709E58}">
      <dgm:prSet/>
      <dgm:spPr/>
      <dgm:t>
        <a:bodyPr/>
        <a:lstStyle/>
        <a:p>
          <a:endParaRPr lang="es-HN"/>
        </a:p>
      </dgm:t>
    </dgm:pt>
    <dgm:pt modelId="{9C6E0424-AF73-4F9C-9B8F-56803BC6FA43}" type="sibTrans" cxnId="{0E3B2D96-25A6-4182-AFA8-9246D9709E58}">
      <dgm:prSet/>
      <dgm:spPr/>
      <dgm:t>
        <a:bodyPr/>
        <a:lstStyle/>
        <a:p>
          <a:endParaRPr lang="es-HN"/>
        </a:p>
      </dgm:t>
    </dgm:pt>
    <dgm:pt modelId="{8B0C472E-F413-4E4B-B314-63F9B9DA5524}">
      <dgm:prSet custT="1"/>
      <dgm:spPr/>
      <dgm:t>
        <a:bodyPr/>
        <a:lstStyle/>
        <a:p>
          <a:r>
            <a:rPr lang="es-ES" sz="2000" dirty="0"/>
            <a:t>Los primeros m bloques de la memoria principal es igual a la capacidad de la caché.  </a:t>
          </a:r>
          <a:endParaRPr lang="es-HN" sz="2000" dirty="0"/>
        </a:p>
      </dgm:t>
    </dgm:pt>
    <dgm:pt modelId="{5BF95340-1883-44D5-8F8A-8A12820F4108}" type="parTrans" cxnId="{C0E13F6F-0EBF-45E7-B699-B6D04168FE17}">
      <dgm:prSet/>
      <dgm:spPr/>
      <dgm:t>
        <a:bodyPr/>
        <a:lstStyle/>
        <a:p>
          <a:endParaRPr lang="es-HN"/>
        </a:p>
      </dgm:t>
    </dgm:pt>
    <dgm:pt modelId="{9C9DEEBC-13E5-4CEB-B797-061154E402DC}" type="sibTrans" cxnId="{C0E13F6F-0EBF-45E7-B699-B6D04168FE17}">
      <dgm:prSet/>
      <dgm:spPr/>
      <dgm:t>
        <a:bodyPr/>
        <a:lstStyle/>
        <a:p>
          <a:endParaRPr lang="es-HN"/>
        </a:p>
      </dgm:t>
    </dgm:pt>
    <dgm:pt modelId="{4BAFE0C7-8B92-4409-A0EC-56D6B9B3ECD1}">
      <dgm:prSet custT="1"/>
      <dgm:spPr/>
      <dgm:t>
        <a:bodyPr/>
        <a:lstStyle/>
        <a:p>
          <a:r>
            <a:rPr lang="es-MX" sz="2000" dirty="0"/>
            <a:t>Si un bloque ocupa la línea de cache donde un nuevo bloque debe ser colocado, el bloque actual en cache es removido, no hay algoritmos de reemplazo.</a:t>
          </a:r>
          <a:endParaRPr lang="es-HN" sz="2000" dirty="0"/>
        </a:p>
      </dgm:t>
    </dgm:pt>
    <dgm:pt modelId="{B46AC7B9-FD11-446B-81C3-5DF0D09D31F8}" type="parTrans" cxnId="{DCB4E3C8-570A-4085-914A-30DB96F48130}">
      <dgm:prSet/>
      <dgm:spPr/>
      <dgm:t>
        <a:bodyPr/>
        <a:lstStyle/>
        <a:p>
          <a:endParaRPr lang="es-HN"/>
        </a:p>
      </dgm:t>
    </dgm:pt>
    <dgm:pt modelId="{43015E36-1666-41CB-8E38-DEC276C4A668}" type="sibTrans" cxnId="{DCB4E3C8-570A-4085-914A-30DB96F48130}">
      <dgm:prSet/>
      <dgm:spPr/>
      <dgm:t>
        <a:bodyPr/>
        <a:lstStyle/>
        <a:p>
          <a:endParaRPr lang="es-HN"/>
        </a:p>
      </dgm:t>
    </dgm:pt>
    <dgm:pt modelId="{DB1EA04D-A3FC-48F3-8792-F4C7566D1E3C}" type="pres">
      <dgm:prSet presAssocID="{91F2F98C-8EC2-40A4-B212-9853D63B84BE}" presName="linearFlow" presStyleCnt="0">
        <dgm:presLayoutVars>
          <dgm:dir/>
          <dgm:animLvl val="lvl"/>
          <dgm:resizeHandles/>
        </dgm:presLayoutVars>
      </dgm:prSet>
      <dgm:spPr/>
    </dgm:pt>
    <dgm:pt modelId="{36E7C23F-B309-4BD9-BC0D-79A8B8D6BF09}" type="pres">
      <dgm:prSet presAssocID="{9DC459FE-7939-442E-9CBD-661CE75B4B14}" presName="compositeNode" presStyleCnt="0">
        <dgm:presLayoutVars>
          <dgm:bulletEnabled val="1"/>
        </dgm:presLayoutVars>
      </dgm:prSet>
      <dgm:spPr/>
    </dgm:pt>
    <dgm:pt modelId="{C6A71889-7713-454E-8D38-219CF22F2EB8}" type="pres">
      <dgm:prSet presAssocID="{9DC459FE-7939-442E-9CBD-661CE75B4B14}"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410578CF-BDC5-4C3E-B818-A3D4ECBF325B}" type="pres">
      <dgm:prSet presAssocID="{9DC459FE-7939-442E-9CBD-661CE75B4B14}" presName="childNode" presStyleLbl="node1" presStyleIdx="0" presStyleCnt="1" custLinFactNeighborX="578">
        <dgm:presLayoutVars>
          <dgm:bulletEnabled val="1"/>
        </dgm:presLayoutVars>
      </dgm:prSet>
      <dgm:spPr/>
    </dgm:pt>
    <dgm:pt modelId="{513C2C77-53F6-4107-8EC1-BD06220C92D6}" type="pres">
      <dgm:prSet presAssocID="{9DC459FE-7939-442E-9CBD-661CE75B4B14}" presName="parentNode" presStyleLbl="revTx" presStyleIdx="0" presStyleCnt="1">
        <dgm:presLayoutVars>
          <dgm:chMax val="0"/>
          <dgm:bulletEnabled val="1"/>
        </dgm:presLayoutVars>
      </dgm:prSet>
      <dgm:spPr/>
    </dgm:pt>
  </dgm:ptLst>
  <dgm:cxnLst>
    <dgm:cxn modelId="{6936E206-F00A-4AED-98AB-9F1B552068EA}" type="presOf" srcId="{9DC459FE-7939-442E-9CBD-661CE75B4B14}" destId="{513C2C77-53F6-4107-8EC1-BD06220C92D6}" srcOrd="0" destOrd="0" presId="urn:microsoft.com/office/officeart/2005/8/layout/hList2#5"/>
    <dgm:cxn modelId="{A67D2035-4658-4A87-9B31-69C51ED8C421}" type="presOf" srcId="{5E474F77-0DEF-4217-A4BB-F2EF2425B2CB}" destId="{410578CF-BDC5-4C3E-B818-A3D4ECBF325B}" srcOrd="0" destOrd="2" presId="urn:microsoft.com/office/officeart/2005/8/layout/hList2#5"/>
    <dgm:cxn modelId="{FFC65241-AEC0-4E3C-B41F-1E7922182D7A}" srcId="{91F2F98C-8EC2-40A4-B212-9853D63B84BE}" destId="{9DC459FE-7939-442E-9CBD-661CE75B4B14}" srcOrd="0" destOrd="0" parTransId="{FC412DE6-9A21-45DB-8D21-9896A7FD5F3D}" sibTransId="{B1BB85E6-D780-414D-935D-0A3B4E226936}"/>
    <dgm:cxn modelId="{CE66314D-1F7A-439D-809B-9A0AB50B9EA2}" srcId="{9DC459FE-7939-442E-9CBD-661CE75B4B14}" destId="{6FAC72CF-7DD0-4F10-ADD9-5D1B7312994A}" srcOrd="0" destOrd="0" parTransId="{0AAF5375-30F1-4E66-A68E-6DD1C5715BD0}" sibTransId="{585F6CC7-0C33-4FAF-B492-D474ED81C698}"/>
    <dgm:cxn modelId="{C0E13F6F-0EBF-45E7-B699-B6D04168FE17}" srcId="{9DC459FE-7939-442E-9CBD-661CE75B4B14}" destId="{8B0C472E-F413-4E4B-B314-63F9B9DA5524}" srcOrd="3" destOrd="0" parTransId="{5BF95340-1883-44D5-8F8A-8A12820F4108}" sibTransId="{9C9DEEBC-13E5-4CEB-B797-061154E402DC}"/>
    <dgm:cxn modelId="{CD1A1F57-4ED6-4FE8-8462-EEB0CE5A97F3}" type="presOf" srcId="{4BAFE0C7-8B92-4409-A0EC-56D6B9B3ECD1}" destId="{410578CF-BDC5-4C3E-B818-A3D4ECBF325B}" srcOrd="0" destOrd="4" presId="urn:microsoft.com/office/officeart/2005/8/layout/hList2#5"/>
    <dgm:cxn modelId="{B2AA5D91-E9D1-4F92-BED4-D0DA5BD92271}" type="presOf" srcId="{8B0C472E-F413-4E4B-B314-63F9B9DA5524}" destId="{410578CF-BDC5-4C3E-B818-A3D4ECBF325B}" srcOrd="0" destOrd="3" presId="urn:microsoft.com/office/officeart/2005/8/layout/hList2#5"/>
    <dgm:cxn modelId="{0E3B2D96-25A6-4182-AFA8-9246D9709E58}" srcId="{9DC459FE-7939-442E-9CBD-661CE75B4B14}" destId="{5E474F77-0DEF-4217-A4BB-F2EF2425B2CB}" srcOrd="2" destOrd="0" parTransId="{0AF007A5-F75C-45D3-91C8-8A5B8B47F552}" sibTransId="{9C6E0424-AF73-4F9C-9B8F-56803BC6FA43}"/>
    <dgm:cxn modelId="{03BBD798-60D6-4DEC-8BBA-B2485881F4E1}" type="presOf" srcId="{6FAC72CF-7DD0-4F10-ADD9-5D1B7312994A}" destId="{410578CF-BDC5-4C3E-B818-A3D4ECBF325B}" srcOrd="0" destOrd="0" presId="urn:microsoft.com/office/officeart/2005/8/layout/hList2#5"/>
    <dgm:cxn modelId="{7AF648C8-7CFC-441B-9EAB-4D209B8AFC16}" srcId="{9DC459FE-7939-442E-9CBD-661CE75B4B14}" destId="{BED22EC2-1FCE-4CA8-91BB-EE398FB31603}" srcOrd="1" destOrd="0" parTransId="{AA070038-E9CF-41F1-97EA-E5C5A12ACC12}" sibTransId="{C722C43B-8D9B-4923-8EFE-0F0DB4FE7E67}"/>
    <dgm:cxn modelId="{DCB4E3C8-570A-4085-914A-30DB96F48130}" srcId="{9DC459FE-7939-442E-9CBD-661CE75B4B14}" destId="{4BAFE0C7-8B92-4409-A0EC-56D6B9B3ECD1}" srcOrd="4" destOrd="0" parTransId="{B46AC7B9-FD11-446B-81C3-5DF0D09D31F8}" sibTransId="{43015E36-1666-41CB-8E38-DEC276C4A668}"/>
    <dgm:cxn modelId="{0CEA47D8-09AA-42F5-ADDA-E89A77FC5F41}" type="presOf" srcId="{91F2F98C-8EC2-40A4-B212-9853D63B84BE}" destId="{DB1EA04D-A3FC-48F3-8792-F4C7566D1E3C}" srcOrd="0" destOrd="0" presId="urn:microsoft.com/office/officeart/2005/8/layout/hList2#5"/>
    <dgm:cxn modelId="{641E78FC-1570-4631-942A-0A0E2C2AEC34}" type="presOf" srcId="{BED22EC2-1FCE-4CA8-91BB-EE398FB31603}" destId="{410578CF-BDC5-4C3E-B818-A3D4ECBF325B}" srcOrd="0" destOrd="1" presId="urn:microsoft.com/office/officeart/2005/8/layout/hList2#5"/>
    <dgm:cxn modelId="{FAFAF1DB-531A-49E4-9137-7616AD90F278}" type="presParOf" srcId="{DB1EA04D-A3FC-48F3-8792-F4C7566D1E3C}" destId="{36E7C23F-B309-4BD9-BC0D-79A8B8D6BF09}" srcOrd="0" destOrd="0" presId="urn:microsoft.com/office/officeart/2005/8/layout/hList2#5"/>
    <dgm:cxn modelId="{53CD33D6-7123-46D0-AAAD-9D6A4DF11F51}" type="presParOf" srcId="{36E7C23F-B309-4BD9-BC0D-79A8B8D6BF09}" destId="{C6A71889-7713-454E-8D38-219CF22F2EB8}" srcOrd="0" destOrd="0" presId="urn:microsoft.com/office/officeart/2005/8/layout/hList2#5"/>
    <dgm:cxn modelId="{A14F52F6-43BA-4219-BB1A-214470938466}" type="presParOf" srcId="{36E7C23F-B309-4BD9-BC0D-79A8B8D6BF09}" destId="{410578CF-BDC5-4C3E-B818-A3D4ECBF325B}" srcOrd="1" destOrd="0" presId="urn:microsoft.com/office/officeart/2005/8/layout/hList2#5"/>
    <dgm:cxn modelId="{EA213502-810B-4FD7-A0A3-3FD4B776BC34}" type="presParOf" srcId="{36E7C23F-B309-4BD9-BC0D-79A8B8D6BF09}" destId="{513C2C77-53F6-4107-8EC1-BD06220C92D6}" srcOrd="2" destOrd="0" presId="urn:microsoft.com/office/officeart/2005/8/layout/hList2#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6580248-8151-41B7-89D5-A41775678507}" type="doc">
      <dgm:prSet loTypeId="urn:microsoft.com/office/officeart/2005/8/layout/vProcess5" loCatId="process" qsTypeId="urn:microsoft.com/office/officeart/2005/8/quickstyle/simple5" qsCatId="simple" csTypeId="urn:microsoft.com/office/officeart/2005/8/colors/colorful3" csCatId="colorful" phldr="1"/>
      <dgm:spPr/>
      <dgm:t>
        <a:bodyPr/>
        <a:lstStyle/>
        <a:p>
          <a:endParaRPr lang="es-MX"/>
        </a:p>
      </dgm:t>
    </dgm:pt>
    <dgm:pt modelId="{ACEB115B-60F1-49A3-9AC2-E12B9BC8674B}">
      <dgm:prSet/>
      <dgm:spPr>
        <a:solidFill>
          <a:srgbClr val="0070C0"/>
        </a:solidFill>
      </dgm:spPr>
      <dgm:t>
        <a:bodyPr/>
        <a:lstStyle/>
        <a:p>
          <a:pPr algn="ctr"/>
          <a:r>
            <a:rPr lang="es-MX" dirty="0"/>
            <a:t>Tamaño: 64 Kbyte</a:t>
          </a:r>
        </a:p>
      </dgm:t>
    </dgm:pt>
    <dgm:pt modelId="{D97022C6-A290-4AC0-93C2-7421469FA45C}" type="parTrans" cxnId="{6E8ACD68-0DEE-48BF-B1A1-061FA0D50A3F}">
      <dgm:prSet/>
      <dgm:spPr/>
      <dgm:t>
        <a:bodyPr/>
        <a:lstStyle/>
        <a:p>
          <a:endParaRPr lang="es-MX"/>
        </a:p>
      </dgm:t>
    </dgm:pt>
    <dgm:pt modelId="{4BB930DC-F1FF-4FE0-9215-81A3FCBA9190}" type="sibTrans" cxnId="{6E8ACD68-0DEE-48BF-B1A1-061FA0D50A3F}">
      <dgm:prSet/>
      <dgm:spPr>
        <a:solidFill>
          <a:schemeClr val="accent1">
            <a:lumMod val="75000"/>
            <a:alpha val="90000"/>
          </a:schemeClr>
        </a:solidFill>
      </dgm:spPr>
      <dgm:t>
        <a:bodyPr/>
        <a:lstStyle/>
        <a:p>
          <a:endParaRPr lang="es-MX" dirty="0"/>
        </a:p>
      </dgm:t>
    </dgm:pt>
    <dgm:pt modelId="{9467D61A-4F18-4C30-85FF-FB6D5B55140B}">
      <dgm:prSet/>
      <dgm:spPr>
        <a:solidFill>
          <a:srgbClr val="0070C0"/>
        </a:solidFill>
      </dgm:spPr>
      <dgm:t>
        <a:bodyPr/>
        <a:lstStyle/>
        <a:p>
          <a:pPr algn="ctr"/>
          <a:r>
            <a:rPr lang="es-MX" dirty="0"/>
            <a:t>Tamaño de Bloque: 4 bytes</a:t>
          </a:r>
        </a:p>
      </dgm:t>
    </dgm:pt>
    <dgm:pt modelId="{49C611BC-4F31-4DDD-B8C5-7CF45799E231}" type="parTrans" cxnId="{FCAA49FA-9E7E-434D-B73E-E7E22C65BF1D}">
      <dgm:prSet/>
      <dgm:spPr/>
      <dgm:t>
        <a:bodyPr/>
        <a:lstStyle/>
        <a:p>
          <a:endParaRPr lang="es-MX"/>
        </a:p>
      </dgm:t>
    </dgm:pt>
    <dgm:pt modelId="{F3032028-DB4A-491A-B082-FCD62CBD04A8}" type="sibTrans" cxnId="{FCAA49FA-9E7E-434D-B73E-E7E22C65BF1D}">
      <dgm:prSet/>
      <dgm:spPr>
        <a:solidFill>
          <a:schemeClr val="accent1">
            <a:lumMod val="75000"/>
            <a:alpha val="90000"/>
          </a:schemeClr>
        </a:solidFill>
      </dgm:spPr>
      <dgm:t>
        <a:bodyPr/>
        <a:lstStyle/>
        <a:p>
          <a:endParaRPr lang="es-MX" dirty="0"/>
        </a:p>
      </dgm:t>
    </dgm:pt>
    <dgm:pt modelId="{C139BD77-3EC5-489D-96A3-4DB22C606FA4}">
      <dgm:prSet/>
      <dgm:spPr>
        <a:solidFill>
          <a:srgbClr val="0070C0"/>
        </a:solidFill>
      </dgm:spPr>
      <dgm:t>
        <a:bodyPr/>
        <a:lstStyle/>
        <a:p>
          <a:pPr algn="ctr"/>
          <a:r>
            <a:rPr lang="es-MX" dirty="0"/>
            <a:t>Bus de direcciones 24 bits</a:t>
          </a:r>
        </a:p>
      </dgm:t>
    </dgm:pt>
    <dgm:pt modelId="{BB007FAC-5EE8-473A-AF9F-76F663FF7018}" type="parTrans" cxnId="{21441B2C-0704-4D7D-8082-73A99DC295FE}">
      <dgm:prSet/>
      <dgm:spPr/>
      <dgm:t>
        <a:bodyPr/>
        <a:lstStyle/>
        <a:p>
          <a:endParaRPr lang="es-MX"/>
        </a:p>
      </dgm:t>
    </dgm:pt>
    <dgm:pt modelId="{09251FA3-D830-42E9-B0E2-C5A223460F48}" type="sibTrans" cxnId="{21441B2C-0704-4D7D-8082-73A99DC295FE}">
      <dgm:prSet/>
      <dgm:spPr/>
      <dgm:t>
        <a:bodyPr/>
        <a:lstStyle/>
        <a:p>
          <a:endParaRPr lang="es-MX"/>
        </a:p>
      </dgm:t>
    </dgm:pt>
    <dgm:pt modelId="{ED0FAD66-37BE-4F9D-A5E9-705F21F4FB9A}" type="pres">
      <dgm:prSet presAssocID="{36580248-8151-41B7-89D5-A41775678507}" presName="outerComposite" presStyleCnt="0">
        <dgm:presLayoutVars>
          <dgm:chMax val="5"/>
          <dgm:dir/>
          <dgm:resizeHandles val="exact"/>
        </dgm:presLayoutVars>
      </dgm:prSet>
      <dgm:spPr/>
    </dgm:pt>
    <dgm:pt modelId="{CD8BA8A7-7BF5-4D61-9DE0-6CD60DBC8A54}" type="pres">
      <dgm:prSet presAssocID="{36580248-8151-41B7-89D5-A41775678507}" presName="dummyMaxCanvas" presStyleCnt="0">
        <dgm:presLayoutVars/>
      </dgm:prSet>
      <dgm:spPr/>
    </dgm:pt>
    <dgm:pt modelId="{10BC2BF8-14C4-443B-9748-238EE1C5C070}" type="pres">
      <dgm:prSet presAssocID="{36580248-8151-41B7-89D5-A41775678507}" presName="ThreeNodes_1" presStyleLbl="node1" presStyleIdx="0" presStyleCnt="3">
        <dgm:presLayoutVars>
          <dgm:bulletEnabled val="1"/>
        </dgm:presLayoutVars>
      </dgm:prSet>
      <dgm:spPr/>
    </dgm:pt>
    <dgm:pt modelId="{513908C2-641D-4E43-9F1F-99ADCA059993}" type="pres">
      <dgm:prSet presAssocID="{36580248-8151-41B7-89D5-A41775678507}" presName="ThreeNodes_2" presStyleLbl="node1" presStyleIdx="1" presStyleCnt="3">
        <dgm:presLayoutVars>
          <dgm:bulletEnabled val="1"/>
        </dgm:presLayoutVars>
      </dgm:prSet>
      <dgm:spPr/>
    </dgm:pt>
    <dgm:pt modelId="{81FAB6AC-6087-4EE7-B4C4-7643968D6240}" type="pres">
      <dgm:prSet presAssocID="{36580248-8151-41B7-89D5-A41775678507}" presName="ThreeNodes_3" presStyleLbl="node1" presStyleIdx="2" presStyleCnt="3">
        <dgm:presLayoutVars>
          <dgm:bulletEnabled val="1"/>
        </dgm:presLayoutVars>
      </dgm:prSet>
      <dgm:spPr/>
    </dgm:pt>
    <dgm:pt modelId="{94724F81-2E55-40E5-AAF8-2346EEE1B844}" type="pres">
      <dgm:prSet presAssocID="{36580248-8151-41B7-89D5-A41775678507}" presName="ThreeConn_1-2" presStyleLbl="fgAccFollowNode1" presStyleIdx="0" presStyleCnt="2">
        <dgm:presLayoutVars>
          <dgm:bulletEnabled val="1"/>
        </dgm:presLayoutVars>
      </dgm:prSet>
      <dgm:spPr/>
    </dgm:pt>
    <dgm:pt modelId="{AC52D871-2ABE-4604-89AE-2DB87376A495}" type="pres">
      <dgm:prSet presAssocID="{36580248-8151-41B7-89D5-A41775678507}" presName="ThreeConn_2-3" presStyleLbl="fgAccFollowNode1" presStyleIdx="1" presStyleCnt="2">
        <dgm:presLayoutVars>
          <dgm:bulletEnabled val="1"/>
        </dgm:presLayoutVars>
      </dgm:prSet>
      <dgm:spPr/>
    </dgm:pt>
    <dgm:pt modelId="{5D786539-B298-498A-B213-EFCF47059E63}" type="pres">
      <dgm:prSet presAssocID="{36580248-8151-41B7-89D5-A41775678507}" presName="ThreeNodes_1_text" presStyleLbl="node1" presStyleIdx="2" presStyleCnt="3">
        <dgm:presLayoutVars>
          <dgm:bulletEnabled val="1"/>
        </dgm:presLayoutVars>
      </dgm:prSet>
      <dgm:spPr/>
    </dgm:pt>
    <dgm:pt modelId="{2CA13405-A74B-496E-84BB-905D1659D590}" type="pres">
      <dgm:prSet presAssocID="{36580248-8151-41B7-89D5-A41775678507}" presName="ThreeNodes_2_text" presStyleLbl="node1" presStyleIdx="2" presStyleCnt="3">
        <dgm:presLayoutVars>
          <dgm:bulletEnabled val="1"/>
        </dgm:presLayoutVars>
      </dgm:prSet>
      <dgm:spPr/>
    </dgm:pt>
    <dgm:pt modelId="{8D0801AA-78E5-4837-B585-271EA02A26F2}" type="pres">
      <dgm:prSet presAssocID="{36580248-8151-41B7-89D5-A41775678507}" presName="ThreeNodes_3_text" presStyleLbl="node1" presStyleIdx="2" presStyleCnt="3">
        <dgm:presLayoutVars>
          <dgm:bulletEnabled val="1"/>
        </dgm:presLayoutVars>
      </dgm:prSet>
      <dgm:spPr/>
    </dgm:pt>
  </dgm:ptLst>
  <dgm:cxnLst>
    <dgm:cxn modelId="{21441B2C-0704-4D7D-8082-73A99DC295FE}" srcId="{36580248-8151-41B7-89D5-A41775678507}" destId="{C139BD77-3EC5-489D-96A3-4DB22C606FA4}" srcOrd="2" destOrd="0" parTransId="{BB007FAC-5EE8-473A-AF9F-76F663FF7018}" sibTransId="{09251FA3-D830-42E9-B0E2-C5A223460F48}"/>
    <dgm:cxn modelId="{B789CF2C-ED65-49CE-8684-6A51A5F05309}" type="presOf" srcId="{F3032028-DB4A-491A-B082-FCD62CBD04A8}" destId="{AC52D871-2ABE-4604-89AE-2DB87376A495}" srcOrd="0" destOrd="0" presId="urn:microsoft.com/office/officeart/2005/8/layout/vProcess5"/>
    <dgm:cxn modelId="{6C930862-9850-46B4-9A3D-9A3208B9D7CA}" type="presOf" srcId="{C139BD77-3EC5-489D-96A3-4DB22C606FA4}" destId="{8D0801AA-78E5-4837-B585-271EA02A26F2}" srcOrd="1" destOrd="0" presId="urn:microsoft.com/office/officeart/2005/8/layout/vProcess5"/>
    <dgm:cxn modelId="{5686EA45-8061-481F-829D-045EA00BE175}" type="presOf" srcId="{4BB930DC-F1FF-4FE0-9215-81A3FCBA9190}" destId="{94724F81-2E55-40E5-AAF8-2346EEE1B844}" srcOrd="0" destOrd="0" presId="urn:microsoft.com/office/officeart/2005/8/layout/vProcess5"/>
    <dgm:cxn modelId="{6E8ACD68-0DEE-48BF-B1A1-061FA0D50A3F}" srcId="{36580248-8151-41B7-89D5-A41775678507}" destId="{ACEB115B-60F1-49A3-9AC2-E12B9BC8674B}" srcOrd="0" destOrd="0" parTransId="{D97022C6-A290-4AC0-93C2-7421469FA45C}" sibTransId="{4BB930DC-F1FF-4FE0-9215-81A3FCBA9190}"/>
    <dgm:cxn modelId="{D193A669-B0E8-47F8-BA40-F8CA80AF3053}" type="presOf" srcId="{ACEB115B-60F1-49A3-9AC2-E12B9BC8674B}" destId="{10BC2BF8-14C4-443B-9748-238EE1C5C070}" srcOrd="0" destOrd="0" presId="urn:microsoft.com/office/officeart/2005/8/layout/vProcess5"/>
    <dgm:cxn modelId="{51B2D14A-8EB7-4FE1-A33B-E28138F62B86}" type="presOf" srcId="{36580248-8151-41B7-89D5-A41775678507}" destId="{ED0FAD66-37BE-4F9D-A5E9-705F21F4FB9A}" srcOrd="0" destOrd="0" presId="urn:microsoft.com/office/officeart/2005/8/layout/vProcess5"/>
    <dgm:cxn modelId="{A388756C-0A9E-4B19-8F10-B06F4744F41B}" type="presOf" srcId="{C139BD77-3EC5-489D-96A3-4DB22C606FA4}" destId="{81FAB6AC-6087-4EE7-B4C4-7643968D6240}" srcOrd="0" destOrd="0" presId="urn:microsoft.com/office/officeart/2005/8/layout/vProcess5"/>
    <dgm:cxn modelId="{3C5C3755-AC05-42E9-B2E9-8F6172C9288F}" type="presOf" srcId="{9467D61A-4F18-4C30-85FF-FB6D5B55140B}" destId="{2CA13405-A74B-496E-84BB-905D1659D590}" srcOrd="1" destOrd="0" presId="urn:microsoft.com/office/officeart/2005/8/layout/vProcess5"/>
    <dgm:cxn modelId="{88EEE5E0-0BD0-4EC6-BFCB-1A7184549922}" type="presOf" srcId="{9467D61A-4F18-4C30-85FF-FB6D5B55140B}" destId="{513908C2-641D-4E43-9F1F-99ADCA059993}" srcOrd="0" destOrd="0" presId="urn:microsoft.com/office/officeart/2005/8/layout/vProcess5"/>
    <dgm:cxn modelId="{CDE20AF2-A8B1-4192-A0B8-89A74F6DEB45}" type="presOf" srcId="{ACEB115B-60F1-49A3-9AC2-E12B9BC8674B}" destId="{5D786539-B298-498A-B213-EFCF47059E63}" srcOrd="1" destOrd="0" presId="urn:microsoft.com/office/officeart/2005/8/layout/vProcess5"/>
    <dgm:cxn modelId="{FCAA49FA-9E7E-434D-B73E-E7E22C65BF1D}" srcId="{36580248-8151-41B7-89D5-A41775678507}" destId="{9467D61A-4F18-4C30-85FF-FB6D5B55140B}" srcOrd="1" destOrd="0" parTransId="{49C611BC-4F31-4DDD-B8C5-7CF45799E231}" sibTransId="{F3032028-DB4A-491A-B082-FCD62CBD04A8}"/>
    <dgm:cxn modelId="{C13E8EC3-63B9-4A2D-9BD8-DA86B11C44C4}" type="presParOf" srcId="{ED0FAD66-37BE-4F9D-A5E9-705F21F4FB9A}" destId="{CD8BA8A7-7BF5-4D61-9DE0-6CD60DBC8A54}" srcOrd="0" destOrd="0" presId="urn:microsoft.com/office/officeart/2005/8/layout/vProcess5"/>
    <dgm:cxn modelId="{ECB07A27-4CD2-4D30-9CFC-E5C19ABF647F}" type="presParOf" srcId="{ED0FAD66-37BE-4F9D-A5E9-705F21F4FB9A}" destId="{10BC2BF8-14C4-443B-9748-238EE1C5C070}" srcOrd="1" destOrd="0" presId="urn:microsoft.com/office/officeart/2005/8/layout/vProcess5"/>
    <dgm:cxn modelId="{7A75BA4A-21E3-4D1C-B161-8FAFAE5D8A0D}" type="presParOf" srcId="{ED0FAD66-37BE-4F9D-A5E9-705F21F4FB9A}" destId="{513908C2-641D-4E43-9F1F-99ADCA059993}" srcOrd="2" destOrd="0" presId="urn:microsoft.com/office/officeart/2005/8/layout/vProcess5"/>
    <dgm:cxn modelId="{B4DA0F07-7599-470D-A11E-14A7F99889E4}" type="presParOf" srcId="{ED0FAD66-37BE-4F9D-A5E9-705F21F4FB9A}" destId="{81FAB6AC-6087-4EE7-B4C4-7643968D6240}" srcOrd="3" destOrd="0" presId="urn:microsoft.com/office/officeart/2005/8/layout/vProcess5"/>
    <dgm:cxn modelId="{2CAB4A14-3D43-4699-A519-B0F13FF8A99D}" type="presParOf" srcId="{ED0FAD66-37BE-4F9D-A5E9-705F21F4FB9A}" destId="{94724F81-2E55-40E5-AAF8-2346EEE1B844}" srcOrd="4" destOrd="0" presId="urn:microsoft.com/office/officeart/2005/8/layout/vProcess5"/>
    <dgm:cxn modelId="{FD056673-C117-41AB-9508-73E1F619A1A8}" type="presParOf" srcId="{ED0FAD66-37BE-4F9D-A5E9-705F21F4FB9A}" destId="{AC52D871-2ABE-4604-89AE-2DB87376A495}" srcOrd="5" destOrd="0" presId="urn:microsoft.com/office/officeart/2005/8/layout/vProcess5"/>
    <dgm:cxn modelId="{B1E25952-95CA-4E29-8F35-FAE3B839D982}" type="presParOf" srcId="{ED0FAD66-37BE-4F9D-A5E9-705F21F4FB9A}" destId="{5D786539-B298-498A-B213-EFCF47059E63}" srcOrd="6" destOrd="0" presId="urn:microsoft.com/office/officeart/2005/8/layout/vProcess5"/>
    <dgm:cxn modelId="{85374BBE-F164-41C1-8882-40E3646E49B6}" type="presParOf" srcId="{ED0FAD66-37BE-4F9D-A5E9-705F21F4FB9A}" destId="{2CA13405-A74B-496E-84BB-905D1659D590}" srcOrd="7" destOrd="0" presId="urn:microsoft.com/office/officeart/2005/8/layout/vProcess5"/>
    <dgm:cxn modelId="{A22436F4-ACE4-4C69-A603-4D3ECEB3EE6D}" type="presParOf" srcId="{ED0FAD66-37BE-4F9D-A5E9-705F21F4FB9A}" destId="{8D0801AA-78E5-4837-B585-271EA02A26F2}"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34A5645-D197-494F-9985-1C13FC909E0D}" type="doc">
      <dgm:prSet loTypeId="urn:microsoft.com/office/officeart/2005/8/layout/lProcess2" loCatId="list" qsTypeId="urn:microsoft.com/office/officeart/2005/8/quickstyle/simple5" qsCatId="simple" csTypeId="urn:microsoft.com/office/officeart/2005/8/colors/accent0_3" csCatId="mainScheme" phldr="1"/>
      <dgm:spPr/>
      <dgm:t>
        <a:bodyPr/>
        <a:lstStyle/>
        <a:p>
          <a:endParaRPr lang="es-MX"/>
        </a:p>
      </dgm:t>
    </dgm:pt>
    <dgm:pt modelId="{E8EF3202-7F0B-456E-95AF-7743DCC019CE}">
      <dgm:prSet phldrT="[Texto]" custT="1"/>
      <dgm:spPr>
        <a:solidFill>
          <a:schemeClr val="tx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MX" sz="2400" b="1" dirty="0">
              <a:solidFill>
                <a:srgbClr val="0070C0"/>
              </a:solidFill>
            </a:rPr>
            <a:t>RESUMEN ASIGNACION DIRECTA</a:t>
          </a:r>
        </a:p>
      </dgm:t>
    </dgm:pt>
    <dgm:pt modelId="{F3A3B8BA-78AD-4DA5-93E0-D3922BC491EC}" type="parTrans" cxnId="{8635BAB9-1B48-4C41-B22F-7354E0D67656}">
      <dgm:prSet/>
      <dgm:spPr/>
      <dgm:t>
        <a:bodyPr/>
        <a:lstStyle/>
        <a:p>
          <a:endParaRPr lang="es-MX" sz="2400"/>
        </a:p>
      </dgm:t>
    </dgm:pt>
    <dgm:pt modelId="{E5CC8F6D-8EAA-4ABE-B469-81C44235CC31}" type="sibTrans" cxnId="{8635BAB9-1B48-4C41-B22F-7354E0D67656}">
      <dgm:prSet/>
      <dgm:spPr/>
      <dgm:t>
        <a:bodyPr/>
        <a:lstStyle/>
        <a:p>
          <a:endParaRPr lang="es-MX" sz="2400"/>
        </a:p>
      </dgm:t>
    </dgm:pt>
    <dgm:pt modelId="{44D52038-9D92-4419-940B-8785F98939DA}">
      <dgm:prSet phldrT="[Texto]" custT="1"/>
      <dgm:spPr/>
      <dgm:t>
        <a:bodyPr/>
        <a:lstStyle/>
        <a:p>
          <a:r>
            <a:rPr lang="es-MX" sz="2000" dirty="0"/>
            <a:t>Longitud de dirección</a:t>
          </a:r>
        </a:p>
      </dgm:t>
    </dgm:pt>
    <dgm:pt modelId="{9A9E1B30-3218-4D2F-A315-616A989F174A}" type="parTrans" cxnId="{FAF1CD90-12B5-4245-859A-C966571A7626}">
      <dgm:prSet/>
      <dgm:spPr/>
      <dgm:t>
        <a:bodyPr/>
        <a:lstStyle/>
        <a:p>
          <a:endParaRPr lang="es-MX" sz="2400"/>
        </a:p>
      </dgm:t>
    </dgm:pt>
    <dgm:pt modelId="{470E5D50-F56F-462F-840E-982290C28676}" type="sibTrans" cxnId="{FAF1CD90-12B5-4245-859A-C966571A7626}">
      <dgm:prSet/>
      <dgm:spPr/>
      <dgm:t>
        <a:bodyPr/>
        <a:lstStyle/>
        <a:p>
          <a:endParaRPr lang="es-MX" sz="2400"/>
        </a:p>
      </dgm:t>
    </dgm:pt>
    <dgm:pt modelId="{96676B96-D3F5-4E45-A4CD-853F3DB65A31}">
      <dgm:prSet phldrT="[Texto]" custT="1"/>
      <dgm:spPr/>
      <dgm:t>
        <a:bodyPr/>
        <a:lstStyle/>
        <a:p>
          <a:r>
            <a:rPr lang="es-MX" sz="2000" dirty="0"/>
            <a:t>Numero de palabras o Bytes</a:t>
          </a:r>
        </a:p>
      </dgm:t>
    </dgm:pt>
    <dgm:pt modelId="{F48B5764-1C8E-43CB-B2B6-CEBB927A13DE}" type="parTrans" cxnId="{C521B697-4E37-42DC-89E0-65B81EB6F7F3}">
      <dgm:prSet/>
      <dgm:spPr/>
      <dgm:t>
        <a:bodyPr/>
        <a:lstStyle/>
        <a:p>
          <a:endParaRPr lang="es-MX" sz="2400"/>
        </a:p>
      </dgm:t>
    </dgm:pt>
    <dgm:pt modelId="{E9762372-F853-4AE3-A058-1B6E9A7171CD}" type="sibTrans" cxnId="{C521B697-4E37-42DC-89E0-65B81EB6F7F3}">
      <dgm:prSet/>
      <dgm:spPr/>
      <dgm:t>
        <a:bodyPr/>
        <a:lstStyle/>
        <a:p>
          <a:endParaRPr lang="es-MX" sz="2400"/>
        </a:p>
      </dgm:t>
    </dgm:pt>
    <dgm:pt modelId="{EBC95EBA-34FD-45D7-8930-416E2AA0FA17}">
      <dgm:prSet phldrT="[Texto]" custT="1"/>
      <dgm:spPr>
        <a:solidFill>
          <a:schemeClr val="tx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MX" sz="2000" b="1" dirty="0">
              <a:solidFill>
                <a:srgbClr val="0070C0"/>
              </a:solidFill>
            </a:rPr>
            <a:t>UTILIZANDO LOS CAMPOS DE DIRECCION</a:t>
          </a:r>
        </a:p>
      </dgm:t>
    </dgm:pt>
    <dgm:pt modelId="{84EF6083-5FD7-4B5E-A475-708D4982ABD2}" type="parTrans" cxnId="{DD5F3FD2-5D94-4009-9772-26C38FE17188}">
      <dgm:prSet/>
      <dgm:spPr/>
      <dgm:t>
        <a:bodyPr/>
        <a:lstStyle/>
        <a:p>
          <a:endParaRPr lang="es-MX" sz="2400"/>
        </a:p>
      </dgm:t>
    </dgm:pt>
    <dgm:pt modelId="{5F601522-492B-4AC1-BB37-3AC5692E1FB6}" type="sibTrans" cxnId="{DD5F3FD2-5D94-4009-9772-26C38FE17188}">
      <dgm:prSet/>
      <dgm:spPr/>
      <dgm:t>
        <a:bodyPr/>
        <a:lstStyle/>
        <a:p>
          <a:endParaRPr lang="es-MX" sz="2400"/>
        </a:p>
      </dgm:t>
    </dgm:pt>
    <dgm:pt modelId="{F7E211EB-B5FE-484B-AE85-67D8FCB47AC5}">
      <dgm:prSet custT="1"/>
      <dgm:spPr/>
      <dgm:t>
        <a:bodyPr/>
        <a:lstStyle/>
        <a:p>
          <a:r>
            <a:rPr lang="es-MX" sz="2000" dirty="0"/>
            <a:t>(s + w) bits</a:t>
          </a:r>
        </a:p>
      </dgm:t>
    </dgm:pt>
    <dgm:pt modelId="{28C09912-5421-41A6-9EE6-0427ABEE5201}" type="parTrans" cxnId="{E226CC11-A96B-44E9-8BAA-AA91769EB512}">
      <dgm:prSet/>
      <dgm:spPr/>
      <dgm:t>
        <a:bodyPr/>
        <a:lstStyle/>
        <a:p>
          <a:endParaRPr lang="es-MX" sz="2400"/>
        </a:p>
      </dgm:t>
    </dgm:pt>
    <dgm:pt modelId="{218400EC-5D35-4843-B880-E3A308A37F8D}" type="sibTrans" cxnId="{E226CC11-A96B-44E9-8BAA-AA91769EB512}">
      <dgm:prSet/>
      <dgm:spPr/>
      <dgm:t>
        <a:bodyPr/>
        <a:lstStyle/>
        <a:p>
          <a:endParaRPr lang="es-MX" sz="2400"/>
        </a:p>
      </dgm:t>
    </dgm:pt>
    <dgm:pt modelId="{E1D88654-1C83-44F3-85EF-DA698E176FA9}">
      <dgm:prSet custT="1"/>
      <dgm:spPr/>
      <dgm:t>
        <a:bodyPr/>
        <a:lstStyle/>
        <a:p>
          <a:r>
            <a:rPr lang="es-MX" sz="2000" dirty="0"/>
            <a:t>2</a:t>
          </a:r>
          <a:r>
            <a:rPr lang="es-MX" sz="2000" baseline="30000" dirty="0"/>
            <a:t>s+w</a:t>
          </a:r>
          <a:endParaRPr lang="es-MX" sz="2000" dirty="0"/>
        </a:p>
      </dgm:t>
    </dgm:pt>
    <dgm:pt modelId="{65AE7394-247B-4239-B2C0-E448C585660A}" type="parTrans" cxnId="{1B46A328-6015-45C7-A5D2-97022AC9F521}">
      <dgm:prSet/>
      <dgm:spPr/>
      <dgm:t>
        <a:bodyPr/>
        <a:lstStyle/>
        <a:p>
          <a:endParaRPr lang="es-MX" sz="2400"/>
        </a:p>
      </dgm:t>
    </dgm:pt>
    <dgm:pt modelId="{0933766D-ACBA-43D2-96C6-7F1426FD9333}" type="sibTrans" cxnId="{1B46A328-6015-45C7-A5D2-97022AC9F521}">
      <dgm:prSet/>
      <dgm:spPr/>
      <dgm:t>
        <a:bodyPr/>
        <a:lstStyle/>
        <a:p>
          <a:endParaRPr lang="es-MX" sz="2400"/>
        </a:p>
      </dgm:t>
    </dgm:pt>
    <dgm:pt modelId="{40F3113B-ED7B-48E4-874B-582DBC0CDE7E}">
      <dgm:prSet custT="1"/>
      <dgm:spPr/>
      <dgm:t>
        <a:bodyPr/>
        <a:lstStyle/>
        <a:p>
          <a:r>
            <a:rPr lang="es-MX" sz="2000" dirty="0"/>
            <a:t>Tamaño del bloque = Tamaño de línea</a:t>
          </a:r>
        </a:p>
      </dgm:t>
    </dgm:pt>
    <dgm:pt modelId="{0AE1A9FD-1622-4418-A6BC-9099A7FCE2A1}" type="parTrans" cxnId="{754A55CA-908D-4578-A0B7-A65E03B15E50}">
      <dgm:prSet/>
      <dgm:spPr/>
      <dgm:t>
        <a:bodyPr/>
        <a:lstStyle/>
        <a:p>
          <a:endParaRPr lang="es-MX" sz="2400"/>
        </a:p>
      </dgm:t>
    </dgm:pt>
    <dgm:pt modelId="{9374AA72-A109-4C15-8794-4B900B3DE58D}" type="sibTrans" cxnId="{754A55CA-908D-4578-A0B7-A65E03B15E50}">
      <dgm:prSet/>
      <dgm:spPr/>
      <dgm:t>
        <a:bodyPr/>
        <a:lstStyle/>
        <a:p>
          <a:endParaRPr lang="es-MX" sz="2400"/>
        </a:p>
      </dgm:t>
    </dgm:pt>
    <dgm:pt modelId="{86F8503F-7469-4B37-B773-1874C5595C3E}">
      <dgm:prSet custT="1"/>
      <dgm:spPr/>
      <dgm:t>
        <a:bodyPr/>
        <a:lstStyle/>
        <a:p>
          <a:r>
            <a:rPr lang="es-MX" sz="2000" dirty="0"/>
            <a:t>2</a:t>
          </a:r>
          <a:r>
            <a:rPr lang="es-MX" sz="2000" baseline="30000" dirty="0"/>
            <a:t>w</a:t>
          </a:r>
          <a:endParaRPr lang="es-MX" sz="2000" dirty="0"/>
        </a:p>
      </dgm:t>
    </dgm:pt>
    <dgm:pt modelId="{392487F7-B3EB-4508-AB23-3B635D6EE1EB}" type="parTrans" cxnId="{72915280-38FC-4A9C-AF9E-659B5DC353D9}">
      <dgm:prSet/>
      <dgm:spPr/>
      <dgm:t>
        <a:bodyPr/>
        <a:lstStyle/>
        <a:p>
          <a:endParaRPr lang="es-MX" sz="2400"/>
        </a:p>
      </dgm:t>
    </dgm:pt>
    <dgm:pt modelId="{73E78E8F-BF16-4A10-B7E9-C1DA28623D93}" type="sibTrans" cxnId="{72915280-38FC-4A9C-AF9E-659B5DC353D9}">
      <dgm:prSet/>
      <dgm:spPr/>
      <dgm:t>
        <a:bodyPr/>
        <a:lstStyle/>
        <a:p>
          <a:endParaRPr lang="es-MX" sz="2400"/>
        </a:p>
      </dgm:t>
    </dgm:pt>
    <dgm:pt modelId="{BDE8A464-8B26-4B56-8E67-5ACEDCFC3FB6}">
      <dgm:prSet custT="1"/>
      <dgm:spPr/>
      <dgm:t>
        <a:bodyPr/>
        <a:lstStyle/>
        <a:p>
          <a:r>
            <a:rPr lang="es-MX" sz="2000" dirty="0"/>
            <a:t>Numero de bloques en memoria principal</a:t>
          </a:r>
        </a:p>
      </dgm:t>
    </dgm:pt>
    <dgm:pt modelId="{77A66B25-87C4-458D-94D6-38B4ADCB5307}" type="parTrans" cxnId="{5DDF9379-76B8-442B-8942-4DFC45DA9951}">
      <dgm:prSet/>
      <dgm:spPr/>
      <dgm:t>
        <a:bodyPr/>
        <a:lstStyle/>
        <a:p>
          <a:endParaRPr lang="es-MX" sz="2400"/>
        </a:p>
      </dgm:t>
    </dgm:pt>
    <dgm:pt modelId="{59C0BD11-1426-447E-99BD-9D93EC502354}" type="sibTrans" cxnId="{5DDF9379-76B8-442B-8942-4DFC45DA9951}">
      <dgm:prSet/>
      <dgm:spPr/>
      <dgm:t>
        <a:bodyPr/>
        <a:lstStyle/>
        <a:p>
          <a:endParaRPr lang="es-MX" sz="2400"/>
        </a:p>
      </dgm:t>
    </dgm:pt>
    <dgm:pt modelId="{1EAD6884-F1F4-4CC2-876E-A14320082F06}">
      <dgm:prSet custT="1"/>
      <dgm:spPr/>
      <dgm:t>
        <a:bodyPr/>
        <a:lstStyle/>
        <a:p>
          <a:r>
            <a:rPr lang="es-MX" sz="2000" dirty="0"/>
            <a:t>2</a:t>
          </a:r>
          <a:r>
            <a:rPr lang="es-MX" sz="2000" baseline="30000" dirty="0"/>
            <a:t>s+w</a:t>
          </a:r>
          <a:r>
            <a:rPr lang="es-MX" sz="2000" dirty="0"/>
            <a:t>/ 2</a:t>
          </a:r>
          <a:r>
            <a:rPr lang="es-MX" sz="2000" baseline="30000" dirty="0"/>
            <a:t>w</a:t>
          </a:r>
          <a:r>
            <a:rPr lang="es-MX" sz="2000" dirty="0"/>
            <a:t> = 2</a:t>
          </a:r>
          <a:r>
            <a:rPr lang="es-MX" sz="2000" baseline="30000" dirty="0"/>
            <a:t>s</a:t>
          </a:r>
          <a:endParaRPr lang="es-MX" sz="2000" dirty="0"/>
        </a:p>
      </dgm:t>
    </dgm:pt>
    <dgm:pt modelId="{90458DB4-F34B-44C0-8D87-EEEE68955A28}" type="parTrans" cxnId="{E8830578-2C9D-4FD1-9FF1-E5CFDD75FD7B}">
      <dgm:prSet/>
      <dgm:spPr/>
      <dgm:t>
        <a:bodyPr/>
        <a:lstStyle/>
        <a:p>
          <a:endParaRPr lang="es-MX" sz="2400"/>
        </a:p>
      </dgm:t>
    </dgm:pt>
    <dgm:pt modelId="{135E0664-7085-49F6-97A4-65F6E34094F1}" type="sibTrans" cxnId="{E8830578-2C9D-4FD1-9FF1-E5CFDD75FD7B}">
      <dgm:prSet/>
      <dgm:spPr/>
      <dgm:t>
        <a:bodyPr/>
        <a:lstStyle/>
        <a:p>
          <a:endParaRPr lang="es-MX" sz="2400"/>
        </a:p>
      </dgm:t>
    </dgm:pt>
    <dgm:pt modelId="{52B93E83-4772-4B62-BBFA-E59FE89E377E}">
      <dgm:prSet custT="1"/>
      <dgm:spPr/>
      <dgm:t>
        <a:bodyPr/>
        <a:lstStyle/>
        <a:p>
          <a:r>
            <a:rPr lang="es-MX" sz="2000" dirty="0"/>
            <a:t>Numero de líneas en cache</a:t>
          </a:r>
        </a:p>
      </dgm:t>
    </dgm:pt>
    <dgm:pt modelId="{C6BF18B7-DE60-4532-8029-F1CD5E6B61AD}" type="parTrans" cxnId="{F6ED474A-92C8-4D17-9E22-E572D25CBACC}">
      <dgm:prSet/>
      <dgm:spPr/>
      <dgm:t>
        <a:bodyPr/>
        <a:lstStyle/>
        <a:p>
          <a:endParaRPr lang="es-MX"/>
        </a:p>
      </dgm:t>
    </dgm:pt>
    <dgm:pt modelId="{0A461C1C-2DC3-483D-91F9-992103E30B83}" type="sibTrans" cxnId="{F6ED474A-92C8-4D17-9E22-E572D25CBACC}">
      <dgm:prSet/>
      <dgm:spPr/>
      <dgm:t>
        <a:bodyPr/>
        <a:lstStyle/>
        <a:p>
          <a:endParaRPr lang="es-MX"/>
        </a:p>
      </dgm:t>
    </dgm:pt>
    <dgm:pt modelId="{50B26870-D9A7-47DB-B26D-CB41277E18E5}">
      <dgm:prSet custT="1"/>
      <dgm:spPr/>
      <dgm:t>
        <a:bodyPr/>
        <a:lstStyle/>
        <a:p>
          <a:r>
            <a:rPr lang="es-MX" sz="2000" dirty="0"/>
            <a:t>m= 2</a:t>
          </a:r>
          <a:r>
            <a:rPr lang="es-MX" sz="2000" baseline="30000" dirty="0"/>
            <a:t>r</a:t>
          </a:r>
          <a:endParaRPr lang="es-MX" sz="2000" dirty="0"/>
        </a:p>
      </dgm:t>
    </dgm:pt>
    <dgm:pt modelId="{0C48B015-F4FE-4249-9980-2BBE26E490BC}" type="parTrans" cxnId="{73053BEC-DEE4-4219-ACE9-D21EDD228690}">
      <dgm:prSet/>
      <dgm:spPr/>
      <dgm:t>
        <a:bodyPr/>
        <a:lstStyle/>
        <a:p>
          <a:endParaRPr lang="es-MX"/>
        </a:p>
      </dgm:t>
    </dgm:pt>
    <dgm:pt modelId="{2DA4DA66-5CE2-413D-A35A-2C5FA07E7B52}" type="sibTrans" cxnId="{73053BEC-DEE4-4219-ACE9-D21EDD228690}">
      <dgm:prSet/>
      <dgm:spPr/>
      <dgm:t>
        <a:bodyPr/>
        <a:lstStyle/>
        <a:p>
          <a:endParaRPr lang="es-MX"/>
        </a:p>
      </dgm:t>
    </dgm:pt>
    <dgm:pt modelId="{81EF057E-AD25-4532-82C6-332D7486422A}">
      <dgm:prSet custT="1"/>
      <dgm:spPr/>
      <dgm:t>
        <a:bodyPr/>
        <a:lstStyle/>
        <a:p>
          <a:r>
            <a:rPr lang="es-MX" sz="2000" dirty="0"/>
            <a:t>Tamaño de etiqueta</a:t>
          </a:r>
        </a:p>
      </dgm:t>
    </dgm:pt>
    <dgm:pt modelId="{A3E6E3E2-02F8-45DA-AF25-0C576F136B4C}" type="parTrans" cxnId="{A404413A-CEFE-47A0-B503-1D25647C5E5D}">
      <dgm:prSet/>
      <dgm:spPr/>
      <dgm:t>
        <a:bodyPr/>
        <a:lstStyle/>
        <a:p>
          <a:endParaRPr lang="es-MX"/>
        </a:p>
      </dgm:t>
    </dgm:pt>
    <dgm:pt modelId="{6BED22B1-E5A1-476C-BE87-CACA89E468FD}" type="sibTrans" cxnId="{A404413A-CEFE-47A0-B503-1D25647C5E5D}">
      <dgm:prSet/>
      <dgm:spPr/>
      <dgm:t>
        <a:bodyPr/>
        <a:lstStyle/>
        <a:p>
          <a:endParaRPr lang="es-MX"/>
        </a:p>
      </dgm:t>
    </dgm:pt>
    <dgm:pt modelId="{6373B8BA-F51A-4E9E-AE6B-572FCF8AC864}">
      <dgm:prSet custT="1"/>
      <dgm:spPr/>
      <dgm:t>
        <a:bodyPr/>
        <a:lstStyle/>
        <a:p>
          <a:r>
            <a:rPr lang="es-MX" sz="2000" dirty="0"/>
            <a:t>(s – r) bits </a:t>
          </a:r>
        </a:p>
      </dgm:t>
    </dgm:pt>
    <dgm:pt modelId="{34E0F2B3-FC41-4651-9924-E1854E445703}" type="parTrans" cxnId="{5CE5081F-8708-4483-99F2-F08B8D855875}">
      <dgm:prSet/>
      <dgm:spPr/>
      <dgm:t>
        <a:bodyPr/>
        <a:lstStyle/>
        <a:p>
          <a:endParaRPr lang="es-MX"/>
        </a:p>
      </dgm:t>
    </dgm:pt>
    <dgm:pt modelId="{4C949157-AD7A-4302-A0F5-030FE0BBDAD2}" type="sibTrans" cxnId="{5CE5081F-8708-4483-99F2-F08B8D855875}">
      <dgm:prSet/>
      <dgm:spPr/>
      <dgm:t>
        <a:bodyPr/>
        <a:lstStyle/>
        <a:p>
          <a:endParaRPr lang="es-MX"/>
        </a:p>
      </dgm:t>
    </dgm:pt>
    <dgm:pt modelId="{6BDBE839-266A-4224-972F-DDCFA425D138}" type="pres">
      <dgm:prSet presAssocID="{334A5645-D197-494F-9985-1C13FC909E0D}" presName="theList" presStyleCnt="0">
        <dgm:presLayoutVars>
          <dgm:dir/>
          <dgm:animLvl val="lvl"/>
          <dgm:resizeHandles val="exact"/>
        </dgm:presLayoutVars>
      </dgm:prSet>
      <dgm:spPr/>
    </dgm:pt>
    <dgm:pt modelId="{AB61E712-CE6E-47B2-8705-44A610002858}" type="pres">
      <dgm:prSet presAssocID="{E8EF3202-7F0B-456E-95AF-7743DCC019CE}" presName="compNode" presStyleCnt="0"/>
      <dgm:spPr/>
    </dgm:pt>
    <dgm:pt modelId="{F69B8D96-1F3E-41D4-9B79-C018A2BACC45}" type="pres">
      <dgm:prSet presAssocID="{E8EF3202-7F0B-456E-95AF-7743DCC019CE}" presName="aNode" presStyleLbl="bgShp" presStyleIdx="0" presStyleCnt="2" custScaleX="198615" custLinFactNeighborY="-274"/>
      <dgm:spPr>
        <a:prstGeom prst="rect">
          <a:avLst/>
        </a:prstGeom>
      </dgm:spPr>
    </dgm:pt>
    <dgm:pt modelId="{9FF7EB78-DC4A-42E7-A4D3-F9E61ECCD717}" type="pres">
      <dgm:prSet presAssocID="{E8EF3202-7F0B-456E-95AF-7743DCC019CE}" presName="textNode" presStyleLbl="bgShp" presStyleIdx="0" presStyleCnt="2"/>
      <dgm:spPr/>
    </dgm:pt>
    <dgm:pt modelId="{3B8CD1E6-8929-4679-A10A-AD01A4D4E57D}" type="pres">
      <dgm:prSet presAssocID="{E8EF3202-7F0B-456E-95AF-7743DCC019CE}" presName="compChildNode" presStyleCnt="0"/>
      <dgm:spPr/>
    </dgm:pt>
    <dgm:pt modelId="{A27EC1CC-B61F-4A75-8D2F-8655F75E3F0C}" type="pres">
      <dgm:prSet presAssocID="{E8EF3202-7F0B-456E-95AF-7743DCC019CE}" presName="theInnerList" presStyleCnt="0"/>
      <dgm:spPr/>
    </dgm:pt>
    <dgm:pt modelId="{1D7AFE40-BD2D-4B1D-824D-93F34DACC9BD}" type="pres">
      <dgm:prSet presAssocID="{44D52038-9D92-4419-940B-8785F98939DA}" presName="childNode" presStyleLbl="node1" presStyleIdx="0" presStyleCnt="12" custScaleX="242796">
        <dgm:presLayoutVars>
          <dgm:bulletEnabled val="1"/>
        </dgm:presLayoutVars>
      </dgm:prSet>
      <dgm:spPr/>
    </dgm:pt>
    <dgm:pt modelId="{4070F77F-C89E-4437-B85C-33D3452BB1D4}" type="pres">
      <dgm:prSet presAssocID="{44D52038-9D92-4419-940B-8785F98939DA}" presName="aSpace2" presStyleCnt="0"/>
      <dgm:spPr/>
    </dgm:pt>
    <dgm:pt modelId="{5AC2DE2A-7D82-4877-9C00-5C569859769D}" type="pres">
      <dgm:prSet presAssocID="{96676B96-D3F5-4E45-A4CD-853F3DB65A31}" presName="childNode" presStyleLbl="node1" presStyleIdx="1" presStyleCnt="12" custScaleX="242796">
        <dgm:presLayoutVars>
          <dgm:bulletEnabled val="1"/>
        </dgm:presLayoutVars>
      </dgm:prSet>
      <dgm:spPr/>
    </dgm:pt>
    <dgm:pt modelId="{4FEE8739-4867-4533-A868-EA5203E1DE09}" type="pres">
      <dgm:prSet presAssocID="{96676B96-D3F5-4E45-A4CD-853F3DB65A31}" presName="aSpace2" presStyleCnt="0"/>
      <dgm:spPr/>
    </dgm:pt>
    <dgm:pt modelId="{09D6C97A-01C2-46AC-8D79-E092D4F1B301}" type="pres">
      <dgm:prSet presAssocID="{40F3113B-ED7B-48E4-874B-582DBC0CDE7E}" presName="childNode" presStyleLbl="node1" presStyleIdx="2" presStyleCnt="12" custScaleX="242796">
        <dgm:presLayoutVars>
          <dgm:bulletEnabled val="1"/>
        </dgm:presLayoutVars>
      </dgm:prSet>
      <dgm:spPr/>
    </dgm:pt>
    <dgm:pt modelId="{BC7E7576-E324-46CD-9CCF-0E304CFA11F5}" type="pres">
      <dgm:prSet presAssocID="{40F3113B-ED7B-48E4-874B-582DBC0CDE7E}" presName="aSpace2" presStyleCnt="0"/>
      <dgm:spPr/>
    </dgm:pt>
    <dgm:pt modelId="{68CDF799-48D0-483D-ADB7-C9EB449A8734}" type="pres">
      <dgm:prSet presAssocID="{BDE8A464-8B26-4B56-8E67-5ACEDCFC3FB6}" presName="childNode" presStyleLbl="node1" presStyleIdx="3" presStyleCnt="12" custScaleX="242796">
        <dgm:presLayoutVars>
          <dgm:bulletEnabled val="1"/>
        </dgm:presLayoutVars>
      </dgm:prSet>
      <dgm:spPr/>
    </dgm:pt>
    <dgm:pt modelId="{BD1F69CE-BC26-4DA3-8A9E-E3B645056AE3}" type="pres">
      <dgm:prSet presAssocID="{BDE8A464-8B26-4B56-8E67-5ACEDCFC3FB6}" presName="aSpace2" presStyleCnt="0"/>
      <dgm:spPr/>
    </dgm:pt>
    <dgm:pt modelId="{69179D1A-AA79-440B-80AF-E55AD87527EA}" type="pres">
      <dgm:prSet presAssocID="{52B93E83-4772-4B62-BBFA-E59FE89E377E}" presName="childNode" presStyleLbl="node1" presStyleIdx="4" presStyleCnt="12" custScaleX="241791">
        <dgm:presLayoutVars>
          <dgm:bulletEnabled val="1"/>
        </dgm:presLayoutVars>
      </dgm:prSet>
      <dgm:spPr/>
    </dgm:pt>
    <dgm:pt modelId="{E1C182C5-C2DC-410D-AF1D-78606DBF190F}" type="pres">
      <dgm:prSet presAssocID="{52B93E83-4772-4B62-BBFA-E59FE89E377E}" presName="aSpace2" presStyleCnt="0"/>
      <dgm:spPr/>
    </dgm:pt>
    <dgm:pt modelId="{9A29BE9A-5BFC-4B3E-94F7-C96125BEF2EE}" type="pres">
      <dgm:prSet presAssocID="{81EF057E-AD25-4532-82C6-332D7486422A}" presName="childNode" presStyleLbl="node1" presStyleIdx="5" presStyleCnt="12" custScaleX="242796">
        <dgm:presLayoutVars>
          <dgm:bulletEnabled val="1"/>
        </dgm:presLayoutVars>
      </dgm:prSet>
      <dgm:spPr/>
    </dgm:pt>
    <dgm:pt modelId="{A7573677-C4FE-45CF-A3D4-13827DA0227F}" type="pres">
      <dgm:prSet presAssocID="{E8EF3202-7F0B-456E-95AF-7743DCC019CE}" presName="aSpace" presStyleCnt="0"/>
      <dgm:spPr/>
    </dgm:pt>
    <dgm:pt modelId="{3B2911A4-027F-4F56-B445-CD78A3C0CB9F}" type="pres">
      <dgm:prSet presAssocID="{EBC95EBA-34FD-45D7-8930-416E2AA0FA17}" presName="compNode" presStyleCnt="0"/>
      <dgm:spPr/>
    </dgm:pt>
    <dgm:pt modelId="{72C6BD3A-7382-4D3E-ACF4-241A051F35A7}" type="pres">
      <dgm:prSet presAssocID="{EBC95EBA-34FD-45D7-8930-416E2AA0FA17}" presName="aNode" presStyleLbl="bgShp" presStyleIdx="1" presStyleCnt="2" custLinFactNeighborY="-274"/>
      <dgm:spPr>
        <a:prstGeom prst="rect">
          <a:avLst/>
        </a:prstGeom>
      </dgm:spPr>
    </dgm:pt>
    <dgm:pt modelId="{CB95D3B4-E459-460C-AC01-A8DA44111CAF}" type="pres">
      <dgm:prSet presAssocID="{EBC95EBA-34FD-45D7-8930-416E2AA0FA17}" presName="textNode" presStyleLbl="bgShp" presStyleIdx="1" presStyleCnt="2"/>
      <dgm:spPr/>
    </dgm:pt>
    <dgm:pt modelId="{77823DD1-6C12-41C1-BCA0-FA6BDA16BFD7}" type="pres">
      <dgm:prSet presAssocID="{EBC95EBA-34FD-45D7-8930-416E2AA0FA17}" presName="compChildNode" presStyleCnt="0"/>
      <dgm:spPr/>
    </dgm:pt>
    <dgm:pt modelId="{D9B1C1F9-346C-4938-855F-FCE086610FD1}" type="pres">
      <dgm:prSet presAssocID="{EBC95EBA-34FD-45D7-8930-416E2AA0FA17}" presName="theInnerList" presStyleCnt="0"/>
      <dgm:spPr/>
    </dgm:pt>
    <dgm:pt modelId="{E62C2EB9-84F9-4E1C-AF9F-154325F51D2C}" type="pres">
      <dgm:prSet presAssocID="{F7E211EB-B5FE-484B-AE85-67D8FCB47AC5}" presName="childNode" presStyleLbl="node1" presStyleIdx="6" presStyleCnt="12" custScaleX="80373">
        <dgm:presLayoutVars>
          <dgm:bulletEnabled val="1"/>
        </dgm:presLayoutVars>
      </dgm:prSet>
      <dgm:spPr/>
    </dgm:pt>
    <dgm:pt modelId="{843E4042-E871-4546-8932-78F34E0BA0ED}" type="pres">
      <dgm:prSet presAssocID="{F7E211EB-B5FE-484B-AE85-67D8FCB47AC5}" presName="aSpace2" presStyleCnt="0"/>
      <dgm:spPr/>
    </dgm:pt>
    <dgm:pt modelId="{8B463562-C1BA-4CB9-8F7E-B20DA4A7A5B4}" type="pres">
      <dgm:prSet presAssocID="{E1D88654-1C83-44F3-85EF-DA698E176FA9}" presName="childNode" presStyleLbl="node1" presStyleIdx="7" presStyleCnt="12" custScaleX="80373">
        <dgm:presLayoutVars>
          <dgm:bulletEnabled val="1"/>
        </dgm:presLayoutVars>
      </dgm:prSet>
      <dgm:spPr/>
    </dgm:pt>
    <dgm:pt modelId="{5E0D0BEC-2C20-4C7A-8FF8-09F5AAC96D7D}" type="pres">
      <dgm:prSet presAssocID="{E1D88654-1C83-44F3-85EF-DA698E176FA9}" presName="aSpace2" presStyleCnt="0"/>
      <dgm:spPr/>
    </dgm:pt>
    <dgm:pt modelId="{E0E33993-8468-4569-A0B0-1C55755966AE}" type="pres">
      <dgm:prSet presAssocID="{86F8503F-7469-4B37-B773-1874C5595C3E}" presName="childNode" presStyleLbl="node1" presStyleIdx="8" presStyleCnt="12" custScaleX="80373">
        <dgm:presLayoutVars>
          <dgm:bulletEnabled val="1"/>
        </dgm:presLayoutVars>
      </dgm:prSet>
      <dgm:spPr/>
    </dgm:pt>
    <dgm:pt modelId="{57FFE31B-CAE7-4B14-8346-AD536F838733}" type="pres">
      <dgm:prSet presAssocID="{86F8503F-7469-4B37-B773-1874C5595C3E}" presName="aSpace2" presStyleCnt="0"/>
      <dgm:spPr/>
    </dgm:pt>
    <dgm:pt modelId="{548901CE-1A7F-4B3C-9FD6-EAD93602CB03}" type="pres">
      <dgm:prSet presAssocID="{1EAD6884-F1F4-4CC2-876E-A14320082F06}" presName="childNode" presStyleLbl="node1" presStyleIdx="9" presStyleCnt="12" custScaleX="80373">
        <dgm:presLayoutVars>
          <dgm:bulletEnabled val="1"/>
        </dgm:presLayoutVars>
      </dgm:prSet>
      <dgm:spPr/>
    </dgm:pt>
    <dgm:pt modelId="{C4DF9E71-C25B-4C0E-803D-5EC969905311}" type="pres">
      <dgm:prSet presAssocID="{1EAD6884-F1F4-4CC2-876E-A14320082F06}" presName="aSpace2" presStyleCnt="0"/>
      <dgm:spPr/>
    </dgm:pt>
    <dgm:pt modelId="{F52668C3-BD70-4415-AB32-6EC9938A1A66}" type="pres">
      <dgm:prSet presAssocID="{50B26870-D9A7-47DB-B26D-CB41277E18E5}" presName="childNode" presStyleLbl="node1" presStyleIdx="10" presStyleCnt="12" custScaleX="80373">
        <dgm:presLayoutVars>
          <dgm:bulletEnabled val="1"/>
        </dgm:presLayoutVars>
      </dgm:prSet>
      <dgm:spPr/>
    </dgm:pt>
    <dgm:pt modelId="{0F36A9BC-400E-44F3-B8F0-0FD5246EE11B}" type="pres">
      <dgm:prSet presAssocID="{50B26870-D9A7-47DB-B26D-CB41277E18E5}" presName="aSpace2" presStyleCnt="0"/>
      <dgm:spPr/>
    </dgm:pt>
    <dgm:pt modelId="{3B641ACB-9557-4372-A843-291C1CA239DF}" type="pres">
      <dgm:prSet presAssocID="{6373B8BA-F51A-4E9E-AE6B-572FCF8AC864}" presName="childNode" presStyleLbl="node1" presStyleIdx="11" presStyleCnt="12" custScaleX="80373">
        <dgm:presLayoutVars>
          <dgm:bulletEnabled val="1"/>
        </dgm:presLayoutVars>
      </dgm:prSet>
      <dgm:spPr/>
    </dgm:pt>
  </dgm:ptLst>
  <dgm:cxnLst>
    <dgm:cxn modelId="{98B47901-E0EF-4377-B0F1-B80B6BBAC41C}" type="presOf" srcId="{334A5645-D197-494F-9985-1C13FC909E0D}" destId="{6BDBE839-266A-4224-972F-DDCFA425D138}" srcOrd="0" destOrd="0" presId="urn:microsoft.com/office/officeart/2005/8/layout/lProcess2"/>
    <dgm:cxn modelId="{B4AABA03-A5CF-4FE0-B952-42F463DCB9EB}" type="presOf" srcId="{E8EF3202-7F0B-456E-95AF-7743DCC019CE}" destId="{F69B8D96-1F3E-41D4-9B79-C018A2BACC45}" srcOrd="0" destOrd="0" presId="urn:microsoft.com/office/officeart/2005/8/layout/lProcess2"/>
    <dgm:cxn modelId="{E226CC11-A96B-44E9-8BAA-AA91769EB512}" srcId="{EBC95EBA-34FD-45D7-8930-416E2AA0FA17}" destId="{F7E211EB-B5FE-484B-AE85-67D8FCB47AC5}" srcOrd="0" destOrd="0" parTransId="{28C09912-5421-41A6-9EE6-0427ABEE5201}" sibTransId="{218400EC-5D35-4843-B880-E3A308A37F8D}"/>
    <dgm:cxn modelId="{CC13C91E-1BE1-4723-A82D-ED8C865AE83F}" type="presOf" srcId="{40F3113B-ED7B-48E4-874B-582DBC0CDE7E}" destId="{09D6C97A-01C2-46AC-8D79-E092D4F1B301}" srcOrd="0" destOrd="0" presId="urn:microsoft.com/office/officeart/2005/8/layout/lProcess2"/>
    <dgm:cxn modelId="{5CE5081F-8708-4483-99F2-F08B8D855875}" srcId="{EBC95EBA-34FD-45D7-8930-416E2AA0FA17}" destId="{6373B8BA-F51A-4E9E-AE6B-572FCF8AC864}" srcOrd="5" destOrd="0" parTransId="{34E0F2B3-FC41-4651-9924-E1854E445703}" sibTransId="{4C949157-AD7A-4302-A0F5-030FE0BBDAD2}"/>
    <dgm:cxn modelId="{1B46A328-6015-45C7-A5D2-97022AC9F521}" srcId="{EBC95EBA-34FD-45D7-8930-416E2AA0FA17}" destId="{E1D88654-1C83-44F3-85EF-DA698E176FA9}" srcOrd="1" destOrd="0" parTransId="{65AE7394-247B-4239-B2C0-E448C585660A}" sibTransId="{0933766D-ACBA-43D2-96C6-7F1426FD9333}"/>
    <dgm:cxn modelId="{1DD0832D-ACEF-4B55-AF39-19CD2436D7C0}" type="presOf" srcId="{52B93E83-4772-4B62-BBFA-E59FE89E377E}" destId="{69179D1A-AA79-440B-80AF-E55AD87527EA}" srcOrd="0" destOrd="0" presId="urn:microsoft.com/office/officeart/2005/8/layout/lProcess2"/>
    <dgm:cxn modelId="{2773D936-866F-4006-9DF9-EFD667F8F6C8}" type="presOf" srcId="{E1D88654-1C83-44F3-85EF-DA698E176FA9}" destId="{8B463562-C1BA-4CB9-8F7E-B20DA4A7A5B4}" srcOrd="0" destOrd="0" presId="urn:microsoft.com/office/officeart/2005/8/layout/lProcess2"/>
    <dgm:cxn modelId="{A404413A-CEFE-47A0-B503-1D25647C5E5D}" srcId="{E8EF3202-7F0B-456E-95AF-7743DCC019CE}" destId="{81EF057E-AD25-4532-82C6-332D7486422A}" srcOrd="5" destOrd="0" parTransId="{A3E6E3E2-02F8-45DA-AF25-0C576F136B4C}" sibTransId="{6BED22B1-E5A1-476C-BE87-CACA89E468FD}"/>
    <dgm:cxn modelId="{1DA4A55C-1B06-4E13-81C3-BF7A69E40143}" type="presOf" srcId="{EBC95EBA-34FD-45D7-8930-416E2AA0FA17}" destId="{CB95D3B4-E459-460C-AC01-A8DA44111CAF}" srcOrd="1" destOrd="0" presId="urn:microsoft.com/office/officeart/2005/8/layout/lProcess2"/>
    <dgm:cxn modelId="{CEF1F55D-A92C-4FFD-A540-46321CA3B782}" type="presOf" srcId="{86F8503F-7469-4B37-B773-1874C5595C3E}" destId="{E0E33993-8468-4569-A0B0-1C55755966AE}" srcOrd="0" destOrd="0" presId="urn:microsoft.com/office/officeart/2005/8/layout/lProcess2"/>
    <dgm:cxn modelId="{F6ED474A-92C8-4D17-9E22-E572D25CBACC}" srcId="{E8EF3202-7F0B-456E-95AF-7743DCC019CE}" destId="{52B93E83-4772-4B62-BBFA-E59FE89E377E}" srcOrd="4" destOrd="0" parTransId="{C6BF18B7-DE60-4532-8029-F1CD5E6B61AD}" sibTransId="{0A461C1C-2DC3-483D-91F9-992103E30B83}"/>
    <dgm:cxn modelId="{FA41A872-7190-463B-B7F1-826E80F0F62B}" type="presOf" srcId="{81EF057E-AD25-4532-82C6-332D7486422A}" destId="{9A29BE9A-5BFC-4B3E-94F7-C96125BEF2EE}" srcOrd="0" destOrd="0" presId="urn:microsoft.com/office/officeart/2005/8/layout/lProcess2"/>
    <dgm:cxn modelId="{E8830578-2C9D-4FD1-9FF1-E5CFDD75FD7B}" srcId="{EBC95EBA-34FD-45D7-8930-416E2AA0FA17}" destId="{1EAD6884-F1F4-4CC2-876E-A14320082F06}" srcOrd="3" destOrd="0" parTransId="{90458DB4-F34B-44C0-8D87-EEEE68955A28}" sibTransId="{135E0664-7085-49F6-97A4-65F6E34094F1}"/>
    <dgm:cxn modelId="{5DDF9379-76B8-442B-8942-4DFC45DA9951}" srcId="{E8EF3202-7F0B-456E-95AF-7743DCC019CE}" destId="{BDE8A464-8B26-4B56-8E67-5ACEDCFC3FB6}" srcOrd="3" destOrd="0" parTransId="{77A66B25-87C4-458D-94D6-38B4ADCB5307}" sibTransId="{59C0BD11-1426-447E-99BD-9D93EC502354}"/>
    <dgm:cxn modelId="{5B8DAD7B-C0EC-4C82-B53C-FBB312DB8F1C}" type="presOf" srcId="{E8EF3202-7F0B-456E-95AF-7743DCC019CE}" destId="{9FF7EB78-DC4A-42E7-A4D3-F9E61ECCD717}" srcOrd="1" destOrd="0" presId="urn:microsoft.com/office/officeart/2005/8/layout/lProcess2"/>
    <dgm:cxn modelId="{72915280-38FC-4A9C-AF9E-659B5DC353D9}" srcId="{EBC95EBA-34FD-45D7-8930-416E2AA0FA17}" destId="{86F8503F-7469-4B37-B773-1874C5595C3E}" srcOrd="2" destOrd="0" parTransId="{392487F7-B3EB-4508-AB23-3B635D6EE1EB}" sibTransId="{73E78E8F-BF16-4A10-B7E9-C1DA28623D93}"/>
    <dgm:cxn modelId="{84754F8E-56F5-4EF2-88E7-F559E6085B70}" type="presOf" srcId="{1EAD6884-F1F4-4CC2-876E-A14320082F06}" destId="{548901CE-1A7F-4B3C-9FD6-EAD93602CB03}" srcOrd="0" destOrd="0" presId="urn:microsoft.com/office/officeart/2005/8/layout/lProcess2"/>
    <dgm:cxn modelId="{FAF1CD90-12B5-4245-859A-C966571A7626}" srcId="{E8EF3202-7F0B-456E-95AF-7743DCC019CE}" destId="{44D52038-9D92-4419-940B-8785F98939DA}" srcOrd="0" destOrd="0" parTransId="{9A9E1B30-3218-4D2F-A315-616A989F174A}" sibTransId="{470E5D50-F56F-462F-840E-982290C28676}"/>
    <dgm:cxn modelId="{8E42F892-605E-4A76-BB91-7946AC73870E}" type="presOf" srcId="{F7E211EB-B5FE-484B-AE85-67D8FCB47AC5}" destId="{E62C2EB9-84F9-4E1C-AF9F-154325F51D2C}" srcOrd="0" destOrd="0" presId="urn:microsoft.com/office/officeart/2005/8/layout/lProcess2"/>
    <dgm:cxn modelId="{C521B697-4E37-42DC-89E0-65B81EB6F7F3}" srcId="{E8EF3202-7F0B-456E-95AF-7743DCC019CE}" destId="{96676B96-D3F5-4E45-A4CD-853F3DB65A31}" srcOrd="1" destOrd="0" parTransId="{F48B5764-1C8E-43CB-B2B6-CEBB927A13DE}" sibTransId="{E9762372-F853-4AE3-A058-1B6E9A7171CD}"/>
    <dgm:cxn modelId="{29033EB2-93B1-4F5C-8149-29D9A88B0C00}" type="presOf" srcId="{96676B96-D3F5-4E45-A4CD-853F3DB65A31}" destId="{5AC2DE2A-7D82-4877-9C00-5C569859769D}" srcOrd="0" destOrd="0" presId="urn:microsoft.com/office/officeart/2005/8/layout/lProcess2"/>
    <dgm:cxn modelId="{8635BAB9-1B48-4C41-B22F-7354E0D67656}" srcId="{334A5645-D197-494F-9985-1C13FC909E0D}" destId="{E8EF3202-7F0B-456E-95AF-7743DCC019CE}" srcOrd="0" destOrd="0" parTransId="{F3A3B8BA-78AD-4DA5-93E0-D3922BC491EC}" sibTransId="{E5CC8F6D-8EAA-4ABE-B469-81C44235CC31}"/>
    <dgm:cxn modelId="{754A55CA-908D-4578-A0B7-A65E03B15E50}" srcId="{E8EF3202-7F0B-456E-95AF-7743DCC019CE}" destId="{40F3113B-ED7B-48E4-874B-582DBC0CDE7E}" srcOrd="2" destOrd="0" parTransId="{0AE1A9FD-1622-4418-A6BC-9099A7FCE2A1}" sibTransId="{9374AA72-A109-4C15-8794-4B900B3DE58D}"/>
    <dgm:cxn modelId="{DD5F3FD2-5D94-4009-9772-26C38FE17188}" srcId="{334A5645-D197-494F-9985-1C13FC909E0D}" destId="{EBC95EBA-34FD-45D7-8930-416E2AA0FA17}" srcOrd="1" destOrd="0" parTransId="{84EF6083-5FD7-4B5E-A475-708D4982ABD2}" sibTransId="{5F601522-492B-4AC1-BB37-3AC5692E1FB6}"/>
    <dgm:cxn modelId="{061E2ED7-7261-417D-831C-79CB07441720}" type="presOf" srcId="{BDE8A464-8B26-4B56-8E67-5ACEDCFC3FB6}" destId="{68CDF799-48D0-483D-ADB7-C9EB449A8734}" srcOrd="0" destOrd="0" presId="urn:microsoft.com/office/officeart/2005/8/layout/lProcess2"/>
    <dgm:cxn modelId="{FD817BE4-47A4-4404-B6F9-F9A0321C105C}" type="presOf" srcId="{EBC95EBA-34FD-45D7-8930-416E2AA0FA17}" destId="{72C6BD3A-7382-4D3E-ACF4-241A051F35A7}" srcOrd="0" destOrd="0" presId="urn:microsoft.com/office/officeart/2005/8/layout/lProcess2"/>
    <dgm:cxn modelId="{91349BE8-44C2-4C4D-86A0-1BF56947CB3E}" type="presOf" srcId="{44D52038-9D92-4419-940B-8785F98939DA}" destId="{1D7AFE40-BD2D-4B1D-824D-93F34DACC9BD}" srcOrd="0" destOrd="0" presId="urn:microsoft.com/office/officeart/2005/8/layout/lProcess2"/>
    <dgm:cxn modelId="{FB8BB6EB-DBFB-4782-931D-6FD23A31D91A}" type="presOf" srcId="{50B26870-D9A7-47DB-B26D-CB41277E18E5}" destId="{F52668C3-BD70-4415-AB32-6EC9938A1A66}" srcOrd="0" destOrd="0" presId="urn:microsoft.com/office/officeart/2005/8/layout/lProcess2"/>
    <dgm:cxn modelId="{73053BEC-DEE4-4219-ACE9-D21EDD228690}" srcId="{EBC95EBA-34FD-45D7-8930-416E2AA0FA17}" destId="{50B26870-D9A7-47DB-B26D-CB41277E18E5}" srcOrd="4" destOrd="0" parTransId="{0C48B015-F4FE-4249-9980-2BBE26E490BC}" sibTransId="{2DA4DA66-5CE2-413D-A35A-2C5FA07E7B52}"/>
    <dgm:cxn modelId="{C28485EC-988B-4623-BC9F-5BED941EA21A}" type="presOf" srcId="{6373B8BA-F51A-4E9E-AE6B-572FCF8AC864}" destId="{3B641ACB-9557-4372-A843-291C1CA239DF}" srcOrd="0" destOrd="0" presId="urn:microsoft.com/office/officeart/2005/8/layout/lProcess2"/>
    <dgm:cxn modelId="{5180C2F2-1A8D-40BC-8731-28BA1D2360B1}" type="presParOf" srcId="{6BDBE839-266A-4224-972F-DDCFA425D138}" destId="{AB61E712-CE6E-47B2-8705-44A610002858}" srcOrd="0" destOrd="0" presId="urn:microsoft.com/office/officeart/2005/8/layout/lProcess2"/>
    <dgm:cxn modelId="{EEF033A5-DD0C-4D8B-B421-773AEF317955}" type="presParOf" srcId="{AB61E712-CE6E-47B2-8705-44A610002858}" destId="{F69B8D96-1F3E-41D4-9B79-C018A2BACC45}" srcOrd="0" destOrd="0" presId="urn:microsoft.com/office/officeart/2005/8/layout/lProcess2"/>
    <dgm:cxn modelId="{61E4B44D-8586-4CD1-BEA9-5A99AC474711}" type="presParOf" srcId="{AB61E712-CE6E-47B2-8705-44A610002858}" destId="{9FF7EB78-DC4A-42E7-A4D3-F9E61ECCD717}" srcOrd="1" destOrd="0" presId="urn:microsoft.com/office/officeart/2005/8/layout/lProcess2"/>
    <dgm:cxn modelId="{EF0B5293-982C-4A81-8916-C7EA75D6ECB6}" type="presParOf" srcId="{AB61E712-CE6E-47B2-8705-44A610002858}" destId="{3B8CD1E6-8929-4679-A10A-AD01A4D4E57D}" srcOrd="2" destOrd="0" presId="urn:microsoft.com/office/officeart/2005/8/layout/lProcess2"/>
    <dgm:cxn modelId="{1660589A-1BA5-4160-A42A-51B394E4EF47}" type="presParOf" srcId="{3B8CD1E6-8929-4679-A10A-AD01A4D4E57D}" destId="{A27EC1CC-B61F-4A75-8D2F-8655F75E3F0C}" srcOrd="0" destOrd="0" presId="urn:microsoft.com/office/officeart/2005/8/layout/lProcess2"/>
    <dgm:cxn modelId="{D3412A59-B1D8-46AE-8D3F-780E11C51B0E}" type="presParOf" srcId="{A27EC1CC-B61F-4A75-8D2F-8655F75E3F0C}" destId="{1D7AFE40-BD2D-4B1D-824D-93F34DACC9BD}" srcOrd="0" destOrd="0" presId="urn:microsoft.com/office/officeart/2005/8/layout/lProcess2"/>
    <dgm:cxn modelId="{836958DD-CDC3-4C5E-9602-34C4668D5C74}" type="presParOf" srcId="{A27EC1CC-B61F-4A75-8D2F-8655F75E3F0C}" destId="{4070F77F-C89E-4437-B85C-33D3452BB1D4}" srcOrd="1" destOrd="0" presId="urn:microsoft.com/office/officeart/2005/8/layout/lProcess2"/>
    <dgm:cxn modelId="{ED3757FE-2F1E-474E-804D-BFAFCCF82C0F}" type="presParOf" srcId="{A27EC1CC-B61F-4A75-8D2F-8655F75E3F0C}" destId="{5AC2DE2A-7D82-4877-9C00-5C569859769D}" srcOrd="2" destOrd="0" presId="urn:microsoft.com/office/officeart/2005/8/layout/lProcess2"/>
    <dgm:cxn modelId="{C27870D9-1FDB-4ABD-B412-492C3A40F31E}" type="presParOf" srcId="{A27EC1CC-B61F-4A75-8D2F-8655F75E3F0C}" destId="{4FEE8739-4867-4533-A868-EA5203E1DE09}" srcOrd="3" destOrd="0" presId="urn:microsoft.com/office/officeart/2005/8/layout/lProcess2"/>
    <dgm:cxn modelId="{4957E18C-87BC-4318-9443-F2FFAF2D58AA}" type="presParOf" srcId="{A27EC1CC-B61F-4A75-8D2F-8655F75E3F0C}" destId="{09D6C97A-01C2-46AC-8D79-E092D4F1B301}" srcOrd="4" destOrd="0" presId="urn:microsoft.com/office/officeart/2005/8/layout/lProcess2"/>
    <dgm:cxn modelId="{DA9D65FB-EDCB-4F8A-9E5C-8234F6234661}" type="presParOf" srcId="{A27EC1CC-B61F-4A75-8D2F-8655F75E3F0C}" destId="{BC7E7576-E324-46CD-9CCF-0E304CFA11F5}" srcOrd="5" destOrd="0" presId="urn:microsoft.com/office/officeart/2005/8/layout/lProcess2"/>
    <dgm:cxn modelId="{B94E69F2-E134-4644-82AA-529DA72FC1E8}" type="presParOf" srcId="{A27EC1CC-B61F-4A75-8D2F-8655F75E3F0C}" destId="{68CDF799-48D0-483D-ADB7-C9EB449A8734}" srcOrd="6" destOrd="0" presId="urn:microsoft.com/office/officeart/2005/8/layout/lProcess2"/>
    <dgm:cxn modelId="{E37655AB-B0D4-4502-BDCF-D5A5DC9FB20D}" type="presParOf" srcId="{A27EC1CC-B61F-4A75-8D2F-8655F75E3F0C}" destId="{BD1F69CE-BC26-4DA3-8A9E-E3B645056AE3}" srcOrd="7" destOrd="0" presId="urn:microsoft.com/office/officeart/2005/8/layout/lProcess2"/>
    <dgm:cxn modelId="{416BF718-28B3-4AF6-901C-CA17385429ED}" type="presParOf" srcId="{A27EC1CC-B61F-4A75-8D2F-8655F75E3F0C}" destId="{69179D1A-AA79-440B-80AF-E55AD87527EA}" srcOrd="8" destOrd="0" presId="urn:microsoft.com/office/officeart/2005/8/layout/lProcess2"/>
    <dgm:cxn modelId="{83EB3A51-4CE3-4BDE-9179-E9D6DDA7116F}" type="presParOf" srcId="{A27EC1CC-B61F-4A75-8D2F-8655F75E3F0C}" destId="{E1C182C5-C2DC-410D-AF1D-78606DBF190F}" srcOrd="9" destOrd="0" presId="urn:microsoft.com/office/officeart/2005/8/layout/lProcess2"/>
    <dgm:cxn modelId="{112CAB0F-4A28-49F8-94DE-ADC16771E628}" type="presParOf" srcId="{A27EC1CC-B61F-4A75-8D2F-8655F75E3F0C}" destId="{9A29BE9A-5BFC-4B3E-94F7-C96125BEF2EE}" srcOrd="10" destOrd="0" presId="urn:microsoft.com/office/officeart/2005/8/layout/lProcess2"/>
    <dgm:cxn modelId="{6CBFEF90-2B9E-4A05-B2CD-70A3EA7DE1D7}" type="presParOf" srcId="{6BDBE839-266A-4224-972F-DDCFA425D138}" destId="{A7573677-C4FE-45CF-A3D4-13827DA0227F}" srcOrd="1" destOrd="0" presId="urn:microsoft.com/office/officeart/2005/8/layout/lProcess2"/>
    <dgm:cxn modelId="{AB2FCC22-BEEA-43F6-B81A-444E8954D718}" type="presParOf" srcId="{6BDBE839-266A-4224-972F-DDCFA425D138}" destId="{3B2911A4-027F-4F56-B445-CD78A3C0CB9F}" srcOrd="2" destOrd="0" presId="urn:microsoft.com/office/officeart/2005/8/layout/lProcess2"/>
    <dgm:cxn modelId="{EACFA843-A3D4-461A-8FE9-CDB34FE664DD}" type="presParOf" srcId="{3B2911A4-027F-4F56-B445-CD78A3C0CB9F}" destId="{72C6BD3A-7382-4D3E-ACF4-241A051F35A7}" srcOrd="0" destOrd="0" presId="urn:microsoft.com/office/officeart/2005/8/layout/lProcess2"/>
    <dgm:cxn modelId="{FC3DD939-2E8D-4E8F-8094-BAF91A9E34F9}" type="presParOf" srcId="{3B2911A4-027F-4F56-B445-CD78A3C0CB9F}" destId="{CB95D3B4-E459-460C-AC01-A8DA44111CAF}" srcOrd="1" destOrd="0" presId="urn:microsoft.com/office/officeart/2005/8/layout/lProcess2"/>
    <dgm:cxn modelId="{0CED67E2-5C62-4E0E-88F8-0F2F9061FE09}" type="presParOf" srcId="{3B2911A4-027F-4F56-B445-CD78A3C0CB9F}" destId="{77823DD1-6C12-41C1-BCA0-FA6BDA16BFD7}" srcOrd="2" destOrd="0" presId="urn:microsoft.com/office/officeart/2005/8/layout/lProcess2"/>
    <dgm:cxn modelId="{0FA1887E-0129-45C2-900C-943FEEAA5643}" type="presParOf" srcId="{77823DD1-6C12-41C1-BCA0-FA6BDA16BFD7}" destId="{D9B1C1F9-346C-4938-855F-FCE086610FD1}" srcOrd="0" destOrd="0" presId="urn:microsoft.com/office/officeart/2005/8/layout/lProcess2"/>
    <dgm:cxn modelId="{4A73C394-7603-403D-B9DA-2D73C59DF188}" type="presParOf" srcId="{D9B1C1F9-346C-4938-855F-FCE086610FD1}" destId="{E62C2EB9-84F9-4E1C-AF9F-154325F51D2C}" srcOrd="0" destOrd="0" presId="urn:microsoft.com/office/officeart/2005/8/layout/lProcess2"/>
    <dgm:cxn modelId="{4BC6F3DC-5852-40E0-B9E3-169A618DFD55}" type="presParOf" srcId="{D9B1C1F9-346C-4938-855F-FCE086610FD1}" destId="{843E4042-E871-4546-8932-78F34E0BA0ED}" srcOrd="1" destOrd="0" presId="urn:microsoft.com/office/officeart/2005/8/layout/lProcess2"/>
    <dgm:cxn modelId="{2AD77990-9E79-4C5D-BCD2-D3B0E0674186}" type="presParOf" srcId="{D9B1C1F9-346C-4938-855F-FCE086610FD1}" destId="{8B463562-C1BA-4CB9-8F7E-B20DA4A7A5B4}" srcOrd="2" destOrd="0" presId="urn:microsoft.com/office/officeart/2005/8/layout/lProcess2"/>
    <dgm:cxn modelId="{E16B6177-0AF5-45F3-A3F8-D794754E7B59}" type="presParOf" srcId="{D9B1C1F9-346C-4938-855F-FCE086610FD1}" destId="{5E0D0BEC-2C20-4C7A-8FF8-09F5AAC96D7D}" srcOrd="3" destOrd="0" presId="urn:microsoft.com/office/officeart/2005/8/layout/lProcess2"/>
    <dgm:cxn modelId="{96D28C3D-1E1D-4772-9AB8-C74DDD2D8F2E}" type="presParOf" srcId="{D9B1C1F9-346C-4938-855F-FCE086610FD1}" destId="{E0E33993-8468-4569-A0B0-1C55755966AE}" srcOrd="4" destOrd="0" presId="urn:microsoft.com/office/officeart/2005/8/layout/lProcess2"/>
    <dgm:cxn modelId="{57875041-4A76-4F55-B6A9-0E5923DE3F25}" type="presParOf" srcId="{D9B1C1F9-346C-4938-855F-FCE086610FD1}" destId="{57FFE31B-CAE7-4B14-8346-AD536F838733}" srcOrd="5" destOrd="0" presId="urn:microsoft.com/office/officeart/2005/8/layout/lProcess2"/>
    <dgm:cxn modelId="{E11E47C4-05F5-48AB-8D58-890496819829}" type="presParOf" srcId="{D9B1C1F9-346C-4938-855F-FCE086610FD1}" destId="{548901CE-1A7F-4B3C-9FD6-EAD93602CB03}" srcOrd="6" destOrd="0" presId="urn:microsoft.com/office/officeart/2005/8/layout/lProcess2"/>
    <dgm:cxn modelId="{2F0DEF23-05C1-4E35-A6ED-4E36FFB44D6E}" type="presParOf" srcId="{D9B1C1F9-346C-4938-855F-FCE086610FD1}" destId="{C4DF9E71-C25B-4C0E-803D-5EC969905311}" srcOrd="7" destOrd="0" presId="urn:microsoft.com/office/officeart/2005/8/layout/lProcess2"/>
    <dgm:cxn modelId="{A9AE7AB9-DEDD-4C69-A8B4-35C396BD2BBC}" type="presParOf" srcId="{D9B1C1F9-346C-4938-855F-FCE086610FD1}" destId="{F52668C3-BD70-4415-AB32-6EC9938A1A66}" srcOrd="8" destOrd="0" presId="urn:microsoft.com/office/officeart/2005/8/layout/lProcess2"/>
    <dgm:cxn modelId="{098A5A00-04EA-469C-BF51-0E755EBAF590}" type="presParOf" srcId="{D9B1C1F9-346C-4938-855F-FCE086610FD1}" destId="{0F36A9BC-400E-44F3-B8F0-0FD5246EE11B}" srcOrd="9" destOrd="0" presId="urn:microsoft.com/office/officeart/2005/8/layout/lProcess2"/>
    <dgm:cxn modelId="{6C351E5E-A63A-4994-80D7-9097E3B59774}" type="presParOf" srcId="{D9B1C1F9-346C-4938-855F-FCE086610FD1}" destId="{3B641ACB-9557-4372-A843-291C1CA239DF}" srcOrd="1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AF4AC49-4590-4BB6-9502-A25F94D246EA}" type="doc">
      <dgm:prSet loTypeId="urn:microsoft.com/office/officeart/2005/8/layout/lProcess2" loCatId="list" qsTypeId="urn:microsoft.com/office/officeart/2005/8/quickstyle/simple5" qsCatId="simple" csTypeId="urn:microsoft.com/office/officeart/2005/8/colors/accent1_2" csCatId="accent1" phldr="1"/>
      <dgm:spPr/>
      <dgm:t>
        <a:bodyPr/>
        <a:lstStyle/>
        <a:p>
          <a:endParaRPr lang="es-MX"/>
        </a:p>
      </dgm:t>
    </dgm:pt>
    <dgm:pt modelId="{4AF46908-46FF-4BD3-897E-B283CBE43C52}">
      <dgm:prSet phldrT="[Texto]"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MX" sz="3200" dirty="0">
              <a:solidFill>
                <a:schemeClr val="tx2">
                  <a:lumMod val="75000"/>
                </a:schemeClr>
              </a:solidFill>
            </a:rPr>
            <a:t>VENTAJAS</a:t>
          </a:r>
        </a:p>
      </dgm:t>
    </dgm:pt>
    <dgm:pt modelId="{0929F631-A2AA-4560-A61F-8339325346B5}" type="parTrans" cxnId="{C3559BFD-9715-4876-8F86-7538712F48A2}">
      <dgm:prSet/>
      <dgm:spPr/>
      <dgm:t>
        <a:bodyPr/>
        <a:lstStyle/>
        <a:p>
          <a:endParaRPr lang="es-MX"/>
        </a:p>
      </dgm:t>
    </dgm:pt>
    <dgm:pt modelId="{626DD7AF-0AEF-4DC0-8F6D-8ED5A2BA9E83}" type="sibTrans" cxnId="{C3559BFD-9715-4876-8F86-7538712F48A2}">
      <dgm:prSet/>
      <dgm:spPr/>
      <dgm:t>
        <a:bodyPr/>
        <a:lstStyle/>
        <a:p>
          <a:endParaRPr lang="es-MX"/>
        </a:p>
      </dgm:t>
    </dgm:pt>
    <dgm:pt modelId="{3F93A0E4-08A4-485C-8C93-C53D40F887E6}">
      <dgm:prSet phldrT="[Texto]" custT="1"/>
      <dgm:spPr>
        <a:solidFill>
          <a:schemeClr val="tx2">
            <a:lumMod val="75000"/>
          </a:schemeClr>
        </a:solidFill>
      </dgm:spPr>
      <dgm:t>
        <a:bodyPr/>
        <a:lstStyle/>
        <a:p>
          <a:r>
            <a:rPr lang="es-MX" sz="2400" dirty="0"/>
            <a:t>Económica</a:t>
          </a:r>
        </a:p>
      </dgm:t>
    </dgm:pt>
    <dgm:pt modelId="{88B99E7C-B815-4E22-BEFA-E751B1A9B9CA}" type="parTrans" cxnId="{992419E3-D317-4F05-B497-606CEF0A42A7}">
      <dgm:prSet/>
      <dgm:spPr/>
      <dgm:t>
        <a:bodyPr/>
        <a:lstStyle/>
        <a:p>
          <a:endParaRPr lang="es-MX"/>
        </a:p>
      </dgm:t>
    </dgm:pt>
    <dgm:pt modelId="{73E2C321-E4DE-4068-A50C-2E781B47E45F}" type="sibTrans" cxnId="{992419E3-D317-4F05-B497-606CEF0A42A7}">
      <dgm:prSet/>
      <dgm:spPr/>
      <dgm:t>
        <a:bodyPr/>
        <a:lstStyle/>
        <a:p>
          <a:endParaRPr lang="es-MX"/>
        </a:p>
      </dgm:t>
    </dgm:pt>
    <dgm:pt modelId="{F7F746B2-0CB0-4B80-9ED9-D675A4F82F7E}">
      <dgm:prSet phldrT="[Texto]"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MX" sz="3200" dirty="0">
              <a:solidFill>
                <a:schemeClr val="tx2">
                  <a:lumMod val="75000"/>
                </a:schemeClr>
              </a:solidFill>
            </a:rPr>
            <a:t>DESVENTAJAS</a:t>
          </a:r>
        </a:p>
      </dgm:t>
    </dgm:pt>
    <dgm:pt modelId="{07C113BE-12DF-4CE4-B147-30AEB2671218}" type="parTrans" cxnId="{BC554B9C-E598-4106-BA2E-E712B3C70826}">
      <dgm:prSet/>
      <dgm:spPr/>
      <dgm:t>
        <a:bodyPr/>
        <a:lstStyle/>
        <a:p>
          <a:endParaRPr lang="es-MX"/>
        </a:p>
      </dgm:t>
    </dgm:pt>
    <dgm:pt modelId="{FEE68260-677A-46B9-916B-15BC4D0F3470}" type="sibTrans" cxnId="{BC554B9C-E598-4106-BA2E-E712B3C70826}">
      <dgm:prSet/>
      <dgm:spPr/>
      <dgm:t>
        <a:bodyPr/>
        <a:lstStyle/>
        <a:p>
          <a:endParaRPr lang="es-MX"/>
        </a:p>
      </dgm:t>
    </dgm:pt>
    <dgm:pt modelId="{A8798496-0E1B-4945-B464-5C6A4FD41F48}">
      <dgm:prSet custT="1"/>
      <dgm:spPr>
        <a:solidFill>
          <a:schemeClr val="tx2">
            <a:lumMod val="75000"/>
          </a:schemeClr>
        </a:solidFill>
      </dgm:spPr>
      <dgm:t>
        <a:bodyPr/>
        <a:lstStyle/>
        <a:p>
          <a:r>
            <a:rPr lang="es-MX" sz="2000" dirty="0"/>
            <a:t>Si un programa referencia palabras repetidamente desde dos diferentes bloques que se asignan a la misma línea, entonces los bloques serán constantemente sustituidos y la fracción de éxito será baja, fenómeno conocido como </a:t>
          </a:r>
          <a:r>
            <a:rPr lang="es-MX" sz="2000" dirty="0" err="1"/>
            <a:t>Trashing</a:t>
          </a:r>
          <a:r>
            <a:rPr lang="es-MX" sz="2000"/>
            <a:t>.</a:t>
          </a:r>
          <a:endParaRPr lang="es-MX" sz="2000" dirty="0"/>
        </a:p>
      </dgm:t>
    </dgm:pt>
    <dgm:pt modelId="{D1A7BBC7-D51F-4E35-B16B-6D23C9816DA8}" type="parTrans" cxnId="{48E68243-05C9-4DD5-9BA0-9FFB19394913}">
      <dgm:prSet/>
      <dgm:spPr/>
      <dgm:t>
        <a:bodyPr/>
        <a:lstStyle/>
        <a:p>
          <a:endParaRPr lang="es-MX"/>
        </a:p>
      </dgm:t>
    </dgm:pt>
    <dgm:pt modelId="{50B37B43-69E0-47F1-A7FA-E1CD7E6EBC9F}" type="sibTrans" cxnId="{48E68243-05C9-4DD5-9BA0-9FFB19394913}">
      <dgm:prSet/>
      <dgm:spPr/>
      <dgm:t>
        <a:bodyPr/>
        <a:lstStyle/>
        <a:p>
          <a:endParaRPr lang="es-MX"/>
        </a:p>
      </dgm:t>
    </dgm:pt>
    <dgm:pt modelId="{B3DF861D-09CC-481F-B978-ABCCBA2A40E3}">
      <dgm:prSet/>
      <dgm:spPr>
        <a:solidFill>
          <a:schemeClr val="tx2">
            <a:lumMod val="75000"/>
          </a:schemeClr>
        </a:solidFill>
      </dgm:spPr>
      <dgm:t>
        <a:bodyPr/>
        <a:lstStyle/>
        <a:p>
          <a:r>
            <a:rPr lang="es-MX" dirty="0"/>
            <a:t>Simplificación significativa del circuito de control de cache.</a:t>
          </a:r>
        </a:p>
      </dgm:t>
    </dgm:pt>
    <dgm:pt modelId="{4E427ADF-EA69-4723-A14D-E37480398E7F}" type="parTrans" cxnId="{C9FFE6B6-CD8C-4691-B979-40D358FF139F}">
      <dgm:prSet/>
      <dgm:spPr/>
      <dgm:t>
        <a:bodyPr/>
        <a:lstStyle/>
        <a:p>
          <a:endParaRPr lang="es-MX"/>
        </a:p>
      </dgm:t>
    </dgm:pt>
    <dgm:pt modelId="{6C5BBCB5-45B1-424E-A045-FFA039A76087}" type="sibTrans" cxnId="{C9FFE6B6-CD8C-4691-B979-40D358FF139F}">
      <dgm:prSet/>
      <dgm:spPr/>
      <dgm:t>
        <a:bodyPr/>
        <a:lstStyle/>
        <a:p>
          <a:endParaRPr lang="es-MX"/>
        </a:p>
      </dgm:t>
    </dgm:pt>
    <dgm:pt modelId="{D778DF43-21C9-43A9-B0B5-86BFAC10B6F8}">
      <dgm:prSet/>
      <dgm:spPr>
        <a:solidFill>
          <a:schemeClr val="tx2">
            <a:lumMod val="75000"/>
          </a:schemeClr>
        </a:solidFill>
      </dgm:spPr>
      <dgm:t>
        <a:bodyPr/>
        <a:lstStyle/>
        <a:p>
          <a:r>
            <a:rPr lang="es-ES" dirty="0"/>
            <a:t>No necesita algoritmos de reemplazo.</a:t>
          </a:r>
        </a:p>
      </dgm:t>
    </dgm:pt>
    <dgm:pt modelId="{5CFFC743-8FA4-4E8A-B5C8-E98F879A29A0}" type="parTrans" cxnId="{9A5CEA8D-E26D-4DFB-9ECB-233ACAA20C9D}">
      <dgm:prSet/>
      <dgm:spPr/>
      <dgm:t>
        <a:bodyPr/>
        <a:lstStyle/>
        <a:p>
          <a:endParaRPr lang="es-ES"/>
        </a:p>
      </dgm:t>
    </dgm:pt>
    <dgm:pt modelId="{47BCF891-2F21-43D6-B901-A8316202D0ED}" type="sibTrans" cxnId="{9A5CEA8D-E26D-4DFB-9ECB-233ACAA20C9D}">
      <dgm:prSet/>
      <dgm:spPr/>
      <dgm:t>
        <a:bodyPr/>
        <a:lstStyle/>
        <a:p>
          <a:endParaRPr lang="es-ES"/>
        </a:p>
      </dgm:t>
    </dgm:pt>
    <dgm:pt modelId="{0C4089AC-C4D2-4E4D-A5BE-B630D8CACA68}" type="pres">
      <dgm:prSet presAssocID="{5AF4AC49-4590-4BB6-9502-A25F94D246EA}" presName="theList" presStyleCnt="0">
        <dgm:presLayoutVars>
          <dgm:dir/>
          <dgm:animLvl val="lvl"/>
          <dgm:resizeHandles val="exact"/>
        </dgm:presLayoutVars>
      </dgm:prSet>
      <dgm:spPr/>
    </dgm:pt>
    <dgm:pt modelId="{4FD5AED6-2172-430A-8434-78B451BBE063}" type="pres">
      <dgm:prSet presAssocID="{4AF46908-46FF-4BD3-897E-B283CBE43C52}" presName="compNode" presStyleCnt="0"/>
      <dgm:spPr/>
    </dgm:pt>
    <dgm:pt modelId="{B7E6FED6-6736-41F8-BCD4-75BE4AC137A9}" type="pres">
      <dgm:prSet presAssocID="{4AF46908-46FF-4BD3-897E-B283CBE43C52}" presName="aNode" presStyleLbl="bgShp" presStyleIdx="0" presStyleCnt="2"/>
      <dgm:spPr/>
    </dgm:pt>
    <dgm:pt modelId="{3A1BC6AB-6625-4F4C-9B57-71117993195E}" type="pres">
      <dgm:prSet presAssocID="{4AF46908-46FF-4BD3-897E-B283CBE43C52}" presName="textNode" presStyleLbl="bgShp" presStyleIdx="0" presStyleCnt="2"/>
      <dgm:spPr/>
    </dgm:pt>
    <dgm:pt modelId="{C2B5B390-8BA1-49EF-B910-DBB11581F2E8}" type="pres">
      <dgm:prSet presAssocID="{4AF46908-46FF-4BD3-897E-B283CBE43C52}" presName="compChildNode" presStyleCnt="0"/>
      <dgm:spPr/>
    </dgm:pt>
    <dgm:pt modelId="{0617D587-65B3-4E86-8C8E-F36F4D9B6A8F}" type="pres">
      <dgm:prSet presAssocID="{4AF46908-46FF-4BD3-897E-B283CBE43C52}" presName="theInnerList" presStyleCnt="0"/>
      <dgm:spPr/>
    </dgm:pt>
    <dgm:pt modelId="{78828F84-1030-4FA4-9B3D-1DF58750B017}" type="pres">
      <dgm:prSet presAssocID="{B3DF861D-09CC-481F-B978-ABCCBA2A40E3}" presName="childNode" presStyleLbl="node1" presStyleIdx="0" presStyleCnt="4">
        <dgm:presLayoutVars>
          <dgm:bulletEnabled val="1"/>
        </dgm:presLayoutVars>
      </dgm:prSet>
      <dgm:spPr/>
    </dgm:pt>
    <dgm:pt modelId="{FE8EB5B6-C366-43EB-BFDE-350E59048C09}" type="pres">
      <dgm:prSet presAssocID="{B3DF861D-09CC-481F-B978-ABCCBA2A40E3}" presName="aSpace2" presStyleCnt="0"/>
      <dgm:spPr/>
    </dgm:pt>
    <dgm:pt modelId="{508279D2-C000-4F69-A569-478093126DE1}" type="pres">
      <dgm:prSet presAssocID="{D778DF43-21C9-43A9-B0B5-86BFAC10B6F8}" presName="childNode" presStyleLbl="node1" presStyleIdx="1" presStyleCnt="4">
        <dgm:presLayoutVars>
          <dgm:bulletEnabled val="1"/>
        </dgm:presLayoutVars>
      </dgm:prSet>
      <dgm:spPr/>
    </dgm:pt>
    <dgm:pt modelId="{0E8E2963-5A76-402A-AD42-25511A000385}" type="pres">
      <dgm:prSet presAssocID="{D778DF43-21C9-43A9-B0B5-86BFAC10B6F8}" presName="aSpace2" presStyleCnt="0"/>
      <dgm:spPr/>
    </dgm:pt>
    <dgm:pt modelId="{BCB50E52-812B-4246-81F5-D55F1E203A14}" type="pres">
      <dgm:prSet presAssocID="{3F93A0E4-08A4-485C-8C93-C53D40F887E6}" presName="childNode" presStyleLbl="node1" presStyleIdx="2" presStyleCnt="4">
        <dgm:presLayoutVars>
          <dgm:bulletEnabled val="1"/>
        </dgm:presLayoutVars>
      </dgm:prSet>
      <dgm:spPr/>
    </dgm:pt>
    <dgm:pt modelId="{884C0FE9-AD27-488C-BDB6-FAB1CD490523}" type="pres">
      <dgm:prSet presAssocID="{4AF46908-46FF-4BD3-897E-B283CBE43C52}" presName="aSpace" presStyleCnt="0"/>
      <dgm:spPr/>
    </dgm:pt>
    <dgm:pt modelId="{60DD430D-507A-46F0-867B-7C136EA4D396}" type="pres">
      <dgm:prSet presAssocID="{F7F746B2-0CB0-4B80-9ED9-D675A4F82F7E}" presName="compNode" presStyleCnt="0"/>
      <dgm:spPr/>
    </dgm:pt>
    <dgm:pt modelId="{10CF8D54-A1CD-4956-B1F9-1EDA916287BE}" type="pres">
      <dgm:prSet presAssocID="{F7F746B2-0CB0-4B80-9ED9-D675A4F82F7E}" presName="aNode" presStyleLbl="bgShp" presStyleIdx="1" presStyleCnt="2"/>
      <dgm:spPr/>
    </dgm:pt>
    <dgm:pt modelId="{CE47AE3A-57C2-42BB-AA77-D402BC1B379B}" type="pres">
      <dgm:prSet presAssocID="{F7F746B2-0CB0-4B80-9ED9-D675A4F82F7E}" presName="textNode" presStyleLbl="bgShp" presStyleIdx="1" presStyleCnt="2"/>
      <dgm:spPr/>
    </dgm:pt>
    <dgm:pt modelId="{47760FC5-3CCB-4270-834B-EF65233FC0CB}" type="pres">
      <dgm:prSet presAssocID="{F7F746B2-0CB0-4B80-9ED9-D675A4F82F7E}" presName="compChildNode" presStyleCnt="0"/>
      <dgm:spPr/>
    </dgm:pt>
    <dgm:pt modelId="{80C05D75-7248-449C-951E-BAC8C6D2E832}" type="pres">
      <dgm:prSet presAssocID="{F7F746B2-0CB0-4B80-9ED9-D675A4F82F7E}" presName="theInnerList" presStyleCnt="0"/>
      <dgm:spPr/>
    </dgm:pt>
    <dgm:pt modelId="{4BADBA47-ECF6-43E3-A840-40EA77F462B2}" type="pres">
      <dgm:prSet presAssocID="{A8798496-0E1B-4945-B464-5C6A4FD41F48}" presName="childNode" presStyleLbl="node1" presStyleIdx="3" presStyleCnt="4" custScaleY="114774">
        <dgm:presLayoutVars>
          <dgm:bulletEnabled val="1"/>
        </dgm:presLayoutVars>
      </dgm:prSet>
      <dgm:spPr/>
    </dgm:pt>
  </dgm:ptLst>
  <dgm:cxnLst>
    <dgm:cxn modelId="{4E31F45B-DAE3-4F55-952C-BF36330845B2}" type="presOf" srcId="{4AF46908-46FF-4BD3-897E-B283CBE43C52}" destId="{B7E6FED6-6736-41F8-BCD4-75BE4AC137A9}" srcOrd="0" destOrd="0" presId="urn:microsoft.com/office/officeart/2005/8/layout/lProcess2"/>
    <dgm:cxn modelId="{48E68243-05C9-4DD5-9BA0-9FFB19394913}" srcId="{F7F746B2-0CB0-4B80-9ED9-D675A4F82F7E}" destId="{A8798496-0E1B-4945-B464-5C6A4FD41F48}" srcOrd="0" destOrd="0" parTransId="{D1A7BBC7-D51F-4E35-B16B-6D23C9816DA8}" sibTransId="{50B37B43-69E0-47F1-A7FA-E1CD7E6EBC9F}"/>
    <dgm:cxn modelId="{6AA6C473-6873-490B-A690-9F6DFDA33503}" type="presOf" srcId="{B3DF861D-09CC-481F-B978-ABCCBA2A40E3}" destId="{78828F84-1030-4FA4-9B3D-1DF58750B017}" srcOrd="0" destOrd="0" presId="urn:microsoft.com/office/officeart/2005/8/layout/lProcess2"/>
    <dgm:cxn modelId="{9A5CEA8D-E26D-4DFB-9ECB-233ACAA20C9D}" srcId="{4AF46908-46FF-4BD3-897E-B283CBE43C52}" destId="{D778DF43-21C9-43A9-B0B5-86BFAC10B6F8}" srcOrd="1" destOrd="0" parTransId="{5CFFC743-8FA4-4E8A-B5C8-E98F879A29A0}" sibTransId="{47BCF891-2F21-43D6-B901-A8316202D0ED}"/>
    <dgm:cxn modelId="{BC554B9C-E598-4106-BA2E-E712B3C70826}" srcId="{5AF4AC49-4590-4BB6-9502-A25F94D246EA}" destId="{F7F746B2-0CB0-4B80-9ED9-D675A4F82F7E}" srcOrd="1" destOrd="0" parTransId="{07C113BE-12DF-4CE4-B147-30AEB2671218}" sibTransId="{FEE68260-677A-46B9-916B-15BC4D0F3470}"/>
    <dgm:cxn modelId="{577409A0-E058-40E3-A714-DEC4FD2D1663}" type="presOf" srcId="{D778DF43-21C9-43A9-B0B5-86BFAC10B6F8}" destId="{508279D2-C000-4F69-A569-478093126DE1}" srcOrd="0" destOrd="0" presId="urn:microsoft.com/office/officeart/2005/8/layout/lProcess2"/>
    <dgm:cxn modelId="{38202BA2-4C90-4E42-B7C8-4EA07CDAC2E5}" type="presOf" srcId="{F7F746B2-0CB0-4B80-9ED9-D675A4F82F7E}" destId="{CE47AE3A-57C2-42BB-AA77-D402BC1B379B}" srcOrd="1" destOrd="0" presId="urn:microsoft.com/office/officeart/2005/8/layout/lProcess2"/>
    <dgm:cxn modelId="{380EEFAA-47DC-4B3F-BBC9-94D713BF8DB8}" type="presOf" srcId="{A8798496-0E1B-4945-B464-5C6A4FD41F48}" destId="{4BADBA47-ECF6-43E3-A840-40EA77F462B2}" srcOrd="0" destOrd="0" presId="urn:microsoft.com/office/officeart/2005/8/layout/lProcess2"/>
    <dgm:cxn modelId="{C9FFE6B6-CD8C-4691-B979-40D358FF139F}" srcId="{4AF46908-46FF-4BD3-897E-B283CBE43C52}" destId="{B3DF861D-09CC-481F-B978-ABCCBA2A40E3}" srcOrd="0" destOrd="0" parTransId="{4E427ADF-EA69-4723-A14D-E37480398E7F}" sibTransId="{6C5BBCB5-45B1-424E-A045-FFA039A76087}"/>
    <dgm:cxn modelId="{B74CCABA-2D11-4767-94F9-438A67471556}" type="presOf" srcId="{F7F746B2-0CB0-4B80-9ED9-D675A4F82F7E}" destId="{10CF8D54-A1CD-4956-B1F9-1EDA916287BE}" srcOrd="0" destOrd="0" presId="urn:microsoft.com/office/officeart/2005/8/layout/lProcess2"/>
    <dgm:cxn modelId="{97AE9CD0-F57A-4464-AF13-0AB83270CBAA}" type="presOf" srcId="{4AF46908-46FF-4BD3-897E-B283CBE43C52}" destId="{3A1BC6AB-6625-4F4C-9B57-71117993195E}" srcOrd="1" destOrd="0" presId="urn:microsoft.com/office/officeart/2005/8/layout/lProcess2"/>
    <dgm:cxn modelId="{559B2DDC-A566-440C-87DD-EE4802C70614}" type="presOf" srcId="{5AF4AC49-4590-4BB6-9502-A25F94D246EA}" destId="{0C4089AC-C4D2-4E4D-A5BE-B630D8CACA68}" srcOrd="0" destOrd="0" presId="urn:microsoft.com/office/officeart/2005/8/layout/lProcess2"/>
    <dgm:cxn modelId="{992419E3-D317-4F05-B497-606CEF0A42A7}" srcId="{4AF46908-46FF-4BD3-897E-B283CBE43C52}" destId="{3F93A0E4-08A4-485C-8C93-C53D40F887E6}" srcOrd="2" destOrd="0" parTransId="{88B99E7C-B815-4E22-BEFA-E751B1A9B9CA}" sibTransId="{73E2C321-E4DE-4068-A50C-2E781B47E45F}"/>
    <dgm:cxn modelId="{C1C526F0-3F0E-4FB6-8E3A-8AFBB41293DE}" type="presOf" srcId="{3F93A0E4-08A4-485C-8C93-C53D40F887E6}" destId="{BCB50E52-812B-4246-81F5-D55F1E203A14}" srcOrd="0" destOrd="0" presId="urn:microsoft.com/office/officeart/2005/8/layout/lProcess2"/>
    <dgm:cxn modelId="{C3559BFD-9715-4876-8F86-7538712F48A2}" srcId="{5AF4AC49-4590-4BB6-9502-A25F94D246EA}" destId="{4AF46908-46FF-4BD3-897E-B283CBE43C52}" srcOrd="0" destOrd="0" parTransId="{0929F631-A2AA-4560-A61F-8339325346B5}" sibTransId="{626DD7AF-0AEF-4DC0-8F6D-8ED5A2BA9E83}"/>
    <dgm:cxn modelId="{98F3261B-CE9E-4C82-98AC-3585BC2CF238}" type="presParOf" srcId="{0C4089AC-C4D2-4E4D-A5BE-B630D8CACA68}" destId="{4FD5AED6-2172-430A-8434-78B451BBE063}" srcOrd="0" destOrd="0" presId="urn:microsoft.com/office/officeart/2005/8/layout/lProcess2"/>
    <dgm:cxn modelId="{9F6A3810-244A-4AAA-BF25-A44B1B332440}" type="presParOf" srcId="{4FD5AED6-2172-430A-8434-78B451BBE063}" destId="{B7E6FED6-6736-41F8-BCD4-75BE4AC137A9}" srcOrd="0" destOrd="0" presId="urn:microsoft.com/office/officeart/2005/8/layout/lProcess2"/>
    <dgm:cxn modelId="{79A3AFC9-E425-441A-A25A-BB4B6281A91D}" type="presParOf" srcId="{4FD5AED6-2172-430A-8434-78B451BBE063}" destId="{3A1BC6AB-6625-4F4C-9B57-71117993195E}" srcOrd="1" destOrd="0" presId="urn:microsoft.com/office/officeart/2005/8/layout/lProcess2"/>
    <dgm:cxn modelId="{2C6E4F15-4C12-497B-8646-8E75CF71376F}" type="presParOf" srcId="{4FD5AED6-2172-430A-8434-78B451BBE063}" destId="{C2B5B390-8BA1-49EF-B910-DBB11581F2E8}" srcOrd="2" destOrd="0" presId="urn:microsoft.com/office/officeart/2005/8/layout/lProcess2"/>
    <dgm:cxn modelId="{2B3F567D-C01F-48FA-A288-F17736DD96D8}" type="presParOf" srcId="{C2B5B390-8BA1-49EF-B910-DBB11581F2E8}" destId="{0617D587-65B3-4E86-8C8E-F36F4D9B6A8F}" srcOrd="0" destOrd="0" presId="urn:microsoft.com/office/officeart/2005/8/layout/lProcess2"/>
    <dgm:cxn modelId="{5368859C-8556-4C05-A187-51EA65ECF2C9}" type="presParOf" srcId="{0617D587-65B3-4E86-8C8E-F36F4D9B6A8F}" destId="{78828F84-1030-4FA4-9B3D-1DF58750B017}" srcOrd="0" destOrd="0" presId="urn:microsoft.com/office/officeart/2005/8/layout/lProcess2"/>
    <dgm:cxn modelId="{295999EE-DBD0-4F47-A846-580F2811E567}" type="presParOf" srcId="{0617D587-65B3-4E86-8C8E-F36F4D9B6A8F}" destId="{FE8EB5B6-C366-43EB-BFDE-350E59048C09}" srcOrd="1" destOrd="0" presId="urn:microsoft.com/office/officeart/2005/8/layout/lProcess2"/>
    <dgm:cxn modelId="{CCA551E7-1F70-47CE-9269-A711D84C9D0F}" type="presParOf" srcId="{0617D587-65B3-4E86-8C8E-F36F4D9B6A8F}" destId="{508279D2-C000-4F69-A569-478093126DE1}" srcOrd="2" destOrd="0" presId="urn:microsoft.com/office/officeart/2005/8/layout/lProcess2"/>
    <dgm:cxn modelId="{B6F904DD-21B4-4F7F-B6D3-4581FBC0A3EA}" type="presParOf" srcId="{0617D587-65B3-4E86-8C8E-F36F4D9B6A8F}" destId="{0E8E2963-5A76-402A-AD42-25511A000385}" srcOrd="3" destOrd="0" presId="urn:microsoft.com/office/officeart/2005/8/layout/lProcess2"/>
    <dgm:cxn modelId="{F0388F94-EE5A-46AD-8617-2C9DDE6F153D}" type="presParOf" srcId="{0617D587-65B3-4E86-8C8E-F36F4D9B6A8F}" destId="{BCB50E52-812B-4246-81F5-D55F1E203A14}" srcOrd="4" destOrd="0" presId="urn:microsoft.com/office/officeart/2005/8/layout/lProcess2"/>
    <dgm:cxn modelId="{88C93C79-AC12-47EC-A81E-CF8B2A58936A}" type="presParOf" srcId="{0C4089AC-C4D2-4E4D-A5BE-B630D8CACA68}" destId="{884C0FE9-AD27-488C-BDB6-FAB1CD490523}" srcOrd="1" destOrd="0" presId="urn:microsoft.com/office/officeart/2005/8/layout/lProcess2"/>
    <dgm:cxn modelId="{1B681514-BC76-4396-AE2D-B5A44D8C1C90}" type="presParOf" srcId="{0C4089AC-C4D2-4E4D-A5BE-B630D8CACA68}" destId="{60DD430D-507A-46F0-867B-7C136EA4D396}" srcOrd="2" destOrd="0" presId="urn:microsoft.com/office/officeart/2005/8/layout/lProcess2"/>
    <dgm:cxn modelId="{EA80E5CB-F9F1-4F61-B787-C681DC78E3D5}" type="presParOf" srcId="{60DD430D-507A-46F0-867B-7C136EA4D396}" destId="{10CF8D54-A1CD-4956-B1F9-1EDA916287BE}" srcOrd="0" destOrd="0" presId="urn:microsoft.com/office/officeart/2005/8/layout/lProcess2"/>
    <dgm:cxn modelId="{51A05220-FC62-4E31-82A7-501DB999C34C}" type="presParOf" srcId="{60DD430D-507A-46F0-867B-7C136EA4D396}" destId="{CE47AE3A-57C2-42BB-AA77-D402BC1B379B}" srcOrd="1" destOrd="0" presId="urn:microsoft.com/office/officeart/2005/8/layout/lProcess2"/>
    <dgm:cxn modelId="{E72FF00A-3E1A-4641-8583-D6DC84D31DC0}" type="presParOf" srcId="{60DD430D-507A-46F0-867B-7C136EA4D396}" destId="{47760FC5-3CCB-4270-834B-EF65233FC0CB}" srcOrd="2" destOrd="0" presId="urn:microsoft.com/office/officeart/2005/8/layout/lProcess2"/>
    <dgm:cxn modelId="{A095B3CE-2736-4EC0-B6DF-F56C9E0D2783}" type="presParOf" srcId="{47760FC5-3CCB-4270-834B-EF65233FC0CB}" destId="{80C05D75-7248-449C-951E-BAC8C6D2E832}" srcOrd="0" destOrd="0" presId="urn:microsoft.com/office/officeart/2005/8/layout/lProcess2"/>
    <dgm:cxn modelId="{11245079-74FE-49B7-ACAB-5EE975A14203}" type="presParOf" srcId="{80C05D75-7248-449C-951E-BAC8C6D2E832}" destId="{4BADBA47-ECF6-43E3-A840-40EA77F462B2}"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1B348B2-2F1D-4AE2-93D3-0FF684B8F669}" type="doc">
      <dgm:prSet loTypeId="urn:microsoft.com/office/officeart/2005/8/layout/hList2#7" loCatId="list" qsTypeId="urn:microsoft.com/office/officeart/2005/8/quickstyle/3d2" qsCatId="3D" csTypeId="urn:microsoft.com/office/officeart/2005/8/colors/accent1_2" csCatId="accent1" phldr="1"/>
      <dgm:spPr/>
      <dgm:t>
        <a:bodyPr/>
        <a:lstStyle/>
        <a:p>
          <a:endParaRPr lang="es-ES_tradnl"/>
        </a:p>
      </dgm:t>
    </dgm:pt>
    <dgm:pt modelId="{E775ACDB-B370-4C39-8775-811B41202F85}">
      <dgm:prSet phldrT="[Texto]"/>
      <dgm:spPr/>
      <dgm:t>
        <a:bodyPr/>
        <a:lstStyle/>
        <a:p>
          <a:endParaRPr lang="es-ES_tradnl" dirty="0"/>
        </a:p>
        <a:p>
          <a:endParaRPr lang="es-ES_tradnl" dirty="0"/>
        </a:p>
      </dgm:t>
    </dgm:pt>
    <dgm:pt modelId="{DBEB5EA8-7714-454D-9FCF-02F7EA98A8E4}" type="parTrans" cxnId="{5996990C-D9BD-4F72-9D8C-1FE408057711}">
      <dgm:prSet/>
      <dgm:spPr/>
      <dgm:t>
        <a:bodyPr/>
        <a:lstStyle/>
        <a:p>
          <a:endParaRPr lang="es-ES_tradnl"/>
        </a:p>
      </dgm:t>
    </dgm:pt>
    <dgm:pt modelId="{63106DA8-A245-4681-B8C1-B94AFC37969B}" type="sibTrans" cxnId="{5996990C-D9BD-4F72-9D8C-1FE408057711}">
      <dgm:prSet/>
      <dgm:spPr/>
      <dgm:t>
        <a:bodyPr/>
        <a:lstStyle/>
        <a:p>
          <a:endParaRPr lang="es-ES_tradnl"/>
        </a:p>
      </dgm:t>
    </dgm:pt>
    <dgm:pt modelId="{D9F18741-C0DC-4EFA-B154-67BB298DBA13}">
      <dgm:prSet phldrT="[Texto]" custT="1"/>
      <dgm:spPr>
        <a:solidFill>
          <a:schemeClr val="accent1">
            <a:lumMod val="75000"/>
          </a:schemeClr>
        </a:solidFill>
      </dgm:spPr>
      <dgm:t>
        <a:bodyPr/>
        <a:lstStyle/>
        <a:p>
          <a:r>
            <a:rPr lang="es-MX" sz="2400" dirty="0">
              <a:solidFill>
                <a:schemeClr val="bg1"/>
              </a:solidFill>
            </a:rPr>
            <a:t>Cada bloque de memoria principal tiene una única etiqueta posible que es precisamente el número de bloque.</a:t>
          </a:r>
          <a:endParaRPr lang="es-ES_tradnl" sz="2400" dirty="0"/>
        </a:p>
      </dgm:t>
    </dgm:pt>
    <dgm:pt modelId="{42B01824-099F-41D4-B9B9-B849BC2D5306}" type="parTrans" cxnId="{2F3C401F-6CD0-4CE3-8F59-299BDA54D383}">
      <dgm:prSet/>
      <dgm:spPr/>
      <dgm:t>
        <a:bodyPr/>
        <a:lstStyle/>
        <a:p>
          <a:endParaRPr lang="es-ES_tradnl"/>
        </a:p>
      </dgm:t>
    </dgm:pt>
    <dgm:pt modelId="{C060FA7C-CF67-4397-8FE2-0AFDADB1DD5D}" type="sibTrans" cxnId="{2F3C401F-6CD0-4CE3-8F59-299BDA54D383}">
      <dgm:prSet/>
      <dgm:spPr/>
      <dgm:t>
        <a:bodyPr/>
        <a:lstStyle/>
        <a:p>
          <a:endParaRPr lang="es-ES_tradnl"/>
        </a:p>
      </dgm:t>
    </dgm:pt>
    <dgm:pt modelId="{E714129E-8105-4CA0-9603-5CC645D48880}">
      <dgm:prSet phldrT="[Texto]" custT="1"/>
      <dgm:spPr>
        <a:solidFill>
          <a:schemeClr val="accent1">
            <a:lumMod val="75000"/>
          </a:schemeClr>
        </a:solidFill>
      </dgm:spPr>
      <dgm:t>
        <a:bodyPr/>
        <a:lstStyle/>
        <a:p>
          <a:r>
            <a:rPr lang="es-MX" sz="2400" dirty="0">
              <a:solidFill>
                <a:schemeClr val="bg1"/>
              </a:solidFill>
            </a:rPr>
            <a:t>Cada bloque de memoria puede ser cargado en cualquier línea de memoria cache.</a:t>
          </a:r>
          <a:endParaRPr lang="es-ES_tradnl" sz="2400" dirty="0"/>
        </a:p>
      </dgm:t>
    </dgm:pt>
    <dgm:pt modelId="{6F47B791-4209-4C63-B5FD-C73DD1CCF7B0}" type="parTrans" cxnId="{9D29AA3F-D833-4906-99A9-6A0FFC5420E6}">
      <dgm:prSet/>
      <dgm:spPr/>
      <dgm:t>
        <a:bodyPr/>
        <a:lstStyle/>
        <a:p>
          <a:endParaRPr lang="es-ES_tradnl"/>
        </a:p>
      </dgm:t>
    </dgm:pt>
    <dgm:pt modelId="{0161F8B2-A815-40B6-A60B-2A0E1171ED0A}" type="sibTrans" cxnId="{9D29AA3F-D833-4906-99A9-6A0FFC5420E6}">
      <dgm:prSet/>
      <dgm:spPr/>
      <dgm:t>
        <a:bodyPr/>
        <a:lstStyle/>
        <a:p>
          <a:endParaRPr lang="es-ES_tradnl"/>
        </a:p>
      </dgm:t>
    </dgm:pt>
    <dgm:pt modelId="{CFB306F7-D92A-43D7-9F6E-6981D7F85D4E}">
      <dgm:prSet phldrT="[Texto]" custT="1"/>
      <dgm:spPr>
        <a:solidFill>
          <a:schemeClr val="accent1">
            <a:lumMod val="75000"/>
          </a:schemeClr>
        </a:solidFill>
      </dgm:spPr>
      <dgm:t>
        <a:bodyPr/>
        <a:lstStyle/>
        <a:p>
          <a:endParaRPr lang="es-ES_tradnl" sz="2400" dirty="0"/>
        </a:p>
      </dgm:t>
    </dgm:pt>
    <dgm:pt modelId="{5F1C9AA9-09C4-4DD2-B5C7-8A0F41C2D9A0}" type="parTrans" cxnId="{78AECA35-27B2-48CF-B156-6970EF96ECC9}">
      <dgm:prSet/>
      <dgm:spPr/>
      <dgm:t>
        <a:bodyPr/>
        <a:lstStyle/>
        <a:p>
          <a:endParaRPr lang="es-ES_tradnl"/>
        </a:p>
      </dgm:t>
    </dgm:pt>
    <dgm:pt modelId="{251424E6-F624-40E6-A845-5B1F94C6A601}" type="sibTrans" cxnId="{78AECA35-27B2-48CF-B156-6970EF96ECC9}">
      <dgm:prSet/>
      <dgm:spPr/>
      <dgm:t>
        <a:bodyPr/>
        <a:lstStyle/>
        <a:p>
          <a:endParaRPr lang="es-ES_tradnl"/>
        </a:p>
      </dgm:t>
    </dgm:pt>
    <dgm:pt modelId="{4E102429-17CC-45E8-88B6-9B3DC83ED996}">
      <dgm:prSet phldrT="[Texto]" custT="1"/>
      <dgm:spPr>
        <a:solidFill>
          <a:schemeClr val="accent1">
            <a:lumMod val="75000"/>
          </a:schemeClr>
        </a:solidFill>
      </dgm:spPr>
      <dgm:t>
        <a:bodyPr/>
        <a:lstStyle/>
        <a:p>
          <a:endParaRPr lang="es-ES_tradnl" sz="2400" dirty="0"/>
        </a:p>
      </dgm:t>
    </dgm:pt>
    <dgm:pt modelId="{9188D11A-0026-4AD0-A52C-144520031846}" type="parTrans" cxnId="{FEADB790-73C7-48EE-97C7-C83CD42C4E66}">
      <dgm:prSet/>
      <dgm:spPr/>
      <dgm:t>
        <a:bodyPr/>
        <a:lstStyle/>
        <a:p>
          <a:endParaRPr lang="es-ES_tradnl"/>
        </a:p>
      </dgm:t>
    </dgm:pt>
    <dgm:pt modelId="{71593053-183E-4B4B-9724-3992AC60BD5E}" type="sibTrans" cxnId="{FEADB790-73C7-48EE-97C7-C83CD42C4E66}">
      <dgm:prSet/>
      <dgm:spPr/>
      <dgm:t>
        <a:bodyPr/>
        <a:lstStyle/>
        <a:p>
          <a:endParaRPr lang="es-ES_tradnl"/>
        </a:p>
      </dgm:t>
    </dgm:pt>
    <dgm:pt modelId="{528F384E-A5EE-4991-B180-4926FB637E9F}">
      <dgm:prSet phldrT="[Texto]" custT="1"/>
      <dgm:spPr>
        <a:solidFill>
          <a:schemeClr val="accent1">
            <a:lumMod val="75000"/>
          </a:schemeClr>
        </a:solidFill>
      </dgm:spPr>
      <dgm:t>
        <a:bodyPr/>
        <a:lstStyle/>
        <a:p>
          <a:r>
            <a:rPr lang="es-MX" sz="2400" dirty="0">
              <a:solidFill>
                <a:schemeClr val="bg1"/>
              </a:solidFill>
            </a:rPr>
            <a:t>La lógica de control debe comparar la etiqueta de la dirección de memoria con todas las etiquetas de la cache.</a:t>
          </a:r>
          <a:endParaRPr lang="es-ES_tradnl" sz="2400" dirty="0"/>
        </a:p>
      </dgm:t>
    </dgm:pt>
    <dgm:pt modelId="{7A9658F0-54EF-44FC-A3B4-BCE677BF2110}" type="parTrans" cxnId="{7CE49000-0441-46A8-A3A9-842E6CAE7080}">
      <dgm:prSet/>
      <dgm:spPr/>
      <dgm:t>
        <a:bodyPr/>
        <a:lstStyle/>
        <a:p>
          <a:endParaRPr lang="es-ES_tradnl"/>
        </a:p>
      </dgm:t>
    </dgm:pt>
    <dgm:pt modelId="{15E0E5B7-64C9-4A63-B574-88F48A94472F}" type="sibTrans" cxnId="{7CE49000-0441-46A8-A3A9-842E6CAE7080}">
      <dgm:prSet/>
      <dgm:spPr/>
      <dgm:t>
        <a:bodyPr/>
        <a:lstStyle/>
        <a:p>
          <a:endParaRPr lang="es-ES_tradnl"/>
        </a:p>
      </dgm:t>
    </dgm:pt>
    <dgm:pt modelId="{A8BF880D-965E-4441-9AEF-CFDDD2475F31}">
      <dgm:prSet phldrT="[Texto]" custT="1"/>
      <dgm:spPr>
        <a:solidFill>
          <a:schemeClr val="accent1">
            <a:lumMod val="75000"/>
          </a:schemeClr>
        </a:solidFill>
      </dgm:spPr>
      <dgm:t>
        <a:bodyPr/>
        <a:lstStyle/>
        <a:p>
          <a:endParaRPr lang="es-ES_tradnl" sz="2400" dirty="0"/>
        </a:p>
      </dgm:t>
    </dgm:pt>
    <dgm:pt modelId="{02F1D432-F555-4A04-BC61-84195B0EC35F}" type="parTrans" cxnId="{1371D10F-61DE-4290-9C79-346CA86A33E1}">
      <dgm:prSet/>
      <dgm:spPr/>
      <dgm:t>
        <a:bodyPr/>
        <a:lstStyle/>
        <a:p>
          <a:endParaRPr lang="es-ES_tradnl"/>
        </a:p>
      </dgm:t>
    </dgm:pt>
    <dgm:pt modelId="{D89EFF67-66BA-4577-A730-61609C78FA1E}" type="sibTrans" cxnId="{1371D10F-61DE-4290-9C79-346CA86A33E1}">
      <dgm:prSet/>
      <dgm:spPr/>
      <dgm:t>
        <a:bodyPr/>
        <a:lstStyle/>
        <a:p>
          <a:endParaRPr lang="es-ES_tradnl"/>
        </a:p>
      </dgm:t>
    </dgm:pt>
    <dgm:pt modelId="{365DF38E-D29F-49E7-8FC4-4A467ACD7190}">
      <dgm:prSet phldrT="[Texto]" custT="1"/>
      <dgm:spPr>
        <a:solidFill>
          <a:schemeClr val="accent1">
            <a:lumMod val="75000"/>
          </a:schemeClr>
        </a:solidFill>
      </dgm:spPr>
      <dgm:t>
        <a:bodyPr/>
        <a:lstStyle/>
        <a:p>
          <a:r>
            <a:rPr lang="es-MX" sz="2400" dirty="0">
              <a:solidFill>
                <a:schemeClr val="bg1"/>
              </a:solidFill>
            </a:rPr>
            <a:t>Se utilizan algoritmos de reemplazo (Políticas de Sustitución).</a:t>
          </a:r>
          <a:endParaRPr lang="es-ES_tradnl" sz="2400" dirty="0"/>
        </a:p>
      </dgm:t>
    </dgm:pt>
    <dgm:pt modelId="{6168E1BB-5334-4808-99E0-0E779E27BE34}" type="parTrans" cxnId="{9D001AC7-45B0-498D-B07A-DBF3EBFA5556}">
      <dgm:prSet/>
      <dgm:spPr/>
      <dgm:t>
        <a:bodyPr/>
        <a:lstStyle/>
        <a:p>
          <a:endParaRPr lang="es-ES_tradnl"/>
        </a:p>
      </dgm:t>
    </dgm:pt>
    <dgm:pt modelId="{48E5F918-BB8F-49EB-BB5A-B8820E622CB3}" type="sibTrans" cxnId="{9D001AC7-45B0-498D-B07A-DBF3EBFA5556}">
      <dgm:prSet/>
      <dgm:spPr/>
      <dgm:t>
        <a:bodyPr/>
        <a:lstStyle/>
        <a:p>
          <a:endParaRPr lang="es-ES_tradnl"/>
        </a:p>
      </dgm:t>
    </dgm:pt>
    <dgm:pt modelId="{FFFF2403-F909-489D-898E-9E67F726152E}" type="pres">
      <dgm:prSet presAssocID="{01B348B2-2F1D-4AE2-93D3-0FF684B8F669}" presName="linearFlow" presStyleCnt="0">
        <dgm:presLayoutVars>
          <dgm:dir/>
          <dgm:animLvl val="lvl"/>
          <dgm:resizeHandles/>
        </dgm:presLayoutVars>
      </dgm:prSet>
      <dgm:spPr/>
    </dgm:pt>
    <dgm:pt modelId="{1BEA95FB-7209-4F11-AE83-E615BD24DEF5}" type="pres">
      <dgm:prSet presAssocID="{E775ACDB-B370-4C39-8775-811B41202F85}" presName="compositeNode" presStyleCnt="0">
        <dgm:presLayoutVars>
          <dgm:bulletEnabled val="1"/>
        </dgm:presLayoutVars>
      </dgm:prSet>
      <dgm:spPr/>
    </dgm:pt>
    <dgm:pt modelId="{B8AA863A-5579-4946-B130-34DB483C6900}" type="pres">
      <dgm:prSet presAssocID="{E775ACDB-B370-4C39-8775-811B41202F85}"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5000" r="-25000"/>
          </a:stretch>
        </a:blipFill>
      </dgm:spPr>
    </dgm:pt>
    <dgm:pt modelId="{92639983-0240-43A6-A255-AB4F73EC4142}" type="pres">
      <dgm:prSet presAssocID="{E775ACDB-B370-4C39-8775-811B41202F85}" presName="childNode" presStyleLbl="node1" presStyleIdx="0" presStyleCnt="1">
        <dgm:presLayoutVars>
          <dgm:bulletEnabled val="1"/>
        </dgm:presLayoutVars>
      </dgm:prSet>
      <dgm:spPr/>
    </dgm:pt>
    <dgm:pt modelId="{E77B9511-74D5-4C1C-ACFB-9EC1D2F7804B}" type="pres">
      <dgm:prSet presAssocID="{E775ACDB-B370-4C39-8775-811B41202F85}" presName="parentNode" presStyleLbl="revTx" presStyleIdx="0" presStyleCnt="1">
        <dgm:presLayoutVars>
          <dgm:chMax val="0"/>
          <dgm:bulletEnabled val="1"/>
        </dgm:presLayoutVars>
      </dgm:prSet>
      <dgm:spPr/>
    </dgm:pt>
  </dgm:ptLst>
  <dgm:cxnLst>
    <dgm:cxn modelId="{7CE49000-0441-46A8-A3A9-842E6CAE7080}" srcId="{E775ACDB-B370-4C39-8775-811B41202F85}" destId="{528F384E-A5EE-4991-B180-4926FB637E9F}" srcOrd="2" destOrd="0" parTransId="{7A9658F0-54EF-44FC-A3B4-BCE677BF2110}" sibTransId="{15E0E5B7-64C9-4A63-B574-88F48A94472F}"/>
    <dgm:cxn modelId="{49DBDE02-33E7-4C09-B06E-E5295EF60B4D}" type="presOf" srcId="{D9F18741-C0DC-4EFA-B154-67BB298DBA13}" destId="{92639983-0240-43A6-A255-AB4F73EC4142}" srcOrd="0" destOrd="0" presId="urn:microsoft.com/office/officeart/2005/8/layout/hList2#7"/>
    <dgm:cxn modelId="{5996990C-D9BD-4F72-9D8C-1FE408057711}" srcId="{01B348B2-2F1D-4AE2-93D3-0FF684B8F669}" destId="{E775ACDB-B370-4C39-8775-811B41202F85}" srcOrd="0" destOrd="0" parTransId="{DBEB5EA8-7714-454D-9FCF-02F7EA98A8E4}" sibTransId="{63106DA8-A245-4681-B8C1-B94AFC37969B}"/>
    <dgm:cxn modelId="{1371D10F-61DE-4290-9C79-346CA86A33E1}" srcId="{E775ACDB-B370-4C39-8775-811B41202F85}" destId="{A8BF880D-965E-4441-9AEF-CFDDD2475F31}" srcOrd="4" destOrd="0" parTransId="{02F1D432-F555-4A04-BC61-84195B0EC35F}" sibTransId="{D89EFF67-66BA-4577-A730-61609C78FA1E}"/>
    <dgm:cxn modelId="{20A1D713-E55F-4421-BB69-2B4A0650DB2C}" type="presOf" srcId="{E775ACDB-B370-4C39-8775-811B41202F85}" destId="{E77B9511-74D5-4C1C-ACFB-9EC1D2F7804B}" srcOrd="0" destOrd="0" presId="urn:microsoft.com/office/officeart/2005/8/layout/hList2#7"/>
    <dgm:cxn modelId="{2F3C401F-6CD0-4CE3-8F59-299BDA54D383}" srcId="{E775ACDB-B370-4C39-8775-811B41202F85}" destId="{D9F18741-C0DC-4EFA-B154-67BB298DBA13}" srcOrd="0" destOrd="0" parTransId="{42B01824-099F-41D4-B9B9-B849BC2D5306}" sibTransId="{C060FA7C-CF67-4397-8FE2-0AFDADB1DD5D}"/>
    <dgm:cxn modelId="{20158626-70E0-46B5-AF3F-280CF5CC5768}" type="presOf" srcId="{4E102429-17CC-45E8-88B6-9B3DC83ED996}" destId="{92639983-0240-43A6-A255-AB4F73EC4142}" srcOrd="0" destOrd="5" presId="urn:microsoft.com/office/officeart/2005/8/layout/hList2#7"/>
    <dgm:cxn modelId="{78AECA35-27B2-48CF-B156-6970EF96ECC9}" srcId="{E775ACDB-B370-4C39-8775-811B41202F85}" destId="{CFB306F7-D92A-43D7-9F6E-6981D7F85D4E}" srcOrd="6" destOrd="0" parTransId="{5F1C9AA9-09C4-4DD2-B5C7-8A0F41C2D9A0}" sibTransId="{251424E6-F624-40E6-A845-5B1F94C6A601}"/>
    <dgm:cxn modelId="{9D29AA3F-D833-4906-99A9-6A0FFC5420E6}" srcId="{E775ACDB-B370-4C39-8775-811B41202F85}" destId="{E714129E-8105-4CA0-9603-5CC645D48880}" srcOrd="1" destOrd="0" parTransId="{6F47B791-4209-4C63-B5FD-C73DD1CCF7B0}" sibTransId="{0161F8B2-A815-40B6-A60B-2A0E1171ED0A}"/>
    <dgm:cxn modelId="{FDAD6D44-9572-4BC9-BD11-6C19D3EF4EFE}" type="presOf" srcId="{01B348B2-2F1D-4AE2-93D3-0FF684B8F669}" destId="{FFFF2403-F909-489D-898E-9E67F726152E}" srcOrd="0" destOrd="0" presId="urn:microsoft.com/office/officeart/2005/8/layout/hList2#7"/>
    <dgm:cxn modelId="{23F9BC58-ED40-4E23-A3EC-C051E04B7EB0}" type="presOf" srcId="{E714129E-8105-4CA0-9603-5CC645D48880}" destId="{92639983-0240-43A6-A255-AB4F73EC4142}" srcOrd="0" destOrd="1" presId="urn:microsoft.com/office/officeart/2005/8/layout/hList2#7"/>
    <dgm:cxn modelId="{27A0A87E-3774-421C-8F23-EAE16BF2586F}" type="presOf" srcId="{528F384E-A5EE-4991-B180-4926FB637E9F}" destId="{92639983-0240-43A6-A255-AB4F73EC4142}" srcOrd="0" destOrd="2" presId="urn:microsoft.com/office/officeart/2005/8/layout/hList2#7"/>
    <dgm:cxn modelId="{F5DEB57F-D0E3-4837-9159-1D89353ECC3A}" type="presOf" srcId="{365DF38E-D29F-49E7-8FC4-4A467ACD7190}" destId="{92639983-0240-43A6-A255-AB4F73EC4142}" srcOrd="0" destOrd="3" presId="urn:microsoft.com/office/officeart/2005/8/layout/hList2#7"/>
    <dgm:cxn modelId="{FEADB790-73C7-48EE-97C7-C83CD42C4E66}" srcId="{E775ACDB-B370-4C39-8775-811B41202F85}" destId="{4E102429-17CC-45E8-88B6-9B3DC83ED996}" srcOrd="5" destOrd="0" parTransId="{9188D11A-0026-4AD0-A52C-144520031846}" sibTransId="{71593053-183E-4B4B-9724-3992AC60BD5E}"/>
    <dgm:cxn modelId="{DB67CD98-192E-4324-81FC-5109DE7DBECC}" type="presOf" srcId="{A8BF880D-965E-4441-9AEF-CFDDD2475F31}" destId="{92639983-0240-43A6-A255-AB4F73EC4142}" srcOrd="0" destOrd="4" presId="urn:microsoft.com/office/officeart/2005/8/layout/hList2#7"/>
    <dgm:cxn modelId="{9D001AC7-45B0-498D-B07A-DBF3EBFA5556}" srcId="{E775ACDB-B370-4C39-8775-811B41202F85}" destId="{365DF38E-D29F-49E7-8FC4-4A467ACD7190}" srcOrd="3" destOrd="0" parTransId="{6168E1BB-5334-4808-99E0-0E779E27BE34}" sibTransId="{48E5F918-BB8F-49EB-BB5A-B8820E622CB3}"/>
    <dgm:cxn modelId="{5B916CC9-96D6-4B4A-9D2C-0A195E8855F8}" type="presOf" srcId="{CFB306F7-D92A-43D7-9F6E-6981D7F85D4E}" destId="{92639983-0240-43A6-A255-AB4F73EC4142}" srcOrd="0" destOrd="6" presId="urn:microsoft.com/office/officeart/2005/8/layout/hList2#7"/>
    <dgm:cxn modelId="{01A67F70-0792-4D01-A4A5-4F99F067088A}" type="presParOf" srcId="{FFFF2403-F909-489D-898E-9E67F726152E}" destId="{1BEA95FB-7209-4F11-AE83-E615BD24DEF5}" srcOrd="0" destOrd="0" presId="urn:microsoft.com/office/officeart/2005/8/layout/hList2#7"/>
    <dgm:cxn modelId="{BE179165-2DBB-4549-943A-C2111DBCC2FC}" type="presParOf" srcId="{1BEA95FB-7209-4F11-AE83-E615BD24DEF5}" destId="{B8AA863A-5579-4946-B130-34DB483C6900}" srcOrd="0" destOrd="0" presId="urn:microsoft.com/office/officeart/2005/8/layout/hList2#7"/>
    <dgm:cxn modelId="{1FE527AA-90D4-4A78-9EEE-0447AC7A4B43}" type="presParOf" srcId="{1BEA95FB-7209-4F11-AE83-E615BD24DEF5}" destId="{92639983-0240-43A6-A255-AB4F73EC4142}" srcOrd="1" destOrd="0" presId="urn:microsoft.com/office/officeart/2005/8/layout/hList2#7"/>
    <dgm:cxn modelId="{D55DAAF5-0A7C-4740-968D-EA95872E6E2E}" type="presParOf" srcId="{1BEA95FB-7209-4F11-AE83-E615BD24DEF5}" destId="{E77B9511-74D5-4C1C-ACFB-9EC1D2F7804B}" srcOrd="2" destOrd="0" presId="urn:microsoft.com/office/officeart/2005/8/layout/hList2#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34A5645-D197-494F-9985-1C13FC909E0D}" type="doc">
      <dgm:prSet loTypeId="urn:microsoft.com/office/officeart/2005/8/layout/lProcess2" loCatId="list" qsTypeId="urn:microsoft.com/office/officeart/2005/8/quickstyle/simple5" qsCatId="simple" csTypeId="urn:microsoft.com/office/officeart/2005/8/colors/accent1_2" csCatId="accent1" phldr="1"/>
      <dgm:spPr/>
      <dgm:t>
        <a:bodyPr/>
        <a:lstStyle/>
        <a:p>
          <a:endParaRPr lang="es-MX"/>
        </a:p>
      </dgm:t>
    </dgm:pt>
    <dgm:pt modelId="{E8EF3202-7F0B-456E-95AF-7743DCC019CE}">
      <dgm:prSet phldrT="[Texto]" custT="1"/>
      <dgm:spPr/>
      <dgm:t>
        <a:bodyPr/>
        <a:lstStyle/>
        <a:p>
          <a:r>
            <a:rPr lang="es-MX" sz="2400" b="1" dirty="0">
              <a:solidFill>
                <a:srgbClr val="0070C0"/>
              </a:solidFill>
            </a:rPr>
            <a:t>RESUMEN ASIGNACION ASOCIATIVA</a:t>
          </a:r>
        </a:p>
      </dgm:t>
    </dgm:pt>
    <dgm:pt modelId="{F3A3B8BA-78AD-4DA5-93E0-D3922BC491EC}" type="parTrans" cxnId="{8635BAB9-1B48-4C41-B22F-7354E0D67656}">
      <dgm:prSet/>
      <dgm:spPr/>
      <dgm:t>
        <a:bodyPr/>
        <a:lstStyle/>
        <a:p>
          <a:endParaRPr lang="es-MX" sz="2400"/>
        </a:p>
      </dgm:t>
    </dgm:pt>
    <dgm:pt modelId="{E5CC8F6D-8EAA-4ABE-B469-81C44235CC31}" type="sibTrans" cxnId="{8635BAB9-1B48-4C41-B22F-7354E0D67656}">
      <dgm:prSet/>
      <dgm:spPr/>
      <dgm:t>
        <a:bodyPr/>
        <a:lstStyle/>
        <a:p>
          <a:endParaRPr lang="es-MX" sz="2400"/>
        </a:p>
      </dgm:t>
    </dgm:pt>
    <dgm:pt modelId="{44D52038-9D92-4419-940B-8785F98939DA}">
      <dgm:prSet phldrT="[Texto]" custT="1"/>
      <dgm:spPr/>
      <dgm:t>
        <a:bodyPr/>
        <a:lstStyle/>
        <a:p>
          <a:r>
            <a:rPr lang="es-MX" sz="2000" dirty="0"/>
            <a:t>Longitud de dirección</a:t>
          </a:r>
        </a:p>
      </dgm:t>
    </dgm:pt>
    <dgm:pt modelId="{9A9E1B30-3218-4D2F-A315-616A989F174A}" type="parTrans" cxnId="{FAF1CD90-12B5-4245-859A-C966571A7626}">
      <dgm:prSet/>
      <dgm:spPr/>
      <dgm:t>
        <a:bodyPr/>
        <a:lstStyle/>
        <a:p>
          <a:endParaRPr lang="es-MX" sz="2400"/>
        </a:p>
      </dgm:t>
    </dgm:pt>
    <dgm:pt modelId="{470E5D50-F56F-462F-840E-982290C28676}" type="sibTrans" cxnId="{FAF1CD90-12B5-4245-859A-C966571A7626}">
      <dgm:prSet/>
      <dgm:spPr/>
      <dgm:t>
        <a:bodyPr/>
        <a:lstStyle/>
        <a:p>
          <a:endParaRPr lang="es-MX" sz="2400"/>
        </a:p>
      </dgm:t>
    </dgm:pt>
    <dgm:pt modelId="{96676B96-D3F5-4E45-A4CD-853F3DB65A31}">
      <dgm:prSet phldrT="[Texto]" custT="1"/>
      <dgm:spPr/>
      <dgm:t>
        <a:bodyPr/>
        <a:lstStyle/>
        <a:p>
          <a:r>
            <a:rPr lang="es-MX" sz="2000" dirty="0"/>
            <a:t>Numero de palabras o Bytes</a:t>
          </a:r>
        </a:p>
      </dgm:t>
    </dgm:pt>
    <dgm:pt modelId="{F48B5764-1C8E-43CB-B2B6-CEBB927A13DE}" type="parTrans" cxnId="{C521B697-4E37-42DC-89E0-65B81EB6F7F3}">
      <dgm:prSet/>
      <dgm:spPr/>
      <dgm:t>
        <a:bodyPr/>
        <a:lstStyle/>
        <a:p>
          <a:endParaRPr lang="es-MX" sz="2400"/>
        </a:p>
      </dgm:t>
    </dgm:pt>
    <dgm:pt modelId="{E9762372-F853-4AE3-A058-1B6E9A7171CD}" type="sibTrans" cxnId="{C521B697-4E37-42DC-89E0-65B81EB6F7F3}">
      <dgm:prSet/>
      <dgm:spPr/>
      <dgm:t>
        <a:bodyPr/>
        <a:lstStyle/>
        <a:p>
          <a:endParaRPr lang="es-MX" sz="2400"/>
        </a:p>
      </dgm:t>
    </dgm:pt>
    <dgm:pt modelId="{EBC95EBA-34FD-45D7-8930-416E2AA0FA17}">
      <dgm:prSet phldrT="[Texto]" custT="1"/>
      <dgm:spPr/>
      <dgm:t>
        <a:bodyPr/>
        <a:lstStyle/>
        <a:p>
          <a:r>
            <a:rPr lang="es-MX" sz="2000" b="1" dirty="0">
              <a:solidFill>
                <a:srgbClr val="0070C0"/>
              </a:solidFill>
            </a:rPr>
            <a:t>UTILIZANDO LOS CAMPOS DE DIRECCION</a:t>
          </a:r>
        </a:p>
      </dgm:t>
    </dgm:pt>
    <dgm:pt modelId="{84EF6083-5FD7-4B5E-A475-708D4982ABD2}" type="parTrans" cxnId="{DD5F3FD2-5D94-4009-9772-26C38FE17188}">
      <dgm:prSet/>
      <dgm:spPr/>
      <dgm:t>
        <a:bodyPr/>
        <a:lstStyle/>
        <a:p>
          <a:endParaRPr lang="es-MX" sz="2400"/>
        </a:p>
      </dgm:t>
    </dgm:pt>
    <dgm:pt modelId="{5F601522-492B-4AC1-BB37-3AC5692E1FB6}" type="sibTrans" cxnId="{DD5F3FD2-5D94-4009-9772-26C38FE17188}">
      <dgm:prSet/>
      <dgm:spPr/>
      <dgm:t>
        <a:bodyPr/>
        <a:lstStyle/>
        <a:p>
          <a:endParaRPr lang="es-MX" sz="2400"/>
        </a:p>
      </dgm:t>
    </dgm:pt>
    <dgm:pt modelId="{F7E211EB-B5FE-484B-AE85-67D8FCB47AC5}">
      <dgm:prSet custT="1"/>
      <dgm:spPr/>
      <dgm:t>
        <a:bodyPr/>
        <a:lstStyle/>
        <a:p>
          <a:r>
            <a:rPr lang="es-MX" sz="2000" dirty="0"/>
            <a:t>(s + w) bits</a:t>
          </a:r>
        </a:p>
      </dgm:t>
    </dgm:pt>
    <dgm:pt modelId="{28C09912-5421-41A6-9EE6-0427ABEE5201}" type="parTrans" cxnId="{E226CC11-A96B-44E9-8BAA-AA91769EB512}">
      <dgm:prSet/>
      <dgm:spPr/>
      <dgm:t>
        <a:bodyPr/>
        <a:lstStyle/>
        <a:p>
          <a:endParaRPr lang="es-MX" sz="2400"/>
        </a:p>
      </dgm:t>
    </dgm:pt>
    <dgm:pt modelId="{218400EC-5D35-4843-B880-E3A308A37F8D}" type="sibTrans" cxnId="{E226CC11-A96B-44E9-8BAA-AA91769EB512}">
      <dgm:prSet/>
      <dgm:spPr/>
      <dgm:t>
        <a:bodyPr/>
        <a:lstStyle/>
        <a:p>
          <a:endParaRPr lang="es-MX" sz="2400"/>
        </a:p>
      </dgm:t>
    </dgm:pt>
    <dgm:pt modelId="{E1D88654-1C83-44F3-85EF-DA698E176FA9}">
      <dgm:prSet custT="1"/>
      <dgm:spPr/>
      <dgm:t>
        <a:bodyPr/>
        <a:lstStyle/>
        <a:p>
          <a:r>
            <a:rPr lang="es-MX" sz="2000" dirty="0"/>
            <a:t>2</a:t>
          </a:r>
          <a:r>
            <a:rPr lang="es-MX" sz="2000" baseline="30000" dirty="0"/>
            <a:t>s+w</a:t>
          </a:r>
          <a:endParaRPr lang="es-MX" sz="2000" dirty="0"/>
        </a:p>
      </dgm:t>
    </dgm:pt>
    <dgm:pt modelId="{65AE7394-247B-4239-B2C0-E448C585660A}" type="parTrans" cxnId="{1B46A328-6015-45C7-A5D2-97022AC9F521}">
      <dgm:prSet/>
      <dgm:spPr/>
      <dgm:t>
        <a:bodyPr/>
        <a:lstStyle/>
        <a:p>
          <a:endParaRPr lang="es-MX" sz="2400"/>
        </a:p>
      </dgm:t>
    </dgm:pt>
    <dgm:pt modelId="{0933766D-ACBA-43D2-96C6-7F1426FD9333}" type="sibTrans" cxnId="{1B46A328-6015-45C7-A5D2-97022AC9F521}">
      <dgm:prSet/>
      <dgm:spPr/>
      <dgm:t>
        <a:bodyPr/>
        <a:lstStyle/>
        <a:p>
          <a:endParaRPr lang="es-MX" sz="2400"/>
        </a:p>
      </dgm:t>
    </dgm:pt>
    <dgm:pt modelId="{40F3113B-ED7B-48E4-874B-582DBC0CDE7E}">
      <dgm:prSet custT="1"/>
      <dgm:spPr/>
      <dgm:t>
        <a:bodyPr/>
        <a:lstStyle/>
        <a:p>
          <a:r>
            <a:rPr lang="es-MX" sz="2000" dirty="0"/>
            <a:t>Tamaño del bloque= Tamaño de línea</a:t>
          </a:r>
        </a:p>
      </dgm:t>
    </dgm:pt>
    <dgm:pt modelId="{0AE1A9FD-1622-4418-A6BC-9099A7FCE2A1}" type="parTrans" cxnId="{754A55CA-908D-4578-A0B7-A65E03B15E50}">
      <dgm:prSet/>
      <dgm:spPr/>
      <dgm:t>
        <a:bodyPr/>
        <a:lstStyle/>
        <a:p>
          <a:endParaRPr lang="es-MX" sz="2400"/>
        </a:p>
      </dgm:t>
    </dgm:pt>
    <dgm:pt modelId="{9374AA72-A109-4C15-8794-4B900B3DE58D}" type="sibTrans" cxnId="{754A55CA-908D-4578-A0B7-A65E03B15E50}">
      <dgm:prSet/>
      <dgm:spPr/>
      <dgm:t>
        <a:bodyPr/>
        <a:lstStyle/>
        <a:p>
          <a:endParaRPr lang="es-MX" sz="2400"/>
        </a:p>
      </dgm:t>
    </dgm:pt>
    <dgm:pt modelId="{86F8503F-7469-4B37-B773-1874C5595C3E}">
      <dgm:prSet custT="1"/>
      <dgm:spPr/>
      <dgm:t>
        <a:bodyPr/>
        <a:lstStyle/>
        <a:p>
          <a:r>
            <a:rPr lang="es-MX" sz="2000" dirty="0"/>
            <a:t>2</a:t>
          </a:r>
          <a:r>
            <a:rPr lang="es-MX" sz="2000" baseline="30000" dirty="0"/>
            <a:t>w</a:t>
          </a:r>
          <a:endParaRPr lang="es-MX" sz="2000" dirty="0"/>
        </a:p>
      </dgm:t>
    </dgm:pt>
    <dgm:pt modelId="{392487F7-B3EB-4508-AB23-3B635D6EE1EB}" type="parTrans" cxnId="{72915280-38FC-4A9C-AF9E-659B5DC353D9}">
      <dgm:prSet/>
      <dgm:spPr/>
      <dgm:t>
        <a:bodyPr/>
        <a:lstStyle/>
        <a:p>
          <a:endParaRPr lang="es-MX" sz="2400"/>
        </a:p>
      </dgm:t>
    </dgm:pt>
    <dgm:pt modelId="{73E78E8F-BF16-4A10-B7E9-C1DA28623D93}" type="sibTrans" cxnId="{72915280-38FC-4A9C-AF9E-659B5DC353D9}">
      <dgm:prSet/>
      <dgm:spPr/>
      <dgm:t>
        <a:bodyPr/>
        <a:lstStyle/>
        <a:p>
          <a:endParaRPr lang="es-MX" sz="2400"/>
        </a:p>
      </dgm:t>
    </dgm:pt>
    <dgm:pt modelId="{BDE8A464-8B26-4B56-8E67-5ACEDCFC3FB6}">
      <dgm:prSet custT="1"/>
      <dgm:spPr/>
      <dgm:t>
        <a:bodyPr/>
        <a:lstStyle/>
        <a:p>
          <a:r>
            <a:rPr lang="es-MX" sz="2000" dirty="0"/>
            <a:t>Numero de bloques en memoria principal</a:t>
          </a:r>
        </a:p>
      </dgm:t>
    </dgm:pt>
    <dgm:pt modelId="{77A66B25-87C4-458D-94D6-38B4ADCB5307}" type="parTrans" cxnId="{5DDF9379-76B8-442B-8942-4DFC45DA9951}">
      <dgm:prSet/>
      <dgm:spPr/>
      <dgm:t>
        <a:bodyPr/>
        <a:lstStyle/>
        <a:p>
          <a:endParaRPr lang="es-MX" sz="2400"/>
        </a:p>
      </dgm:t>
    </dgm:pt>
    <dgm:pt modelId="{59C0BD11-1426-447E-99BD-9D93EC502354}" type="sibTrans" cxnId="{5DDF9379-76B8-442B-8942-4DFC45DA9951}">
      <dgm:prSet/>
      <dgm:spPr/>
      <dgm:t>
        <a:bodyPr/>
        <a:lstStyle/>
        <a:p>
          <a:endParaRPr lang="es-MX" sz="2400"/>
        </a:p>
      </dgm:t>
    </dgm:pt>
    <dgm:pt modelId="{1EAD6884-F1F4-4CC2-876E-A14320082F06}">
      <dgm:prSet custT="1"/>
      <dgm:spPr/>
      <dgm:t>
        <a:bodyPr/>
        <a:lstStyle/>
        <a:p>
          <a:r>
            <a:rPr lang="es-MX" sz="2000" dirty="0"/>
            <a:t>2</a:t>
          </a:r>
          <a:r>
            <a:rPr lang="es-MX" sz="2000" baseline="30000" dirty="0"/>
            <a:t>s+w</a:t>
          </a:r>
          <a:r>
            <a:rPr lang="es-MX" sz="2000" dirty="0"/>
            <a:t>/ 2</a:t>
          </a:r>
          <a:r>
            <a:rPr lang="es-MX" sz="2000" baseline="30000" dirty="0"/>
            <a:t>w</a:t>
          </a:r>
          <a:r>
            <a:rPr lang="es-MX" sz="2000" dirty="0"/>
            <a:t> = 2</a:t>
          </a:r>
          <a:r>
            <a:rPr lang="es-MX" sz="2000" baseline="30000" dirty="0"/>
            <a:t>s</a:t>
          </a:r>
          <a:endParaRPr lang="es-MX" sz="2000" dirty="0"/>
        </a:p>
      </dgm:t>
    </dgm:pt>
    <dgm:pt modelId="{90458DB4-F34B-44C0-8D87-EEEE68955A28}" type="parTrans" cxnId="{E8830578-2C9D-4FD1-9FF1-E5CFDD75FD7B}">
      <dgm:prSet/>
      <dgm:spPr/>
      <dgm:t>
        <a:bodyPr/>
        <a:lstStyle/>
        <a:p>
          <a:endParaRPr lang="es-MX" sz="2400"/>
        </a:p>
      </dgm:t>
    </dgm:pt>
    <dgm:pt modelId="{135E0664-7085-49F6-97A4-65F6E34094F1}" type="sibTrans" cxnId="{E8830578-2C9D-4FD1-9FF1-E5CFDD75FD7B}">
      <dgm:prSet/>
      <dgm:spPr/>
      <dgm:t>
        <a:bodyPr/>
        <a:lstStyle/>
        <a:p>
          <a:endParaRPr lang="es-MX" sz="2400"/>
        </a:p>
      </dgm:t>
    </dgm:pt>
    <dgm:pt modelId="{52B93E83-4772-4B62-BBFA-E59FE89E377E}">
      <dgm:prSet custT="1"/>
      <dgm:spPr/>
      <dgm:t>
        <a:bodyPr/>
        <a:lstStyle/>
        <a:p>
          <a:r>
            <a:rPr lang="es-MX" sz="2000" dirty="0"/>
            <a:t>Numero de líneas en cache</a:t>
          </a:r>
        </a:p>
      </dgm:t>
    </dgm:pt>
    <dgm:pt modelId="{C6BF18B7-DE60-4532-8029-F1CD5E6B61AD}" type="parTrans" cxnId="{F6ED474A-92C8-4D17-9E22-E572D25CBACC}">
      <dgm:prSet/>
      <dgm:spPr/>
      <dgm:t>
        <a:bodyPr/>
        <a:lstStyle/>
        <a:p>
          <a:endParaRPr lang="es-MX"/>
        </a:p>
      </dgm:t>
    </dgm:pt>
    <dgm:pt modelId="{0A461C1C-2DC3-483D-91F9-992103E30B83}" type="sibTrans" cxnId="{F6ED474A-92C8-4D17-9E22-E572D25CBACC}">
      <dgm:prSet/>
      <dgm:spPr/>
      <dgm:t>
        <a:bodyPr/>
        <a:lstStyle/>
        <a:p>
          <a:endParaRPr lang="es-MX"/>
        </a:p>
      </dgm:t>
    </dgm:pt>
    <dgm:pt modelId="{50B26870-D9A7-47DB-B26D-CB41277E18E5}">
      <dgm:prSet custT="1"/>
      <dgm:spPr/>
      <dgm:t>
        <a:bodyPr/>
        <a:lstStyle/>
        <a:p>
          <a:r>
            <a:rPr lang="es-MX" sz="2000" dirty="0"/>
            <a:t>Indeterminado</a:t>
          </a:r>
        </a:p>
      </dgm:t>
    </dgm:pt>
    <dgm:pt modelId="{0C48B015-F4FE-4249-9980-2BBE26E490BC}" type="parTrans" cxnId="{73053BEC-DEE4-4219-ACE9-D21EDD228690}">
      <dgm:prSet/>
      <dgm:spPr/>
      <dgm:t>
        <a:bodyPr/>
        <a:lstStyle/>
        <a:p>
          <a:endParaRPr lang="es-MX"/>
        </a:p>
      </dgm:t>
    </dgm:pt>
    <dgm:pt modelId="{2DA4DA66-5CE2-413D-A35A-2C5FA07E7B52}" type="sibTrans" cxnId="{73053BEC-DEE4-4219-ACE9-D21EDD228690}">
      <dgm:prSet/>
      <dgm:spPr/>
      <dgm:t>
        <a:bodyPr/>
        <a:lstStyle/>
        <a:p>
          <a:endParaRPr lang="es-MX"/>
        </a:p>
      </dgm:t>
    </dgm:pt>
    <dgm:pt modelId="{81EF057E-AD25-4532-82C6-332D7486422A}">
      <dgm:prSet custT="1"/>
      <dgm:spPr/>
      <dgm:t>
        <a:bodyPr/>
        <a:lstStyle/>
        <a:p>
          <a:r>
            <a:rPr lang="es-MX" sz="2000" dirty="0"/>
            <a:t>Tamaño de etiqueta</a:t>
          </a:r>
        </a:p>
      </dgm:t>
    </dgm:pt>
    <dgm:pt modelId="{A3E6E3E2-02F8-45DA-AF25-0C576F136B4C}" type="parTrans" cxnId="{A404413A-CEFE-47A0-B503-1D25647C5E5D}">
      <dgm:prSet/>
      <dgm:spPr/>
      <dgm:t>
        <a:bodyPr/>
        <a:lstStyle/>
        <a:p>
          <a:endParaRPr lang="es-MX"/>
        </a:p>
      </dgm:t>
    </dgm:pt>
    <dgm:pt modelId="{6BED22B1-E5A1-476C-BE87-CACA89E468FD}" type="sibTrans" cxnId="{A404413A-CEFE-47A0-B503-1D25647C5E5D}">
      <dgm:prSet/>
      <dgm:spPr/>
      <dgm:t>
        <a:bodyPr/>
        <a:lstStyle/>
        <a:p>
          <a:endParaRPr lang="es-MX"/>
        </a:p>
      </dgm:t>
    </dgm:pt>
    <dgm:pt modelId="{6373B8BA-F51A-4E9E-AE6B-572FCF8AC864}">
      <dgm:prSet custT="1"/>
      <dgm:spPr/>
      <dgm:t>
        <a:bodyPr/>
        <a:lstStyle/>
        <a:p>
          <a:r>
            <a:rPr lang="es-MX" sz="2000" dirty="0"/>
            <a:t>s bits </a:t>
          </a:r>
        </a:p>
      </dgm:t>
    </dgm:pt>
    <dgm:pt modelId="{34E0F2B3-FC41-4651-9924-E1854E445703}" type="parTrans" cxnId="{5CE5081F-8708-4483-99F2-F08B8D855875}">
      <dgm:prSet/>
      <dgm:spPr/>
      <dgm:t>
        <a:bodyPr/>
        <a:lstStyle/>
        <a:p>
          <a:endParaRPr lang="es-MX"/>
        </a:p>
      </dgm:t>
    </dgm:pt>
    <dgm:pt modelId="{4C949157-AD7A-4302-A0F5-030FE0BBDAD2}" type="sibTrans" cxnId="{5CE5081F-8708-4483-99F2-F08B8D855875}">
      <dgm:prSet/>
      <dgm:spPr/>
      <dgm:t>
        <a:bodyPr/>
        <a:lstStyle/>
        <a:p>
          <a:endParaRPr lang="es-MX"/>
        </a:p>
      </dgm:t>
    </dgm:pt>
    <dgm:pt modelId="{6BDBE839-266A-4224-972F-DDCFA425D138}" type="pres">
      <dgm:prSet presAssocID="{334A5645-D197-494F-9985-1C13FC909E0D}" presName="theList" presStyleCnt="0">
        <dgm:presLayoutVars>
          <dgm:dir/>
          <dgm:animLvl val="lvl"/>
          <dgm:resizeHandles val="exact"/>
        </dgm:presLayoutVars>
      </dgm:prSet>
      <dgm:spPr/>
    </dgm:pt>
    <dgm:pt modelId="{AB61E712-CE6E-47B2-8705-44A610002858}" type="pres">
      <dgm:prSet presAssocID="{E8EF3202-7F0B-456E-95AF-7743DCC019CE}" presName="compNode" presStyleCnt="0"/>
      <dgm:spPr/>
    </dgm:pt>
    <dgm:pt modelId="{F69B8D96-1F3E-41D4-9B79-C018A2BACC45}" type="pres">
      <dgm:prSet presAssocID="{E8EF3202-7F0B-456E-95AF-7743DCC019CE}" presName="aNode" presStyleLbl="bgShp" presStyleIdx="0" presStyleCnt="2" custScaleX="198615"/>
      <dgm:spPr>
        <a:prstGeom prst="rect">
          <a:avLst/>
        </a:prstGeom>
      </dgm:spPr>
    </dgm:pt>
    <dgm:pt modelId="{9FF7EB78-DC4A-42E7-A4D3-F9E61ECCD717}" type="pres">
      <dgm:prSet presAssocID="{E8EF3202-7F0B-456E-95AF-7743DCC019CE}" presName="textNode" presStyleLbl="bgShp" presStyleIdx="0" presStyleCnt="2"/>
      <dgm:spPr/>
    </dgm:pt>
    <dgm:pt modelId="{3B8CD1E6-8929-4679-A10A-AD01A4D4E57D}" type="pres">
      <dgm:prSet presAssocID="{E8EF3202-7F0B-456E-95AF-7743DCC019CE}" presName="compChildNode" presStyleCnt="0"/>
      <dgm:spPr/>
    </dgm:pt>
    <dgm:pt modelId="{A27EC1CC-B61F-4A75-8D2F-8655F75E3F0C}" type="pres">
      <dgm:prSet presAssocID="{E8EF3202-7F0B-456E-95AF-7743DCC019CE}" presName="theInnerList" presStyleCnt="0"/>
      <dgm:spPr/>
    </dgm:pt>
    <dgm:pt modelId="{1D7AFE40-BD2D-4B1D-824D-93F34DACC9BD}" type="pres">
      <dgm:prSet presAssocID="{44D52038-9D92-4419-940B-8785F98939DA}" presName="childNode" presStyleLbl="node1" presStyleIdx="0" presStyleCnt="12" custScaleX="242796">
        <dgm:presLayoutVars>
          <dgm:bulletEnabled val="1"/>
        </dgm:presLayoutVars>
      </dgm:prSet>
      <dgm:spPr/>
    </dgm:pt>
    <dgm:pt modelId="{4070F77F-C89E-4437-B85C-33D3452BB1D4}" type="pres">
      <dgm:prSet presAssocID="{44D52038-9D92-4419-940B-8785F98939DA}" presName="aSpace2" presStyleCnt="0"/>
      <dgm:spPr/>
    </dgm:pt>
    <dgm:pt modelId="{5AC2DE2A-7D82-4877-9C00-5C569859769D}" type="pres">
      <dgm:prSet presAssocID="{96676B96-D3F5-4E45-A4CD-853F3DB65A31}" presName="childNode" presStyleLbl="node1" presStyleIdx="1" presStyleCnt="12" custScaleX="242796">
        <dgm:presLayoutVars>
          <dgm:bulletEnabled val="1"/>
        </dgm:presLayoutVars>
      </dgm:prSet>
      <dgm:spPr/>
    </dgm:pt>
    <dgm:pt modelId="{4FEE8739-4867-4533-A868-EA5203E1DE09}" type="pres">
      <dgm:prSet presAssocID="{96676B96-D3F5-4E45-A4CD-853F3DB65A31}" presName="aSpace2" presStyleCnt="0"/>
      <dgm:spPr/>
    </dgm:pt>
    <dgm:pt modelId="{09D6C97A-01C2-46AC-8D79-E092D4F1B301}" type="pres">
      <dgm:prSet presAssocID="{40F3113B-ED7B-48E4-874B-582DBC0CDE7E}" presName="childNode" presStyleLbl="node1" presStyleIdx="2" presStyleCnt="12" custScaleX="242796">
        <dgm:presLayoutVars>
          <dgm:bulletEnabled val="1"/>
        </dgm:presLayoutVars>
      </dgm:prSet>
      <dgm:spPr/>
    </dgm:pt>
    <dgm:pt modelId="{BC7E7576-E324-46CD-9CCF-0E304CFA11F5}" type="pres">
      <dgm:prSet presAssocID="{40F3113B-ED7B-48E4-874B-582DBC0CDE7E}" presName="aSpace2" presStyleCnt="0"/>
      <dgm:spPr/>
    </dgm:pt>
    <dgm:pt modelId="{68CDF799-48D0-483D-ADB7-C9EB449A8734}" type="pres">
      <dgm:prSet presAssocID="{BDE8A464-8B26-4B56-8E67-5ACEDCFC3FB6}" presName="childNode" presStyleLbl="node1" presStyleIdx="3" presStyleCnt="12" custScaleX="242796">
        <dgm:presLayoutVars>
          <dgm:bulletEnabled val="1"/>
        </dgm:presLayoutVars>
      </dgm:prSet>
      <dgm:spPr/>
    </dgm:pt>
    <dgm:pt modelId="{BD1F69CE-BC26-4DA3-8A9E-E3B645056AE3}" type="pres">
      <dgm:prSet presAssocID="{BDE8A464-8B26-4B56-8E67-5ACEDCFC3FB6}" presName="aSpace2" presStyleCnt="0"/>
      <dgm:spPr/>
    </dgm:pt>
    <dgm:pt modelId="{69179D1A-AA79-440B-80AF-E55AD87527EA}" type="pres">
      <dgm:prSet presAssocID="{52B93E83-4772-4B62-BBFA-E59FE89E377E}" presName="childNode" presStyleLbl="node1" presStyleIdx="4" presStyleCnt="12" custScaleX="241791">
        <dgm:presLayoutVars>
          <dgm:bulletEnabled val="1"/>
        </dgm:presLayoutVars>
      </dgm:prSet>
      <dgm:spPr/>
    </dgm:pt>
    <dgm:pt modelId="{E1C182C5-C2DC-410D-AF1D-78606DBF190F}" type="pres">
      <dgm:prSet presAssocID="{52B93E83-4772-4B62-BBFA-E59FE89E377E}" presName="aSpace2" presStyleCnt="0"/>
      <dgm:spPr/>
    </dgm:pt>
    <dgm:pt modelId="{9A29BE9A-5BFC-4B3E-94F7-C96125BEF2EE}" type="pres">
      <dgm:prSet presAssocID="{81EF057E-AD25-4532-82C6-332D7486422A}" presName="childNode" presStyleLbl="node1" presStyleIdx="5" presStyleCnt="12" custScaleX="242796">
        <dgm:presLayoutVars>
          <dgm:bulletEnabled val="1"/>
        </dgm:presLayoutVars>
      </dgm:prSet>
      <dgm:spPr/>
    </dgm:pt>
    <dgm:pt modelId="{A7573677-C4FE-45CF-A3D4-13827DA0227F}" type="pres">
      <dgm:prSet presAssocID="{E8EF3202-7F0B-456E-95AF-7743DCC019CE}" presName="aSpace" presStyleCnt="0"/>
      <dgm:spPr/>
    </dgm:pt>
    <dgm:pt modelId="{3B2911A4-027F-4F56-B445-CD78A3C0CB9F}" type="pres">
      <dgm:prSet presAssocID="{EBC95EBA-34FD-45D7-8930-416E2AA0FA17}" presName="compNode" presStyleCnt="0"/>
      <dgm:spPr/>
    </dgm:pt>
    <dgm:pt modelId="{72C6BD3A-7382-4D3E-ACF4-241A051F35A7}" type="pres">
      <dgm:prSet presAssocID="{EBC95EBA-34FD-45D7-8930-416E2AA0FA17}" presName="aNode" presStyleLbl="bgShp" presStyleIdx="1" presStyleCnt="2" custLinFactNeighborY="1124"/>
      <dgm:spPr>
        <a:prstGeom prst="rect">
          <a:avLst/>
        </a:prstGeom>
      </dgm:spPr>
    </dgm:pt>
    <dgm:pt modelId="{CB95D3B4-E459-460C-AC01-A8DA44111CAF}" type="pres">
      <dgm:prSet presAssocID="{EBC95EBA-34FD-45D7-8930-416E2AA0FA17}" presName="textNode" presStyleLbl="bgShp" presStyleIdx="1" presStyleCnt="2"/>
      <dgm:spPr/>
    </dgm:pt>
    <dgm:pt modelId="{77823DD1-6C12-41C1-BCA0-FA6BDA16BFD7}" type="pres">
      <dgm:prSet presAssocID="{EBC95EBA-34FD-45D7-8930-416E2AA0FA17}" presName="compChildNode" presStyleCnt="0"/>
      <dgm:spPr/>
    </dgm:pt>
    <dgm:pt modelId="{D9B1C1F9-346C-4938-855F-FCE086610FD1}" type="pres">
      <dgm:prSet presAssocID="{EBC95EBA-34FD-45D7-8930-416E2AA0FA17}" presName="theInnerList" presStyleCnt="0"/>
      <dgm:spPr/>
    </dgm:pt>
    <dgm:pt modelId="{E62C2EB9-84F9-4E1C-AF9F-154325F51D2C}" type="pres">
      <dgm:prSet presAssocID="{F7E211EB-B5FE-484B-AE85-67D8FCB47AC5}" presName="childNode" presStyleLbl="node1" presStyleIdx="6" presStyleCnt="12" custScaleX="80373">
        <dgm:presLayoutVars>
          <dgm:bulletEnabled val="1"/>
        </dgm:presLayoutVars>
      </dgm:prSet>
      <dgm:spPr/>
    </dgm:pt>
    <dgm:pt modelId="{843E4042-E871-4546-8932-78F34E0BA0ED}" type="pres">
      <dgm:prSet presAssocID="{F7E211EB-B5FE-484B-AE85-67D8FCB47AC5}" presName="aSpace2" presStyleCnt="0"/>
      <dgm:spPr/>
    </dgm:pt>
    <dgm:pt modelId="{8B463562-C1BA-4CB9-8F7E-B20DA4A7A5B4}" type="pres">
      <dgm:prSet presAssocID="{E1D88654-1C83-44F3-85EF-DA698E176FA9}" presName="childNode" presStyleLbl="node1" presStyleIdx="7" presStyleCnt="12" custScaleX="80373">
        <dgm:presLayoutVars>
          <dgm:bulletEnabled val="1"/>
        </dgm:presLayoutVars>
      </dgm:prSet>
      <dgm:spPr/>
    </dgm:pt>
    <dgm:pt modelId="{5E0D0BEC-2C20-4C7A-8FF8-09F5AAC96D7D}" type="pres">
      <dgm:prSet presAssocID="{E1D88654-1C83-44F3-85EF-DA698E176FA9}" presName="aSpace2" presStyleCnt="0"/>
      <dgm:spPr/>
    </dgm:pt>
    <dgm:pt modelId="{E0E33993-8468-4569-A0B0-1C55755966AE}" type="pres">
      <dgm:prSet presAssocID="{86F8503F-7469-4B37-B773-1874C5595C3E}" presName="childNode" presStyleLbl="node1" presStyleIdx="8" presStyleCnt="12" custScaleX="80373">
        <dgm:presLayoutVars>
          <dgm:bulletEnabled val="1"/>
        </dgm:presLayoutVars>
      </dgm:prSet>
      <dgm:spPr/>
    </dgm:pt>
    <dgm:pt modelId="{57FFE31B-CAE7-4B14-8346-AD536F838733}" type="pres">
      <dgm:prSet presAssocID="{86F8503F-7469-4B37-B773-1874C5595C3E}" presName="aSpace2" presStyleCnt="0"/>
      <dgm:spPr/>
    </dgm:pt>
    <dgm:pt modelId="{548901CE-1A7F-4B3C-9FD6-EAD93602CB03}" type="pres">
      <dgm:prSet presAssocID="{1EAD6884-F1F4-4CC2-876E-A14320082F06}" presName="childNode" presStyleLbl="node1" presStyleIdx="9" presStyleCnt="12" custScaleX="80373">
        <dgm:presLayoutVars>
          <dgm:bulletEnabled val="1"/>
        </dgm:presLayoutVars>
      </dgm:prSet>
      <dgm:spPr/>
    </dgm:pt>
    <dgm:pt modelId="{C4DF9E71-C25B-4C0E-803D-5EC969905311}" type="pres">
      <dgm:prSet presAssocID="{1EAD6884-F1F4-4CC2-876E-A14320082F06}" presName="aSpace2" presStyleCnt="0"/>
      <dgm:spPr/>
    </dgm:pt>
    <dgm:pt modelId="{F52668C3-BD70-4415-AB32-6EC9938A1A66}" type="pres">
      <dgm:prSet presAssocID="{50B26870-D9A7-47DB-B26D-CB41277E18E5}" presName="childNode" presStyleLbl="node1" presStyleIdx="10" presStyleCnt="12" custScaleX="80373">
        <dgm:presLayoutVars>
          <dgm:bulletEnabled val="1"/>
        </dgm:presLayoutVars>
      </dgm:prSet>
      <dgm:spPr/>
    </dgm:pt>
    <dgm:pt modelId="{0F36A9BC-400E-44F3-B8F0-0FD5246EE11B}" type="pres">
      <dgm:prSet presAssocID="{50B26870-D9A7-47DB-B26D-CB41277E18E5}" presName="aSpace2" presStyleCnt="0"/>
      <dgm:spPr/>
    </dgm:pt>
    <dgm:pt modelId="{3B641ACB-9557-4372-A843-291C1CA239DF}" type="pres">
      <dgm:prSet presAssocID="{6373B8BA-F51A-4E9E-AE6B-572FCF8AC864}" presName="childNode" presStyleLbl="node1" presStyleIdx="11" presStyleCnt="12" custScaleX="80373">
        <dgm:presLayoutVars>
          <dgm:bulletEnabled val="1"/>
        </dgm:presLayoutVars>
      </dgm:prSet>
      <dgm:spPr/>
    </dgm:pt>
  </dgm:ptLst>
  <dgm:cxnLst>
    <dgm:cxn modelId="{E112600C-E850-4EED-8422-991C1A5C0A54}" type="presOf" srcId="{F7E211EB-B5FE-484B-AE85-67D8FCB47AC5}" destId="{E62C2EB9-84F9-4E1C-AF9F-154325F51D2C}" srcOrd="0" destOrd="0" presId="urn:microsoft.com/office/officeart/2005/8/layout/lProcess2"/>
    <dgm:cxn modelId="{E226CC11-A96B-44E9-8BAA-AA91769EB512}" srcId="{EBC95EBA-34FD-45D7-8930-416E2AA0FA17}" destId="{F7E211EB-B5FE-484B-AE85-67D8FCB47AC5}" srcOrd="0" destOrd="0" parTransId="{28C09912-5421-41A6-9EE6-0427ABEE5201}" sibTransId="{218400EC-5D35-4843-B880-E3A308A37F8D}"/>
    <dgm:cxn modelId="{D84C7F19-7CFB-4311-8E1D-5185E155199B}" type="presOf" srcId="{40F3113B-ED7B-48E4-874B-582DBC0CDE7E}" destId="{09D6C97A-01C2-46AC-8D79-E092D4F1B301}" srcOrd="0" destOrd="0" presId="urn:microsoft.com/office/officeart/2005/8/layout/lProcess2"/>
    <dgm:cxn modelId="{5CE5081F-8708-4483-99F2-F08B8D855875}" srcId="{EBC95EBA-34FD-45D7-8930-416E2AA0FA17}" destId="{6373B8BA-F51A-4E9E-AE6B-572FCF8AC864}" srcOrd="5" destOrd="0" parTransId="{34E0F2B3-FC41-4651-9924-E1854E445703}" sibTransId="{4C949157-AD7A-4302-A0F5-030FE0BBDAD2}"/>
    <dgm:cxn modelId="{1B46A328-6015-45C7-A5D2-97022AC9F521}" srcId="{EBC95EBA-34FD-45D7-8930-416E2AA0FA17}" destId="{E1D88654-1C83-44F3-85EF-DA698E176FA9}" srcOrd="1" destOrd="0" parTransId="{65AE7394-247B-4239-B2C0-E448C585660A}" sibTransId="{0933766D-ACBA-43D2-96C6-7F1426FD9333}"/>
    <dgm:cxn modelId="{EFDB8635-E779-459D-B338-D20353E47A93}" type="presOf" srcId="{86F8503F-7469-4B37-B773-1874C5595C3E}" destId="{E0E33993-8468-4569-A0B0-1C55755966AE}" srcOrd="0" destOrd="0" presId="urn:microsoft.com/office/officeart/2005/8/layout/lProcess2"/>
    <dgm:cxn modelId="{A404413A-CEFE-47A0-B503-1D25647C5E5D}" srcId="{E8EF3202-7F0B-456E-95AF-7743DCC019CE}" destId="{81EF057E-AD25-4532-82C6-332D7486422A}" srcOrd="5" destOrd="0" parTransId="{A3E6E3E2-02F8-45DA-AF25-0C576F136B4C}" sibTransId="{6BED22B1-E5A1-476C-BE87-CACA89E468FD}"/>
    <dgm:cxn modelId="{8E70C03E-0F8B-407E-9F34-EAB076A59686}" type="presOf" srcId="{E8EF3202-7F0B-456E-95AF-7743DCC019CE}" destId="{9FF7EB78-DC4A-42E7-A4D3-F9E61ECCD717}" srcOrd="1" destOrd="0" presId="urn:microsoft.com/office/officeart/2005/8/layout/lProcess2"/>
    <dgm:cxn modelId="{F6ED474A-92C8-4D17-9E22-E572D25CBACC}" srcId="{E8EF3202-7F0B-456E-95AF-7743DCC019CE}" destId="{52B93E83-4772-4B62-BBFA-E59FE89E377E}" srcOrd="4" destOrd="0" parTransId="{C6BF18B7-DE60-4532-8029-F1CD5E6B61AD}" sibTransId="{0A461C1C-2DC3-483D-91F9-992103E30B83}"/>
    <dgm:cxn modelId="{465AA66C-2049-4BF0-980F-BD150CCA8CC6}" type="presOf" srcId="{334A5645-D197-494F-9985-1C13FC909E0D}" destId="{6BDBE839-266A-4224-972F-DDCFA425D138}" srcOrd="0" destOrd="0" presId="urn:microsoft.com/office/officeart/2005/8/layout/lProcess2"/>
    <dgm:cxn modelId="{E8830578-2C9D-4FD1-9FF1-E5CFDD75FD7B}" srcId="{EBC95EBA-34FD-45D7-8930-416E2AA0FA17}" destId="{1EAD6884-F1F4-4CC2-876E-A14320082F06}" srcOrd="3" destOrd="0" parTransId="{90458DB4-F34B-44C0-8D87-EEEE68955A28}" sibTransId="{135E0664-7085-49F6-97A4-65F6E34094F1}"/>
    <dgm:cxn modelId="{5DDF9379-76B8-442B-8942-4DFC45DA9951}" srcId="{E8EF3202-7F0B-456E-95AF-7743DCC019CE}" destId="{BDE8A464-8B26-4B56-8E67-5ACEDCFC3FB6}" srcOrd="3" destOrd="0" parTransId="{77A66B25-87C4-458D-94D6-38B4ADCB5307}" sibTransId="{59C0BD11-1426-447E-99BD-9D93EC502354}"/>
    <dgm:cxn modelId="{E657E75A-A834-4E3D-9A1E-FB7076918949}" type="presOf" srcId="{E8EF3202-7F0B-456E-95AF-7743DCC019CE}" destId="{F69B8D96-1F3E-41D4-9B79-C018A2BACC45}" srcOrd="0" destOrd="0" presId="urn:microsoft.com/office/officeart/2005/8/layout/lProcess2"/>
    <dgm:cxn modelId="{72915280-38FC-4A9C-AF9E-659B5DC353D9}" srcId="{EBC95EBA-34FD-45D7-8930-416E2AA0FA17}" destId="{86F8503F-7469-4B37-B773-1874C5595C3E}" srcOrd="2" destOrd="0" parTransId="{392487F7-B3EB-4508-AB23-3B635D6EE1EB}" sibTransId="{73E78E8F-BF16-4A10-B7E9-C1DA28623D93}"/>
    <dgm:cxn modelId="{CF87088D-DA6B-4533-9B23-25A486429549}" type="presOf" srcId="{44D52038-9D92-4419-940B-8785F98939DA}" destId="{1D7AFE40-BD2D-4B1D-824D-93F34DACC9BD}" srcOrd="0" destOrd="0" presId="urn:microsoft.com/office/officeart/2005/8/layout/lProcess2"/>
    <dgm:cxn modelId="{FAF1CD90-12B5-4245-859A-C966571A7626}" srcId="{E8EF3202-7F0B-456E-95AF-7743DCC019CE}" destId="{44D52038-9D92-4419-940B-8785F98939DA}" srcOrd="0" destOrd="0" parTransId="{9A9E1B30-3218-4D2F-A315-616A989F174A}" sibTransId="{470E5D50-F56F-462F-840E-982290C28676}"/>
    <dgm:cxn modelId="{EE159B94-74B4-4086-8968-950536552082}" type="presOf" srcId="{E1D88654-1C83-44F3-85EF-DA698E176FA9}" destId="{8B463562-C1BA-4CB9-8F7E-B20DA4A7A5B4}" srcOrd="0" destOrd="0" presId="urn:microsoft.com/office/officeart/2005/8/layout/lProcess2"/>
    <dgm:cxn modelId="{C521B697-4E37-42DC-89E0-65B81EB6F7F3}" srcId="{E8EF3202-7F0B-456E-95AF-7743DCC019CE}" destId="{96676B96-D3F5-4E45-A4CD-853F3DB65A31}" srcOrd="1" destOrd="0" parTransId="{F48B5764-1C8E-43CB-B2B6-CEBB927A13DE}" sibTransId="{E9762372-F853-4AE3-A058-1B6E9A7171CD}"/>
    <dgm:cxn modelId="{C435219B-27F4-4605-95B4-5624B42CD0BA}" type="presOf" srcId="{1EAD6884-F1F4-4CC2-876E-A14320082F06}" destId="{548901CE-1A7F-4B3C-9FD6-EAD93602CB03}" srcOrd="0" destOrd="0" presId="urn:microsoft.com/office/officeart/2005/8/layout/lProcess2"/>
    <dgm:cxn modelId="{987A65A7-3A50-4D6D-A88B-E881DCA0DDEB}" type="presOf" srcId="{96676B96-D3F5-4E45-A4CD-853F3DB65A31}" destId="{5AC2DE2A-7D82-4877-9C00-5C569859769D}" srcOrd="0" destOrd="0" presId="urn:microsoft.com/office/officeart/2005/8/layout/lProcess2"/>
    <dgm:cxn modelId="{80C90DAA-8663-4305-8E16-48B4FC47E4C7}" type="presOf" srcId="{6373B8BA-F51A-4E9E-AE6B-572FCF8AC864}" destId="{3B641ACB-9557-4372-A843-291C1CA239DF}" srcOrd="0" destOrd="0" presId="urn:microsoft.com/office/officeart/2005/8/layout/lProcess2"/>
    <dgm:cxn modelId="{EADEB1AE-508C-492D-B78B-419711567100}" type="presOf" srcId="{EBC95EBA-34FD-45D7-8930-416E2AA0FA17}" destId="{72C6BD3A-7382-4D3E-ACF4-241A051F35A7}" srcOrd="0" destOrd="0" presId="urn:microsoft.com/office/officeart/2005/8/layout/lProcess2"/>
    <dgm:cxn modelId="{2AE7F2AF-B280-42E8-9412-9A7DA3532F24}" type="presOf" srcId="{50B26870-D9A7-47DB-B26D-CB41277E18E5}" destId="{F52668C3-BD70-4415-AB32-6EC9938A1A66}" srcOrd="0" destOrd="0" presId="urn:microsoft.com/office/officeart/2005/8/layout/lProcess2"/>
    <dgm:cxn modelId="{0D4FEFB7-F4CA-404F-81E4-C06F98381135}" type="presOf" srcId="{EBC95EBA-34FD-45D7-8930-416E2AA0FA17}" destId="{CB95D3B4-E459-460C-AC01-A8DA44111CAF}" srcOrd="1" destOrd="0" presId="urn:microsoft.com/office/officeart/2005/8/layout/lProcess2"/>
    <dgm:cxn modelId="{8635BAB9-1B48-4C41-B22F-7354E0D67656}" srcId="{334A5645-D197-494F-9985-1C13FC909E0D}" destId="{E8EF3202-7F0B-456E-95AF-7743DCC019CE}" srcOrd="0" destOrd="0" parTransId="{F3A3B8BA-78AD-4DA5-93E0-D3922BC491EC}" sibTransId="{E5CC8F6D-8EAA-4ABE-B469-81C44235CC31}"/>
    <dgm:cxn modelId="{754A55CA-908D-4578-A0B7-A65E03B15E50}" srcId="{E8EF3202-7F0B-456E-95AF-7743DCC019CE}" destId="{40F3113B-ED7B-48E4-874B-582DBC0CDE7E}" srcOrd="2" destOrd="0" parTransId="{0AE1A9FD-1622-4418-A6BC-9099A7FCE2A1}" sibTransId="{9374AA72-A109-4C15-8794-4B900B3DE58D}"/>
    <dgm:cxn modelId="{DD5F3FD2-5D94-4009-9772-26C38FE17188}" srcId="{334A5645-D197-494F-9985-1C13FC909E0D}" destId="{EBC95EBA-34FD-45D7-8930-416E2AA0FA17}" srcOrd="1" destOrd="0" parTransId="{84EF6083-5FD7-4B5E-A475-708D4982ABD2}" sibTransId="{5F601522-492B-4AC1-BB37-3AC5692E1FB6}"/>
    <dgm:cxn modelId="{6B6ADAD9-176F-4F3A-80F3-BA5F7C17324E}" type="presOf" srcId="{81EF057E-AD25-4532-82C6-332D7486422A}" destId="{9A29BE9A-5BFC-4B3E-94F7-C96125BEF2EE}" srcOrd="0" destOrd="0" presId="urn:microsoft.com/office/officeart/2005/8/layout/lProcess2"/>
    <dgm:cxn modelId="{73053BEC-DEE4-4219-ACE9-D21EDD228690}" srcId="{EBC95EBA-34FD-45D7-8930-416E2AA0FA17}" destId="{50B26870-D9A7-47DB-B26D-CB41277E18E5}" srcOrd="4" destOrd="0" parTransId="{0C48B015-F4FE-4249-9980-2BBE26E490BC}" sibTransId="{2DA4DA66-5CE2-413D-A35A-2C5FA07E7B52}"/>
    <dgm:cxn modelId="{1ACE51F3-B56F-4B57-A77C-4B8C0A242C8C}" type="presOf" srcId="{BDE8A464-8B26-4B56-8E67-5ACEDCFC3FB6}" destId="{68CDF799-48D0-483D-ADB7-C9EB449A8734}" srcOrd="0" destOrd="0" presId="urn:microsoft.com/office/officeart/2005/8/layout/lProcess2"/>
    <dgm:cxn modelId="{DBA769FB-082D-4F68-9BAF-F4CC85F692D3}" type="presOf" srcId="{52B93E83-4772-4B62-BBFA-E59FE89E377E}" destId="{69179D1A-AA79-440B-80AF-E55AD87527EA}" srcOrd="0" destOrd="0" presId="urn:microsoft.com/office/officeart/2005/8/layout/lProcess2"/>
    <dgm:cxn modelId="{2BD68A2E-0A34-4FA0-9B00-D466C3C973C1}" type="presParOf" srcId="{6BDBE839-266A-4224-972F-DDCFA425D138}" destId="{AB61E712-CE6E-47B2-8705-44A610002858}" srcOrd="0" destOrd="0" presId="urn:microsoft.com/office/officeart/2005/8/layout/lProcess2"/>
    <dgm:cxn modelId="{9122B5A2-3D0A-47F2-8CD8-990E875E1057}" type="presParOf" srcId="{AB61E712-CE6E-47B2-8705-44A610002858}" destId="{F69B8D96-1F3E-41D4-9B79-C018A2BACC45}" srcOrd="0" destOrd="0" presId="urn:microsoft.com/office/officeart/2005/8/layout/lProcess2"/>
    <dgm:cxn modelId="{C7DB7402-F127-434C-BE51-56710FF2A379}" type="presParOf" srcId="{AB61E712-CE6E-47B2-8705-44A610002858}" destId="{9FF7EB78-DC4A-42E7-A4D3-F9E61ECCD717}" srcOrd="1" destOrd="0" presId="urn:microsoft.com/office/officeart/2005/8/layout/lProcess2"/>
    <dgm:cxn modelId="{4E6FBC38-4D0D-4BE9-83C2-6C82E283AEE5}" type="presParOf" srcId="{AB61E712-CE6E-47B2-8705-44A610002858}" destId="{3B8CD1E6-8929-4679-A10A-AD01A4D4E57D}" srcOrd="2" destOrd="0" presId="urn:microsoft.com/office/officeart/2005/8/layout/lProcess2"/>
    <dgm:cxn modelId="{6D699BFB-D581-4B18-AD2B-9A92F09EF729}" type="presParOf" srcId="{3B8CD1E6-8929-4679-A10A-AD01A4D4E57D}" destId="{A27EC1CC-B61F-4A75-8D2F-8655F75E3F0C}" srcOrd="0" destOrd="0" presId="urn:microsoft.com/office/officeart/2005/8/layout/lProcess2"/>
    <dgm:cxn modelId="{F66E400E-498B-4292-81B8-0D4903740280}" type="presParOf" srcId="{A27EC1CC-B61F-4A75-8D2F-8655F75E3F0C}" destId="{1D7AFE40-BD2D-4B1D-824D-93F34DACC9BD}" srcOrd="0" destOrd="0" presId="urn:microsoft.com/office/officeart/2005/8/layout/lProcess2"/>
    <dgm:cxn modelId="{DCE609C6-50BE-4C8D-B5D4-E20D7684F99F}" type="presParOf" srcId="{A27EC1CC-B61F-4A75-8D2F-8655F75E3F0C}" destId="{4070F77F-C89E-4437-B85C-33D3452BB1D4}" srcOrd="1" destOrd="0" presId="urn:microsoft.com/office/officeart/2005/8/layout/lProcess2"/>
    <dgm:cxn modelId="{CD120388-44D0-4987-94FF-AA436A926B69}" type="presParOf" srcId="{A27EC1CC-B61F-4A75-8D2F-8655F75E3F0C}" destId="{5AC2DE2A-7D82-4877-9C00-5C569859769D}" srcOrd="2" destOrd="0" presId="urn:microsoft.com/office/officeart/2005/8/layout/lProcess2"/>
    <dgm:cxn modelId="{9C251872-06B5-40A8-AEE9-94BD39DAFF7F}" type="presParOf" srcId="{A27EC1CC-B61F-4A75-8D2F-8655F75E3F0C}" destId="{4FEE8739-4867-4533-A868-EA5203E1DE09}" srcOrd="3" destOrd="0" presId="urn:microsoft.com/office/officeart/2005/8/layout/lProcess2"/>
    <dgm:cxn modelId="{87039CC5-2EC9-4B97-8FF4-F247C41FAD5C}" type="presParOf" srcId="{A27EC1CC-B61F-4A75-8D2F-8655F75E3F0C}" destId="{09D6C97A-01C2-46AC-8D79-E092D4F1B301}" srcOrd="4" destOrd="0" presId="urn:microsoft.com/office/officeart/2005/8/layout/lProcess2"/>
    <dgm:cxn modelId="{D4AC5D5D-0D65-4656-A145-479B2768C5D3}" type="presParOf" srcId="{A27EC1CC-B61F-4A75-8D2F-8655F75E3F0C}" destId="{BC7E7576-E324-46CD-9CCF-0E304CFA11F5}" srcOrd="5" destOrd="0" presId="urn:microsoft.com/office/officeart/2005/8/layout/lProcess2"/>
    <dgm:cxn modelId="{943EFDA2-29FF-480C-BB02-6CAC9A219E50}" type="presParOf" srcId="{A27EC1CC-B61F-4A75-8D2F-8655F75E3F0C}" destId="{68CDF799-48D0-483D-ADB7-C9EB449A8734}" srcOrd="6" destOrd="0" presId="urn:microsoft.com/office/officeart/2005/8/layout/lProcess2"/>
    <dgm:cxn modelId="{5ADCB726-353B-4B5C-9E42-955661820B90}" type="presParOf" srcId="{A27EC1CC-B61F-4A75-8D2F-8655F75E3F0C}" destId="{BD1F69CE-BC26-4DA3-8A9E-E3B645056AE3}" srcOrd="7" destOrd="0" presId="urn:microsoft.com/office/officeart/2005/8/layout/lProcess2"/>
    <dgm:cxn modelId="{AC855E89-823F-4F45-A177-B1349AC9E146}" type="presParOf" srcId="{A27EC1CC-B61F-4A75-8D2F-8655F75E3F0C}" destId="{69179D1A-AA79-440B-80AF-E55AD87527EA}" srcOrd="8" destOrd="0" presId="urn:microsoft.com/office/officeart/2005/8/layout/lProcess2"/>
    <dgm:cxn modelId="{3E402F7A-81CE-49AD-806F-013232F076FE}" type="presParOf" srcId="{A27EC1CC-B61F-4A75-8D2F-8655F75E3F0C}" destId="{E1C182C5-C2DC-410D-AF1D-78606DBF190F}" srcOrd="9" destOrd="0" presId="urn:microsoft.com/office/officeart/2005/8/layout/lProcess2"/>
    <dgm:cxn modelId="{B130F5CA-926F-4025-B1E7-81ECD6920692}" type="presParOf" srcId="{A27EC1CC-B61F-4A75-8D2F-8655F75E3F0C}" destId="{9A29BE9A-5BFC-4B3E-94F7-C96125BEF2EE}" srcOrd="10" destOrd="0" presId="urn:microsoft.com/office/officeart/2005/8/layout/lProcess2"/>
    <dgm:cxn modelId="{0D146D93-56E2-4741-B59D-BE6C23C63492}" type="presParOf" srcId="{6BDBE839-266A-4224-972F-DDCFA425D138}" destId="{A7573677-C4FE-45CF-A3D4-13827DA0227F}" srcOrd="1" destOrd="0" presId="urn:microsoft.com/office/officeart/2005/8/layout/lProcess2"/>
    <dgm:cxn modelId="{D047EBDE-EAB7-40C1-8930-597A73131CB6}" type="presParOf" srcId="{6BDBE839-266A-4224-972F-DDCFA425D138}" destId="{3B2911A4-027F-4F56-B445-CD78A3C0CB9F}" srcOrd="2" destOrd="0" presId="urn:microsoft.com/office/officeart/2005/8/layout/lProcess2"/>
    <dgm:cxn modelId="{F27DA95A-80E7-40D0-8CA6-2F97B73A374F}" type="presParOf" srcId="{3B2911A4-027F-4F56-B445-CD78A3C0CB9F}" destId="{72C6BD3A-7382-4D3E-ACF4-241A051F35A7}" srcOrd="0" destOrd="0" presId="urn:microsoft.com/office/officeart/2005/8/layout/lProcess2"/>
    <dgm:cxn modelId="{D8614995-D53E-4F4D-8EEE-825E692AAD63}" type="presParOf" srcId="{3B2911A4-027F-4F56-B445-CD78A3C0CB9F}" destId="{CB95D3B4-E459-460C-AC01-A8DA44111CAF}" srcOrd="1" destOrd="0" presId="urn:microsoft.com/office/officeart/2005/8/layout/lProcess2"/>
    <dgm:cxn modelId="{B9492E18-2949-43DB-A2B7-F01A927448CA}" type="presParOf" srcId="{3B2911A4-027F-4F56-B445-CD78A3C0CB9F}" destId="{77823DD1-6C12-41C1-BCA0-FA6BDA16BFD7}" srcOrd="2" destOrd="0" presId="urn:microsoft.com/office/officeart/2005/8/layout/lProcess2"/>
    <dgm:cxn modelId="{143D9FAD-CF4E-4B15-8E3A-78C6952E755B}" type="presParOf" srcId="{77823DD1-6C12-41C1-BCA0-FA6BDA16BFD7}" destId="{D9B1C1F9-346C-4938-855F-FCE086610FD1}" srcOrd="0" destOrd="0" presId="urn:microsoft.com/office/officeart/2005/8/layout/lProcess2"/>
    <dgm:cxn modelId="{4733FA1E-2550-4491-B47F-EE2011ED5E87}" type="presParOf" srcId="{D9B1C1F9-346C-4938-855F-FCE086610FD1}" destId="{E62C2EB9-84F9-4E1C-AF9F-154325F51D2C}" srcOrd="0" destOrd="0" presId="urn:microsoft.com/office/officeart/2005/8/layout/lProcess2"/>
    <dgm:cxn modelId="{0FC79964-3D2B-4590-A268-28305C371226}" type="presParOf" srcId="{D9B1C1F9-346C-4938-855F-FCE086610FD1}" destId="{843E4042-E871-4546-8932-78F34E0BA0ED}" srcOrd="1" destOrd="0" presId="urn:microsoft.com/office/officeart/2005/8/layout/lProcess2"/>
    <dgm:cxn modelId="{DBFB60EA-564D-4AED-9D6D-60A0C3811375}" type="presParOf" srcId="{D9B1C1F9-346C-4938-855F-FCE086610FD1}" destId="{8B463562-C1BA-4CB9-8F7E-B20DA4A7A5B4}" srcOrd="2" destOrd="0" presId="urn:microsoft.com/office/officeart/2005/8/layout/lProcess2"/>
    <dgm:cxn modelId="{EA56D2B2-03C2-4540-890F-7D3E2400F2A7}" type="presParOf" srcId="{D9B1C1F9-346C-4938-855F-FCE086610FD1}" destId="{5E0D0BEC-2C20-4C7A-8FF8-09F5AAC96D7D}" srcOrd="3" destOrd="0" presId="urn:microsoft.com/office/officeart/2005/8/layout/lProcess2"/>
    <dgm:cxn modelId="{7E8C7BA1-BAF1-4630-B23A-21371196E177}" type="presParOf" srcId="{D9B1C1F9-346C-4938-855F-FCE086610FD1}" destId="{E0E33993-8468-4569-A0B0-1C55755966AE}" srcOrd="4" destOrd="0" presId="urn:microsoft.com/office/officeart/2005/8/layout/lProcess2"/>
    <dgm:cxn modelId="{EF0EF59A-BF0E-45D6-8EA9-96D855944358}" type="presParOf" srcId="{D9B1C1F9-346C-4938-855F-FCE086610FD1}" destId="{57FFE31B-CAE7-4B14-8346-AD536F838733}" srcOrd="5" destOrd="0" presId="urn:microsoft.com/office/officeart/2005/8/layout/lProcess2"/>
    <dgm:cxn modelId="{C2B5D73D-A46C-4CD3-84E0-24CE87AE4815}" type="presParOf" srcId="{D9B1C1F9-346C-4938-855F-FCE086610FD1}" destId="{548901CE-1A7F-4B3C-9FD6-EAD93602CB03}" srcOrd="6" destOrd="0" presId="urn:microsoft.com/office/officeart/2005/8/layout/lProcess2"/>
    <dgm:cxn modelId="{44C2A14D-EB17-497C-A428-E62B5DC8D090}" type="presParOf" srcId="{D9B1C1F9-346C-4938-855F-FCE086610FD1}" destId="{C4DF9E71-C25B-4C0E-803D-5EC969905311}" srcOrd="7" destOrd="0" presId="urn:microsoft.com/office/officeart/2005/8/layout/lProcess2"/>
    <dgm:cxn modelId="{BAE9232E-9B24-408F-9E31-71DDDDA761A2}" type="presParOf" srcId="{D9B1C1F9-346C-4938-855F-FCE086610FD1}" destId="{F52668C3-BD70-4415-AB32-6EC9938A1A66}" srcOrd="8" destOrd="0" presId="urn:microsoft.com/office/officeart/2005/8/layout/lProcess2"/>
    <dgm:cxn modelId="{9B53C901-3852-4DC0-A292-4F75121A214C}" type="presParOf" srcId="{D9B1C1F9-346C-4938-855F-FCE086610FD1}" destId="{0F36A9BC-400E-44F3-B8F0-0FD5246EE11B}" srcOrd="9" destOrd="0" presId="urn:microsoft.com/office/officeart/2005/8/layout/lProcess2"/>
    <dgm:cxn modelId="{BF851814-0391-4CC6-9D00-DE7DCBDF1194}" type="presParOf" srcId="{D9B1C1F9-346C-4938-855F-FCE086610FD1}" destId="{3B641ACB-9557-4372-A843-291C1CA239DF}" srcOrd="1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3F866DB-1DAE-43B5-AD43-D02019EEB312}" type="doc">
      <dgm:prSet loTypeId="urn:microsoft.com/office/officeart/2005/8/layout/lProcess2" loCatId="list" qsTypeId="urn:microsoft.com/office/officeart/2005/8/quickstyle/simple5" qsCatId="simple" csTypeId="urn:microsoft.com/office/officeart/2005/8/colors/accent0_3" csCatId="mainScheme" phldr="1"/>
      <dgm:spPr/>
      <dgm:t>
        <a:bodyPr/>
        <a:lstStyle/>
        <a:p>
          <a:endParaRPr lang="es-MX"/>
        </a:p>
      </dgm:t>
    </dgm:pt>
    <dgm:pt modelId="{57A29B5B-7742-4767-ADBB-FC62B85CB2C4}">
      <dgm:prSet phldrT="[Texto]" custT="1"/>
      <dgm:spPr>
        <a:solidFill>
          <a:schemeClr val="tx2">
            <a:lumMod val="20000"/>
            <a:lumOff val="80000"/>
          </a:schemeClr>
        </a:solidFill>
      </dgm:spPr>
      <dgm:t>
        <a:bodyPr/>
        <a:lstStyle/>
        <a:p>
          <a:r>
            <a:rPr lang="es-MX" sz="3600" dirty="0">
              <a:solidFill>
                <a:schemeClr val="tx2">
                  <a:lumMod val="50000"/>
                </a:schemeClr>
              </a:solidFill>
            </a:rPr>
            <a:t>VENTAJAS</a:t>
          </a:r>
        </a:p>
      </dgm:t>
    </dgm:pt>
    <dgm:pt modelId="{E3FBE549-3BA1-470D-BEE1-B1289E2A5759}" type="parTrans" cxnId="{492B26AE-78DC-4BD8-BFD2-C50589B1938F}">
      <dgm:prSet/>
      <dgm:spPr/>
      <dgm:t>
        <a:bodyPr/>
        <a:lstStyle/>
        <a:p>
          <a:endParaRPr lang="es-MX"/>
        </a:p>
      </dgm:t>
    </dgm:pt>
    <dgm:pt modelId="{410F8888-BF0C-4825-8E26-BCA9DCE75E3E}" type="sibTrans" cxnId="{492B26AE-78DC-4BD8-BFD2-C50589B1938F}">
      <dgm:prSet/>
      <dgm:spPr/>
      <dgm:t>
        <a:bodyPr/>
        <a:lstStyle/>
        <a:p>
          <a:endParaRPr lang="es-MX"/>
        </a:p>
      </dgm:t>
    </dgm:pt>
    <dgm:pt modelId="{EB12BAFB-E007-4968-B6DD-472276505112}">
      <dgm:prSet custT="1"/>
      <dgm:spPr>
        <a:solidFill>
          <a:schemeClr val="tx2">
            <a:lumMod val="75000"/>
          </a:schemeClr>
        </a:solidFill>
      </dgm:spPr>
      <dgm:t>
        <a:bodyPr/>
        <a:lstStyle/>
        <a:p>
          <a:r>
            <a:rPr lang="es-MX" sz="2400" dirty="0"/>
            <a:t>La cache se puede aprovechar en forma mas eficiente, ya que solamente se reemplaza un bloque cargado cuando todas las líneas están ocupadas.</a:t>
          </a:r>
        </a:p>
      </dgm:t>
    </dgm:pt>
    <dgm:pt modelId="{2A4811F0-455A-4E4F-8EBA-F55A7FFC5D10}" type="parTrans" cxnId="{EB5E4450-EDC7-4C46-9938-EDA39FF2B35A}">
      <dgm:prSet/>
      <dgm:spPr/>
      <dgm:t>
        <a:bodyPr/>
        <a:lstStyle/>
        <a:p>
          <a:endParaRPr lang="es-MX"/>
        </a:p>
      </dgm:t>
    </dgm:pt>
    <dgm:pt modelId="{0A551C54-622A-43B8-8220-B01C2F44D2C2}" type="sibTrans" cxnId="{EB5E4450-EDC7-4C46-9938-EDA39FF2B35A}">
      <dgm:prSet/>
      <dgm:spPr/>
      <dgm:t>
        <a:bodyPr/>
        <a:lstStyle/>
        <a:p>
          <a:endParaRPr lang="es-MX"/>
        </a:p>
      </dgm:t>
    </dgm:pt>
    <dgm:pt modelId="{08C96ABC-EE0D-4DD6-8202-5AC55751E759}">
      <dgm:prSet custT="1"/>
      <dgm:spPr>
        <a:solidFill>
          <a:schemeClr val="tx2">
            <a:lumMod val="75000"/>
          </a:schemeClr>
        </a:solidFill>
      </dgm:spPr>
      <dgm:t>
        <a:bodyPr/>
        <a:lstStyle/>
        <a:p>
          <a:r>
            <a:rPr lang="es-MX" sz="2400" dirty="0"/>
            <a:t>Se eliminan los repetidos reemplazos de dos bloques como sucede en la asignación directa.</a:t>
          </a:r>
        </a:p>
      </dgm:t>
    </dgm:pt>
    <dgm:pt modelId="{3ABB6DE7-F00F-46EF-ADD7-F14E87016DF9}" type="parTrans" cxnId="{B479A3CA-140F-4C88-AFD5-356E06F00E96}">
      <dgm:prSet/>
      <dgm:spPr/>
      <dgm:t>
        <a:bodyPr/>
        <a:lstStyle/>
        <a:p>
          <a:endParaRPr lang="es-MX"/>
        </a:p>
      </dgm:t>
    </dgm:pt>
    <dgm:pt modelId="{A9DD5699-0751-405E-A894-143B3DDD30BF}" type="sibTrans" cxnId="{B479A3CA-140F-4C88-AFD5-356E06F00E96}">
      <dgm:prSet/>
      <dgm:spPr/>
      <dgm:t>
        <a:bodyPr/>
        <a:lstStyle/>
        <a:p>
          <a:endParaRPr lang="es-MX"/>
        </a:p>
      </dgm:t>
    </dgm:pt>
    <dgm:pt modelId="{0EB8176C-A52F-411A-8A59-27A6E3A78028}" type="pres">
      <dgm:prSet presAssocID="{E3F866DB-1DAE-43B5-AD43-D02019EEB312}" presName="theList" presStyleCnt="0">
        <dgm:presLayoutVars>
          <dgm:dir/>
          <dgm:animLvl val="lvl"/>
          <dgm:resizeHandles val="exact"/>
        </dgm:presLayoutVars>
      </dgm:prSet>
      <dgm:spPr/>
    </dgm:pt>
    <dgm:pt modelId="{D40FD980-698F-4878-B949-1F632D7FAE26}" type="pres">
      <dgm:prSet presAssocID="{57A29B5B-7742-4767-ADBB-FC62B85CB2C4}" presName="compNode" presStyleCnt="0"/>
      <dgm:spPr/>
    </dgm:pt>
    <dgm:pt modelId="{9DD9D45E-DDF9-464D-A52F-30B828CC6DDB}" type="pres">
      <dgm:prSet presAssocID="{57A29B5B-7742-4767-ADBB-FC62B85CB2C4}" presName="aNode" presStyleLbl="bgShp" presStyleIdx="0" presStyleCnt="1"/>
      <dgm:spPr/>
    </dgm:pt>
    <dgm:pt modelId="{FD3ADB7F-BE11-422C-8DCA-4E392B23FCE7}" type="pres">
      <dgm:prSet presAssocID="{57A29B5B-7742-4767-ADBB-FC62B85CB2C4}" presName="textNode" presStyleLbl="bgShp" presStyleIdx="0" presStyleCnt="1"/>
      <dgm:spPr/>
    </dgm:pt>
    <dgm:pt modelId="{22B305DC-B80A-42B2-AC13-70AD2E8DC4AB}" type="pres">
      <dgm:prSet presAssocID="{57A29B5B-7742-4767-ADBB-FC62B85CB2C4}" presName="compChildNode" presStyleCnt="0"/>
      <dgm:spPr/>
    </dgm:pt>
    <dgm:pt modelId="{87DEAF46-AC16-4778-9F5F-F78BC821D8DA}" type="pres">
      <dgm:prSet presAssocID="{57A29B5B-7742-4767-ADBB-FC62B85CB2C4}" presName="theInnerList" presStyleCnt="0"/>
      <dgm:spPr/>
    </dgm:pt>
    <dgm:pt modelId="{E76A2EBF-2B78-4B84-88AD-D04982DEAE55}" type="pres">
      <dgm:prSet presAssocID="{EB12BAFB-E007-4968-B6DD-472276505112}" presName="childNode" presStyleLbl="node1" presStyleIdx="0" presStyleCnt="2" custScaleX="121201">
        <dgm:presLayoutVars>
          <dgm:bulletEnabled val="1"/>
        </dgm:presLayoutVars>
      </dgm:prSet>
      <dgm:spPr/>
    </dgm:pt>
    <dgm:pt modelId="{31CF45D9-F26F-44A5-A617-4D197D6C0888}" type="pres">
      <dgm:prSet presAssocID="{EB12BAFB-E007-4968-B6DD-472276505112}" presName="aSpace2" presStyleCnt="0"/>
      <dgm:spPr/>
    </dgm:pt>
    <dgm:pt modelId="{B7EB2DA3-7CF5-4119-9481-F696ED156B5D}" type="pres">
      <dgm:prSet presAssocID="{08C96ABC-EE0D-4DD6-8202-5AC55751E759}" presName="childNode" presStyleLbl="node1" presStyleIdx="1" presStyleCnt="2">
        <dgm:presLayoutVars>
          <dgm:bulletEnabled val="1"/>
        </dgm:presLayoutVars>
      </dgm:prSet>
      <dgm:spPr/>
    </dgm:pt>
  </dgm:ptLst>
  <dgm:cxnLst>
    <dgm:cxn modelId="{2277C439-EC30-45E3-A913-B59DA7966807}" type="presOf" srcId="{E3F866DB-1DAE-43B5-AD43-D02019EEB312}" destId="{0EB8176C-A52F-411A-8A59-27A6E3A78028}" srcOrd="0" destOrd="0" presId="urn:microsoft.com/office/officeart/2005/8/layout/lProcess2"/>
    <dgm:cxn modelId="{4570274E-7998-4F52-BB24-E0616149A4F6}" type="presOf" srcId="{57A29B5B-7742-4767-ADBB-FC62B85CB2C4}" destId="{9DD9D45E-DDF9-464D-A52F-30B828CC6DDB}" srcOrd="0" destOrd="0" presId="urn:microsoft.com/office/officeart/2005/8/layout/lProcess2"/>
    <dgm:cxn modelId="{EB5E4450-EDC7-4C46-9938-EDA39FF2B35A}" srcId="{57A29B5B-7742-4767-ADBB-FC62B85CB2C4}" destId="{EB12BAFB-E007-4968-B6DD-472276505112}" srcOrd="0" destOrd="0" parTransId="{2A4811F0-455A-4E4F-8EBA-F55A7FFC5D10}" sibTransId="{0A551C54-622A-43B8-8220-B01C2F44D2C2}"/>
    <dgm:cxn modelId="{2EBCA678-95F0-4F91-B755-57CB10701A2E}" type="presOf" srcId="{57A29B5B-7742-4767-ADBB-FC62B85CB2C4}" destId="{FD3ADB7F-BE11-422C-8DCA-4E392B23FCE7}" srcOrd="1" destOrd="0" presId="urn:microsoft.com/office/officeart/2005/8/layout/lProcess2"/>
    <dgm:cxn modelId="{492B26AE-78DC-4BD8-BFD2-C50589B1938F}" srcId="{E3F866DB-1DAE-43B5-AD43-D02019EEB312}" destId="{57A29B5B-7742-4767-ADBB-FC62B85CB2C4}" srcOrd="0" destOrd="0" parTransId="{E3FBE549-3BA1-470D-BEE1-B1289E2A5759}" sibTransId="{410F8888-BF0C-4825-8E26-BCA9DCE75E3E}"/>
    <dgm:cxn modelId="{B479A3CA-140F-4C88-AFD5-356E06F00E96}" srcId="{57A29B5B-7742-4767-ADBB-FC62B85CB2C4}" destId="{08C96ABC-EE0D-4DD6-8202-5AC55751E759}" srcOrd="1" destOrd="0" parTransId="{3ABB6DE7-F00F-46EF-ADD7-F14E87016DF9}" sibTransId="{A9DD5699-0751-405E-A894-143B3DDD30BF}"/>
    <dgm:cxn modelId="{8ACDE6D4-D0A2-4E8B-B1FF-AFC8D6F32C29}" type="presOf" srcId="{EB12BAFB-E007-4968-B6DD-472276505112}" destId="{E76A2EBF-2B78-4B84-88AD-D04982DEAE55}" srcOrd="0" destOrd="0" presId="urn:microsoft.com/office/officeart/2005/8/layout/lProcess2"/>
    <dgm:cxn modelId="{E7426FE7-DF3E-4794-A362-EE6C34158C34}" type="presOf" srcId="{08C96ABC-EE0D-4DD6-8202-5AC55751E759}" destId="{B7EB2DA3-7CF5-4119-9481-F696ED156B5D}" srcOrd="0" destOrd="0" presId="urn:microsoft.com/office/officeart/2005/8/layout/lProcess2"/>
    <dgm:cxn modelId="{8D43FD11-34AC-404D-BCE7-06300AFAB556}" type="presParOf" srcId="{0EB8176C-A52F-411A-8A59-27A6E3A78028}" destId="{D40FD980-698F-4878-B949-1F632D7FAE26}" srcOrd="0" destOrd="0" presId="urn:microsoft.com/office/officeart/2005/8/layout/lProcess2"/>
    <dgm:cxn modelId="{35324D4D-7C15-403A-9FDE-23DFB6472843}" type="presParOf" srcId="{D40FD980-698F-4878-B949-1F632D7FAE26}" destId="{9DD9D45E-DDF9-464D-A52F-30B828CC6DDB}" srcOrd="0" destOrd="0" presId="urn:microsoft.com/office/officeart/2005/8/layout/lProcess2"/>
    <dgm:cxn modelId="{E12C671C-4191-4448-9E49-29DEAAFE2018}" type="presParOf" srcId="{D40FD980-698F-4878-B949-1F632D7FAE26}" destId="{FD3ADB7F-BE11-422C-8DCA-4E392B23FCE7}" srcOrd="1" destOrd="0" presId="urn:microsoft.com/office/officeart/2005/8/layout/lProcess2"/>
    <dgm:cxn modelId="{4D9F040D-61ED-4F36-85E2-C6AB707B5542}" type="presParOf" srcId="{D40FD980-698F-4878-B949-1F632D7FAE26}" destId="{22B305DC-B80A-42B2-AC13-70AD2E8DC4AB}" srcOrd="2" destOrd="0" presId="urn:microsoft.com/office/officeart/2005/8/layout/lProcess2"/>
    <dgm:cxn modelId="{3A85C688-ED41-40EF-A24B-C701328DD409}" type="presParOf" srcId="{22B305DC-B80A-42B2-AC13-70AD2E8DC4AB}" destId="{87DEAF46-AC16-4778-9F5F-F78BC821D8DA}" srcOrd="0" destOrd="0" presId="urn:microsoft.com/office/officeart/2005/8/layout/lProcess2"/>
    <dgm:cxn modelId="{19F25F0D-741B-44BE-BF7A-7B8036C70490}" type="presParOf" srcId="{87DEAF46-AC16-4778-9F5F-F78BC821D8DA}" destId="{E76A2EBF-2B78-4B84-88AD-D04982DEAE55}" srcOrd="0" destOrd="0" presId="urn:microsoft.com/office/officeart/2005/8/layout/lProcess2"/>
    <dgm:cxn modelId="{519708CB-89DB-42E4-AA68-0D0CFBB4AB1C}" type="presParOf" srcId="{87DEAF46-AC16-4778-9F5F-F78BC821D8DA}" destId="{31CF45D9-F26F-44A5-A617-4D197D6C0888}" srcOrd="1" destOrd="0" presId="urn:microsoft.com/office/officeart/2005/8/layout/lProcess2"/>
    <dgm:cxn modelId="{191B035F-20FA-4624-A18B-7887084060D0}" type="presParOf" srcId="{87DEAF46-AC16-4778-9F5F-F78BC821D8DA}" destId="{B7EB2DA3-7CF5-4119-9481-F696ED156B5D}"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9107847-40FE-4F42-95AC-AB0EF53BBE5F}"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EE07456C-C27C-4F67-B399-BE47620B30F1}">
      <dgm:prSet phldrT="[Texto]"/>
      <dgm:spPr/>
      <dgm:t>
        <a:bodyPr/>
        <a:lstStyle/>
        <a:p>
          <a:endParaRPr lang="es-ES" dirty="0"/>
        </a:p>
        <a:p>
          <a:endParaRPr lang="es-HN" dirty="0"/>
        </a:p>
      </dgm:t>
    </dgm:pt>
    <dgm:pt modelId="{3A56B739-D7ED-463A-A3BD-9E56C65C1F35}" type="sibTrans" cxnId="{41320B7D-805B-4A85-B4FA-BB5EC3481870}">
      <dgm:prSet/>
      <dgm:spPr/>
      <dgm:t>
        <a:bodyPr/>
        <a:lstStyle/>
        <a:p>
          <a:endParaRPr lang="es-HN"/>
        </a:p>
      </dgm:t>
    </dgm:pt>
    <dgm:pt modelId="{C2409820-80C6-42EA-9420-C44AF548EF8F}" type="parTrans" cxnId="{41320B7D-805B-4A85-B4FA-BB5EC3481870}">
      <dgm:prSet/>
      <dgm:spPr/>
      <dgm:t>
        <a:bodyPr/>
        <a:lstStyle/>
        <a:p>
          <a:endParaRPr lang="es-HN"/>
        </a:p>
      </dgm:t>
    </dgm:pt>
    <dgm:pt modelId="{5B9C02DC-2419-48F3-A626-E53DE2FE85D6}">
      <dgm:prSet custT="1"/>
      <dgm:spPr/>
      <dgm:t>
        <a:bodyPr/>
        <a:lstStyle/>
        <a:p>
          <a:r>
            <a:rPr lang="es-ES" sz="2400" dirty="0"/>
            <a:t>Aprovecha parcialmente ambos beneficios  haciendo grupos de bloques que cumplan con ambas correspondencias (Directa y Asociativa).</a:t>
          </a:r>
          <a:endParaRPr lang="es-HN" sz="2400" dirty="0"/>
        </a:p>
      </dgm:t>
    </dgm:pt>
    <dgm:pt modelId="{92F33431-050B-4177-B4AB-C2B2820785CE}" type="parTrans" cxnId="{2FCA1A64-393F-4D73-B047-64B6D0350455}">
      <dgm:prSet/>
      <dgm:spPr/>
      <dgm:t>
        <a:bodyPr/>
        <a:lstStyle/>
        <a:p>
          <a:endParaRPr lang="es-HN"/>
        </a:p>
      </dgm:t>
    </dgm:pt>
    <dgm:pt modelId="{D8E4D4E5-B7EF-49D1-8F70-1DAC5F6BFE9C}" type="sibTrans" cxnId="{2FCA1A64-393F-4D73-B047-64B6D0350455}">
      <dgm:prSet/>
      <dgm:spPr/>
      <dgm:t>
        <a:bodyPr/>
        <a:lstStyle/>
        <a:p>
          <a:endParaRPr lang="es-HN"/>
        </a:p>
      </dgm:t>
    </dgm:pt>
    <dgm:pt modelId="{D10E46CB-E2F0-456E-8268-7319E53FC706}">
      <dgm:prSet custT="1"/>
      <dgm:spPr/>
      <dgm:t>
        <a:bodyPr/>
        <a:lstStyle/>
        <a:p>
          <a:endParaRPr lang="es-HN" sz="2400" dirty="0"/>
        </a:p>
      </dgm:t>
    </dgm:pt>
    <dgm:pt modelId="{BF126582-520B-43A1-85CA-73739740D5A9}" type="parTrans" cxnId="{E3E684B6-A793-48B2-891B-0AF0C28711A7}">
      <dgm:prSet/>
      <dgm:spPr/>
      <dgm:t>
        <a:bodyPr/>
        <a:lstStyle/>
        <a:p>
          <a:endParaRPr lang="es-HN"/>
        </a:p>
      </dgm:t>
    </dgm:pt>
    <dgm:pt modelId="{2CC6DF04-1239-4C5E-8511-B3D7370E7919}" type="sibTrans" cxnId="{E3E684B6-A793-48B2-891B-0AF0C28711A7}">
      <dgm:prSet/>
      <dgm:spPr/>
      <dgm:t>
        <a:bodyPr/>
        <a:lstStyle/>
        <a:p>
          <a:endParaRPr lang="es-HN"/>
        </a:p>
      </dgm:t>
    </dgm:pt>
    <dgm:pt modelId="{B603D681-27C2-49E2-A58F-04D41307636F}">
      <dgm:prSet custT="1"/>
      <dgm:spPr/>
      <dgm:t>
        <a:bodyPr/>
        <a:lstStyle/>
        <a:p>
          <a:endParaRPr lang="es-HN" sz="2400" dirty="0"/>
        </a:p>
      </dgm:t>
    </dgm:pt>
    <dgm:pt modelId="{A81CDD2F-7D2F-4E54-8C95-494E8A3EECCF}" type="parTrans" cxnId="{A317D41F-DB87-4FCC-8488-AB44B1CC4527}">
      <dgm:prSet/>
      <dgm:spPr/>
      <dgm:t>
        <a:bodyPr/>
        <a:lstStyle/>
        <a:p>
          <a:endParaRPr lang="es-HN"/>
        </a:p>
      </dgm:t>
    </dgm:pt>
    <dgm:pt modelId="{AC40C48A-8544-45EC-8A0D-9A96CF7348FE}" type="sibTrans" cxnId="{A317D41F-DB87-4FCC-8488-AB44B1CC4527}">
      <dgm:prSet/>
      <dgm:spPr/>
      <dgm:t>
        <a:bodyPr/>
        <a:lstStyle/>
        <a:p>
          <a:endParaRPr lang="es-HN"/>
        </a:p>
      </dgm:t>
    </dgm:pt>
    <dgm:pt modelId="{C5915009-F422-4D2F-A231-8663D710275F}">
      <dgm:prSet custT="1"/>
      <dgm:spPr/>
      <dgm:t>
        <a:bodyPr/>
        <a:lstStyle/>
        <a:p>
          <a:r>
            <a:rPr lang="es-ES" sz="2400" dirty="0"/>
            <a:t>En este caso, la caché consta de un numero de conjuntos, cada uno de los cuales consta de un número de líneas la relación es:</a:t>
          </a:r>
          <a:endParaRPr lang="es-HN" sz="2400" dirty="0"/>
        </a:p>
      </dgm:t>
    </dgm:pt>
    <dgm:pt modelId="{B6DEAD37-1233-436B-AB8E-267B51864D61}" type="parTrans" cxnId="{DEAFC8B0-18AC-475B-A6C6-A18F65F64FAD}">
      <dgm:prSet/>
      <dgm:spPr/>
      <dgm:t>
        <a:bodyPr/>
        <a:lstStyle/>
        <a:p>
          <a:endParaRPr lang="es-HN"/>
        </a:p>
      </dgm:t>
    </dgm:pt>
    <dgm:pt modelId="{BF3055AC-E12A-4A32-9FA2-CA961E0A364F}" type="sibTrans" cxnId="{DEAFC8B0-18AC-475B-A6C6-A18F65F64FAD}">
      <dgm:prSet/>
      <dgm:spPr/>
      <dgm:t>
        <a:bodyPr/>
        <a:lstStyle/>
        <a:p>
          <a:endParaRPr lang="es-HN"/>
        </a:p>
      </dgm:t>
    </dgm:pt>
    <dgm:pt modelId="{19D67CCD-6410-42E8-B450-4E8361D7BDDB}">
      <dgm:prSet custT="1"/>
      <dgm:spPr/>
      <dgm:t>
        <a:bodyPr/>
        <a:lstStyle/>
        <a:p>
          <a:endParaRPr lang="es-HN" sz="2400" dirty="0"/>
        </a:p>
      </dgm:t>
    </dgm:pt>
    <dgm:pt modelId="{29D45C5A-4DD1-47FE-94EA-D7E85EEA0B51}" type="parTrans" cxnId="{24D26ACA-1CD1-473B-B443-CC93A6A13378}">
      <dgm:prSet/>
      <dgm:spPr/>
      <dgm:t>
        <a:bodyPr/>
        <a:lstStyle/>
        <a:p>
          <a:endParaRPr lang="es-HN"/>
        </a:p>
      </dgm:t>
    </dgm:pt>
    <dgm:pt modelId="{5A2F0DCF-A40B-4756-BB57-F0970CBCF243}" type="sibTrans" cxnId="{24D26ACA-1CD1-473B-B443-CC93A6A13378}">
      <dgm:prSet/>
      <dgm:spPr/>
      <dgm:t>
        <a:bodyPr/>
        <a:lstStyle/>
        <a:p>
          <a:endParaRPr lang="es-HN"/>
        </a:p>
      </dgm:t>
    </dgm:pt>
    <dgm:pt modelId="{4D8055C3-2595-4F37-BA57-9E8451F51A40}" type="pres">
      <dgm:prSet presAssocID="{C9107847-40FE-4F42-95AC-AB0EF53BBE5F}" presName="linearFlow" presStyleCnt="0">
        <dgm:presLayoutVars>
          <dgm:dir/>
          <dgm:animLvl val="lvl"/>
          <dgm:resizeHandles/>
        </dgm:presLayoutVars>
      </dgm:prSet>
      <dgm:spPr/>
    </dgm:pt>
    <dgm:pt modelId="{7F17BAE7-ED65-4F81-9E88-0AD3F135177C}" type="pres">
      <dgm:prSet presAssocID="{EE07456C-C27C-4F67-B399-BE47620B30F1}" presName="compositeNode" presStyleCnt="0">
        <dgm:presLayoutVars>
          <dgm:bulletEnabled val="1"/>
        </dgm:presLayoutVars>
      </dgm:prSet>
      <dgm:spPr/>
    </dgm:pt>
    <dgm:pt modelId="{70E2D366-C481-41FA-B2E0-8FF51D089CC7}" type="pres">
      <dgm:prSet presAssocID="{EE07456C-C27C-4F67-B399-BE47620B30F1}"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0000" r="-30000"/>
          </a:stretch>
        </a:blipFill>
      </dgm:spPr>
    </dgm:pt>
    <dgm:pt modelId="{B4B52E61-E5F2-429E-923C-8173F8A6DF7B}" type="pres">
      <dgm:prSet presAssocID="{EE07456C-C27C-4F67-B399-BE47620B30F1}" presName="childNode" presStyleLbl="node1" presStyleIdx="0" presStyleCnt="1">
        <dgm:presLayoutVars>
          <dgm:bulletEnabled val="1"/>
        </dgm:presLayoutVars>
      </dgm:prSet>
      <dgm:spPr/>
    </dgm:pt>
    <dgm:pt modelId="{67C85432-04AE-4E5B-9989-2FA7C7ED1CB5}" type="pres">
      <dgm:prSet presAssocID="{EE07456C-C27C-4F67-B399-BE47620B30F1}" presName="parentNode" presStyleLbl="revTx" presStyleIdx="0" presStyleCnt="1">
        <dgm:presLayoutVars>
          <dgm:chMax val="0"/>
          <dgm:bulletEnabled val="1"/>
        </dgm:presLayoutVars>
      </dgm:prSet>
      <dgm:spPr/>
    </dgm:pt>
  </dgm:ptLst>
  <dgm:cxnLst>
    <dgm:cxn modelId="{A317D41F-DB87-4FCC-8488-AB44B1CC4527}" srcId="{EE07456C-C27C-4F67-B399-BE47620B30F1}" destId="{B603D681-27C2-49E2-A58F-04D41307636F}" srcOrd="3" destOrd="0" parTransId="{A81CDD2F-7D2F-4E54-8C95-494E8A3EECCF}" sibTransId="{AC40C48A-8544-45EC-8A0D-9A96CF7348FE}"/>
    <dgm:cxn modelId="{2FCA1A64-393F-4D73-B047-64B6D0350455}" srcId="{EE07456C-C27C-4F67-B399-BE47620B30F1}" destId="{5B9C02DC-2419-48F3-A626-E53DE2FE85D6}" srcOrd="0" destOrd="0" parTransId="{92F33431-050B-4177-B4AB-C2B2820785CE}" sibTransId="{D8E4D4E5-B7EF-49D1-8F70-1DAC5F6BFE9C}"/>
    <dgm:cxn modelId="{A12A7B6A-3997-4762-974C-FE6696F18BD0}" type="presOf" srcId="{EE07456C-C27C-4F67-B399-BE47620B30F1}" destId="{67C85432-04AE-4E5B-9989-2FA7C7ED1CB5}" srcOrd="0" destOrd="0" presId="urn:microsoft.com/office/officeart/2005/8/layout/hList2"/>
    <dgm:cxn modelId="{8518EA56-B83F-40E8-8709-2C19B9AFB5CF}" type="presOf" srcId="{5B9C02DC-2419-48F3-A626-E53DE2FE85D6}" destId="{B4B52E61-E5F2-429E-923C-8173F8A6DF7B}" srcOrd="0" destOrd="0" presId="urn:microsoft.com/office/officeart/2005/8/layout/hList2"/>
    <dgm:cxn modelId="{41320B7D-805B-4A85-B4FA-BB5EC3481870}" srcId="{C9107847-40FE-4F42-95AC-AB0EF53BBE5F}" destId="{EE07456C-C27C-4F67-B399-BE47620B30F1}" srcOrd="0" destOrd="0" parTransId="{C2409820-80C6-42EA-9420-C44AF548EF8F}" sibTransId="{3A56B739-D7ED-463A-A3BD-9E56C65C1F35}"/>
    <dgm:cxn modelId="{3425BB9A-AC73-4720-9A7F-EF2C797E268D}" type="presOf" srcId="{B603D681-27C2-49E2-A58F-04D41307636F}" destId="{B4B52E61-E5F2-429E-923C-8173F8A6DF7B}" srcOrd="0" destOrd="3" presId="urn:microsoft.com/office/officeart/2005/8/layout/hList2"/>
    <dgm:cxn modelId="{14B3F9A2-EEBD-4B3E-AA53-0D8C6C1565E0}" type="presOf" srcId="{C5915009-F422-4D2F-A231-8663D710275F}" destId="{B4B52E61-E5F2-429E-923C-8173F8A6DF7B}" srcOrd="0" destOrd="1" presId="urn:microsoft.com/office/officeart/2005/8/layout/hList2"/>
    <dgm:cxn modelId="{DEAFC8B0-18AC-475B-A6C6-A18F65F64FAD}" srcId="{EE07456C-C27C-4F67-B399-BE47620B30F1}" destId="{C5915009-F422-4D2F-A231-8663D710275F}" srcOrd="1" destOrd="0" parTransId="{B6DEAD37-1233-436B-AB8E-267B51864D61}" sibTransId="{BF3055AC-E12A-4A32-9FA2-CA961E0A364F}"/>
    <dgm:cxn modelId="{E3E684B6-A793-48B2-891B-0AF0C28711A7}" srcId="{EE07456C-C27C-4F67-B399-BE47620B30F1}" destId="{D10E46CB-E2F0-456E-8268-7319E53FC706}" srcOrd="4" destOrd="0" parTransId="{BF126582-520B-43A1-85CA-73739740D5A9}" sibTransId="{2CC6DF04-1239-4C5E-8511-B3D7370E7919}"/>
    <dgm:cxn modelId="{24D26ACA-1CD1-473B-B443-CC93A6A13378}" srcId="{EE07456C-C27C-4F67-B399-BE47620B30F1}" destId="{19D67CCD-6410-42E8-B450-4E8361D7BDDB}" srcOrd="2" destOrd="0" parTransId="{29D45C5A-4DD1-47FE-94EA-D7E85EEA0B51}" sibTransId="{5A2F0DCF-A40B-4756-BB57-F0970CBCF243}"/>
    <dgm:cxn modelId="{DDCE96CC-142A-4BEE-B1B1-0BB601595125}" type="presOf" srcId="{C9107847-40FE-4F42-95AC-AB0EF53BBE5F}" destId="{4D8055C3-2595-4F37-BA57-9E8451F51A40}" srcOrd="0" destOrd="0" presId="urn:microsoft.com/office/officeart/2005/8/layout/hList2"/>
    <dgm:cxn modelId="{DD3742E9-D27B-42C1-A9AF-305700356BCE}" type="presOf" srcId="{D10E46CB-E2F0-456E-8268-7319E53FC706}" destId="{B4B52E61-E5F2-429E-923C-8173F8A6DF7B}" srcOrd="0" destOrd="4" presId="urn:microsoft.com/office/officeart/2005/8/layout/hList2"/>
    <dgm:cxn modelId="{BBBC41FD-82DE-4138-9F96-A86C91613D9C}" type="presOf" srcId="{19D67CCD-6410-42E8-B450-4E8361D7BDDB}" destId="{B4B52E61-E5F2-429E-923C-8173F8A6DF7B}" srcOrd="0" destOrd="2" presId="urn:microsoft.com/office/officeart/2005/8/layout/hList2"/>
    <dgm:cxn modelId="{27F34F93-16E8-4C57-85A3-9F0267BE0383}" type="presParOf" srcId="{4D8055C3-2595-4F37-BA57-9E8451F51A40}" destId="{7F17BAE7-ED65-4F81-9E88-0AD3F135177C}" srcOrd="0" destOrd="0" presId="urn:microsoft.com/office/officeart/2005/8/layout/hList2"/>
    <dgm:cxn modelId="{50984181-48B5-4FDD-AECB-3AD653EADB53}" type="presParOf" srcId="{7F17BAE7-ED65-4F81-9E88-0AD3F135177C}" destId="{70E2D366-C481-41FA-B2E0-8FF51D089CC7}" srcOrd="0" destOrd="0" presId="urn:microsoft.com/office/officeart/2005/8/layout/hList2"/>
    <dgm:cxn modelId="{72BB4B27-215B-42E7-8331-7FC72FDB491A}" type="presParOf" srcId="{7F17BAE7-ED65-4F81-9E88-0AD3F135177C}" destId="{B4B52E61-E5F2-429E-923C-8173F8A6DF7B}" srcOrd="1" destOrd="0" presId="urn:microsoft.com/office/officeart/2005/8/layout/hList2"/>
    <dgm:cxn modelId="{5506D8C6-F7F2-45EB-99ED-04E21C18CC05}" type="presParOf" srcId="{7F17BAE7-ED65-4F81-9E88-0AD3F135177C}" destId="{67C85432-04AE-4E5B-9989-2FA7C7ED1CB5}"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C9107847-40FE-4F42-95AC-AB0EF53BBE5F}"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EE07456C-C27C-4F67-B399-BE47620B30F1}">
      <dgm:prSet phldrT="[Texto]"/>
      <dgm:spPr/>
      <dgm:t>
        <a:bodyPr/>
        <a:lstStyle/>
        <a:p>
          <a:endParaRPr lang="es-ES" dirty="0"/>
        </a:p>
        <a:p>
          <a:endParaRPr lang="es-HN" dirty="0"/>
        </a:p>
      </dgm:t>
    </dgm:pt>
    <dgm:pt modelId="{3A56B739-D7ED-463A-A3BD-9E56C65C1F35}" type="sibTrans" cxnId="{41320B7D-805B-4A85-B4FA-BB5EC3481870}">
      <dgm:prSet/>
      <dgm:spPr/>
      <dgm:t>
        <a:bodyPr/>
        <a:lstStyle/>
        <a:p>
          <a:endParaRPr lang="es-HN"/>
        </a:p>
      </dgm:t>
    </dgm:pt>
    <dgm:pt modelId="{C2409820-80C6-42EA-9420-C44AF548EF8F}" type="parTrans" cxnId="{41320B7D-805B-4A85-B4FA-BB5EC3481870}">
      <dgm:prSet/>
      <dgm:spPr/>
      <dgm:t>
        <a:bodyPr/>
        <a:lstStyle/>
        <a:p>
          <a:endParaRPr lang="es-HN"/>
        </a:p>
      </dgm:t>
    </dgm:pt>
    <dgm:pt modelId="{5B9C02DC-2419-48F3-A626-E53DE2FE85D6}">
      <dgm:prSet custT="1"/>
      <dgm:spPr>
        <a:solidFill>
          <a:srgbClr val="0070C0"/>
        </a:solidFill>
      </dgm:spPr>
      <dgm:t>
        <a:bodyPr/>
        <a:lstStyle/>
        <a:p>
          <a:r>
            <a:rPr lang="es-ES" sz="2000" dirty="0"/>
            <a:t>Combina el bajo costo de la asignación directa con la tasa de aciertos de la asignación asociativa.</a:t>
          </a:r>
          <a:endParaRPr lang="es-HN" sz="2000" dirty="0"/>
        </a:p>
      </dgm:t>
    </dgm:pt>
    <dgm:pt modelId="{92F33431-050B-4177-B4AB-C2B2820785CE}" type="parTrans" cxnId="{2FCA1A64-393F-4D73-B047-64B6D0350455}">
      <dgm:prSet/>
      <dgm:spPr/>
      <dgm:t>
        <a:bodyPr/>
        <a:lstStyle/>
        <a:p>
          <a:endParaRPr lang="es-HN"/>
        </a:p>
      </dgm:t>
    </dgm:pt>
    <dgm:pt modelId="{D8E4D4E5-B7EF-49D1-8F70-1DAC5F6BFE9C}" type="sibTrans" cxnId="{2FCA1A64-393F-4D73-B047-64B6D0350455}">
      <dgm:prSet/>
      <dgm:spPr/>
      <dgm:t>
        <a:bodyPr/>
        <a:lstStyle/>
        <a:p>
          <a:endParaRPr lang="es-HN"/>
        </a:p>
      </dgm:t>
    </dgm:pt>
    <dgm:pt modelId="{D10E46CB-E2F0-456E-8268-7319E53FC706}">
      <dgm:prSet custT="1"/>
      <dgm:spPr>
        <a:solidFill>
          <a:srgbClr val="0070C0"/>
        </a:solidFill>
      </dgm:spPr>
      <dgm:t>
        <a:bodyPr/>
        <a:lstStyle/>
        <a:p>
          <a:endParaRPr lang="es-HN" sz="2000" dirty="0"/>
        </a:p>
      </dgm:t>
    </dgm:pt>
    <dgm:pt modelId="{BF126582-520B-43A1-85CA-73739740D5A9}" type="parTrans" cxnId="{E3E684B6-A793-48B2-891B-0AF0C28711A7}">
      <dgm:prSet/>
      <dgm:spPr/>
      <dgm:t>
        <a:bodyPr/>
        <a:lstStyle/>
        <a:p>
          <a:endParaRPr lang="es-HN"/>
        </a:p>
      </dgm:t>
    </dgm:pt>
    <dgm:pt modelId="{2CC6DF04-1239-4C5E-8511-B3D7370E7919}" type="sibTrans" cxnId="{E3E684B6-A793-48B2-891B-0AF0C28711A7}">
      <dgm:prSet/>
      <dgm:spPr/>
      <dgm:t>
        <a:bodyPr/>
        <a:lstStyle/>
        <a:p>
          <a:endParaRPr lang="es-HN"/>
        </a:p>
      </dgm:t>
    </dgm:pt>
    <dgm:pt modelId="{E678AA89-381E-4D65-B45D-F9110D72C39C}">
      <dgm:prSet custT="1"/>
      <dgm:spPr>
        <a:solidFill>
          <a:srgbClr val="0070C0"/>
        </a:solidFill>
      </dgm:spPr>
      <dgm:t>
        <a:bodyPr/>
        <a:lstStyle/>
        <a:p>
          <a:endParaRPr lang="es-HN" sz="2000" dirty="0"/>
        </a:p>
      </dgm:t>
    </dgm:pt>
    <dgm:pt modelId="{86FF084C-AF07-4415-BD71-BA615D174478}" type="parTrans" cxnId="{5F5EF30E-33F3-423F-948D-70A62D8D2EA0}">
      <dgm:prSet/>
      <dgm:spPr/>
      <dgm:t>
        <a:bodyPr/>
        <a:lstStyle/>
        <a:p>
          <a:endParaRPr lang="es-HN"/>
        </a:p>
      </dgm:t>
    </dgm:pt>
    <dgm:pt modelId="{05EBA390-4764-4BE7-BFCF-9AC26B4C6C3D}" type="sibTrans" cxnId="{5F5EF30E-33F3-423F-948D-70A62D8D2EA0}">
      <dgm:prSet/>
      <dgm:spPr/>
      <dgm:t>
        <a:bodyPr/>
        <a:lstStyle/>
        <a:p>
          <a:endParaRPr lang="es-HN"/>
        </a:p>
      </dgm:t>
    </dgm:pt>
    <dgm:pt modelId="{CA76465D-82E0-409D-B319-1CB2D0127D06}">
      <dgm:prSet custT="1"/>
      <dgm:spPr>
        <a:solidFill>
          <a:srgbClr val="0070C0"/>
        </a:solidFill>
      </dgm:spPr>
      <dgm:t>
        <a:bodyPr/>
        <a:lstStyle/>
        <a:p>
          <a:r>
            <a:rPr lang="es-ES" sz="2000" dirty="0"/>
            <a:t>Dentro del conjunto se asignan varios bloques, por esto es necesario disponer de etiqueta.</a:t>
          </a:r>
          <a:endParaRPr lang="es-HN" sz="2000" dirty="0"/>
        </a:p>
      </dgm:t>
    </dgm:pt>
    <dgm:pt modelId="{BA928E12-379A-4704-B547-96E099ADD59A}" type="parTrans" cxnId="{51AD28EB-0BFF-4FD1-A53F-35DB53271E66}">
      <dgm:prSet/>
      <dgm:spPr/>
      <dgm:t>
        <a:bodyPr/>
        <a:lstStyle/>
        <a:p>
          <a:endParaRPr lang="es-HN"/>
        </a:p>
      </dgm:t>
    </dgm:pt>
    <dgm:pt modelId="{C3930BB4-BF2A-4DDB-8499-E3C624421071}" type="sibTrans" cxnId="{51AD28EB-0BFF-4FD1-A53F-35DB53271E66}">
      <dgm:prSet/>
      <dgm:spPr/>
      <dgm:t>
        <a:bodyPr/>
        <a:lstStyle/>
        <a:p>
          <a:endParaRPr lang="es-HN"/>
        </a:p>
      </dgm:t>
    </dgm:pt>
    <dgm:pt modelId="{B4391612-88AF-4499-A6F2-2EF7027C33FA}">
      <dgm:prSet custT="1"/>
      <dgm:spPr>
        <a:solidFill>
          <a:srgbClr val="0070C0"/>
        </a:solidFill>
      </dgm:spPr>
      <dgm:t>
        <a:bodyPr/>
        <a:lstStyle/>
        <a:p>
          <a:endParaRPr lang="es-HN" sz="2000" dirty="0"/>
        </a:p>
      </dgm:t>
    </dgm:pt>
    <dgm:pt modelId="{40A87837-E8E2-4460-B3FB-D8C85297E534}" type="parTrans" cxnId="{351A2521-84B4-44D0-82C5-0C7C188D4A74}">
      <dgm:prSet/>
      <dgm:spPr/>
      <dgm:t>
        <a:bodyPr/>
        <a:lstStyle/>
        <a:p>
          <a:endParaRPr lang="es-HN"/>
        </a:p>
      </dgm:t>
    </dgm:pt>
    <dgm:pt modelId="{C42EC891-A78A-47D3-9BCA-0DE2C18DB6DE}" type="sibTrans" cxnId="{351A2521-84B4-44D0-82C5-0C7C188D4A74}">
      <dgm:prSet/>
      <dgm:spPr/>
      <dgm:t>
        <a:bodyPr/>
        <a:lstStyle/>
        <a:p>
          <a:endParaRPr lang="es-HN"/>
        </a:p>
      </dgm:t>
    </dgm:pt>
    <dgm:pt modelId="{37B4F296-96E8-42BE-A157-6810A0F25BB1}">
      <dgm:prSet custT="1"/>
      <dgm:spPr>
        <a:solidFill>
          <a:srgbClr val="0070C0"/>
        </a:solidFill>
      </dgm:spPr>
      <dgm:t>
        <a:bodyPr/>
        <a:lstStyle/>
        <a:p>
          <a:r>
            <a:rPr lang="es-ES" sz="2000" u="sng" dirty="0"/>
            <a:t>No puede haber dos bloques del mismo conjunto con la misma etiqueta.</a:t>
          </a:r>
          <a:endParaRPr lang="es-HN" sz="2000" u="sng" dirty="0"/>
        </a:p>
      </dgm:t>
    </dgm:pt>
    <dgm:pt modelId="{2B1971AB-D0DF-451A-9066-B5FAD3DE7506}" type="parTrans" cxnId="{2D14A150-516D-460A-8D30-BEFC656DE8E8}">
      <dgm:prSet/>
      <dgm:spPr/>
      <dgm:t>
        <a:bodyPr/>
        <a:lstStyle/>
        <a:p>
          <a:endParaRPr lang="es-HN"/>
        </a:p>
      </dgm:t>
    </dgm:pt>
    <dgm:pt modelId="{6FDF9A43-F36E-450D-A2B5-AF2D2D2E20FE}" type="sibTrans" cxnId="{2D14A150-516D-460A-8D30-BEFC656DE8E8}">
      <dgm:prSet/>
      <dgm:spPr/>
      <dgm:t>
        <a:bodyPr/>
        <a:lstStyle/>
        <a:p>
          <a:endParaRPr lang="es-HN"/>
        </a:p>
      </dgm:t>
    </dgm:pt>
    <dgm:pt modelId="{849834B1-3DE5-4F8C-98D6-FFBEACBBC41B}">
      <dgm:prSet custT="1"/>
      <dgm:spPr>
        <a:solidFill>
          <a:srgbClr val="0070C0"/>
        </a:solidFill>
      </dgm:spPr>
      <dgm:t>
        <a:bodyPr/>
        <a:lstStyle/>
        <a:p>
          <a:r>
            <a:rPr lang="es-ES" sz="2000" dirty="0"/>
            <a:t>Consiste en agrupar las líneas de cache en V conjuntos de k líneas.</a:t>
          </a:r>
          <a:endParaRPr lang="es-HN" sz="2000" dirty="0"/>
        </a:p>
      </dgm:t>
    </dgm:pt>
    <dgm:pt modelId="{53F11C8F-BBC1-472F-9B79-9E36903B395E}" type="parTrans" cxnId="{50D9812A-546C-40CB-BE65-5C5D98ED6B81}">
      <dgm:prSet/>
      <dgm:spPr/>
      <dgm:t>
        <a:bodyPr/>
        <a:lstStyle/>
        <a:p>
          <a:endParaRPr lang="es-HN"/>
        </a:p>
      </dgm:t>
    </dgm:pt>
    <dgm:pt modelId="{1918C5DB-78F1-4EBE-92C9-7E408D187172}" type="sibTrans" cxnId="{50D9812A-546C-40CB-BE65-5C5D98ED6B81}">
      <dgm:prSet/>
      <dgm:spPr/>
      <dgm:t>
        <a:bodyPr/>
        <a:lstStyle/>
        <a:p>
          <a:endParaRPr lang="es-HN"/>
        </a:p>
      </dgm:t>
    </dgm:pt>
    <dgm:pt modelId="{288FADF8-B258-4F04-B9B9-D82ECBD85DB5}">
      <dgm:prSet custT="1"/>
      <dgm:spPr>
        <a:solidFill>
          <a:srgbClr val="0070C0"/>
        </a:solidFill>
      </dgm:spPr>
      <dgm:t>
        <a:bodyPr/>
        <a:lstStyle/>
        <a:p>
          <a:r>
            <a:rPr lang="es-ES" sz="2000" dirty="0"/>
            <a:t>Un bloque de memoria solamente puede estar en un conjunto de la cache, y su asignación es directa.</a:t>
          </a:r>
          <a:endParaRPr lang="es-HN" sz="2000" dirty="0"/>
        </a:p>
      </dgm:t>
    </dgm:pt>
    <dgm:pt modelId="{1CFF5B39-454D-4CD2-A134-32E39EC1B13E}" type="parTrans" cxnId="{FBBA3E1E-B877-4EC4-99D2-8E12DA9AB37C}">
      <dgm:prSet/>
      <dgm:spPr/>
      <dgm:t>
        <a:bodyPr/>
        <a:lstStyle/>
        <a:p>
          <a:endParaRPr lang="es-HN"/>
        </a:p>
      </dgm:t>
    </dgm:pt>
    <dgm:pt modelId="{85F20050-F1B9-4CC5-9D04-9CFCF9CE58A6}" type="sibTrans" cxnId="{FBBA3E1E-B877-4EC4-99D2-8E12DA9AB37C}">
      <dgm:prSet/>
      <dgm:spPr/>
      <dgm:t>
        <a:bodyPr/>
        <a:lstStyle/>
        <a:p>
          <a:endParaRPr lang="es-HN"/>
        </a:p>
      </dgm:t>
    </dgm:pt>
    <dgm:pt modelId="{100D296D-61AC-4E9F-96C2-5FB402419B76}">
      <dgm:prSet custT="1"/>
      <dgm:spPr/>
      <dgm:t>
        <a:bodyPr/>
        <a:lstStyle/>
        <a:p>
          <a:r>
            <a:rPr lang="es-ES" sz="2000" dirty="0"/>
            <a:t>Un bloque de memoria principal pueda ubicarse en cualquier línea de un conjunto específico, es decir, su asignación es asociativa. </a:t>
          </a:r>
          <a:endParaRPr lang="es-HN" sz="2000" dirty="0"/>
        </a:p>
      </dgm:t>
    </dgm:pt>
    <dgm:pt modelId="{E107F939-9224-4DF8-BCA2-071652FF7E55}" type="parTrans" cxnId="{D3C669E0-E455-44ED-9AE7-BA7EE67B4527}">
      <dgm:prSet/>
      <dgm:spPr/>
      <dgm:t>
        <a:bodyPr/>
        <a:lstStyle/>
        <a:p>
          <a:endParaRPr lang="es-HN"/>
        </a:p>
      </dgm:t>
    </dgm:pt>
    <dgm:pt modelId="{2C602668-FBC8-4531-9662-7B87B53C4F47}" type="sibTrans" cxnId="{D3C669E0-E455-44ED-9AE7-BA7EE67B4527}">
      <dgm:prSet/>
      <dgm:spPr/>
      <dgm:t>
        <a:bodyPr/>
        <a:lstStyle/>
        <a:p>
          <a:endParaRPr lang="es-HN"/>
        </a:p>
      </dgm:t>
    </dgm:pt>
    <dgm:pt modelId="{4D8055C3-2595-4F37-BA57-9E8451F51A40}" type="pres">
      <dgm:prSet presAssocID="{C9107847-40FE-4F42-95AC-AB0EF53BBE5F}" presName="linearFlow" presStyleCnt="0">
        <dgm:presLayoutVars>
          <dgm:dir/>
          <dgm:animLvl val="lvl"/>
          <dgm:resizeHandles/>
        </dgm:presLayoutVars>
      </dgm:prSet>
      <dgm:spPr/>
    </dgm:pt>
    <dgm:pt modelId="{7F17BAE7-ED65-4F81-9E88-0AD3F135177C}" type="pres">
      <dgm:prSet presAssocID="{EE07456C-C27C-4F67-B399-BE47620B30F1}" presName="compositeNode" presStyleCnt="0">
        <dgm:presLayoutVars>
          <dgm:bulletEnabled val="1"/>
        </dgm:presLayoutVars>
      </dgm:prSet>
      <dgm:spPr/>
    </dgm:pt>
    <dgm:pt modelId="{70E2D366-C481-41FA-B2E0-8FF51D089CC7}" type="pres">
      <dgm:prSet presAssocID="{EE07456C-C27C-4F67-B399-BE47620B30F1}"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50000" r="-50000"/>
          </a:stretch>
        </a:blipFill>
      </dgm:spPr>
    </dgm:pt>
    <dgm:pt modelId="{B4B52E61-E5F2-429E-923C-8173F8A6DF7B}" type="pres">
      <dgm:prSet presAssocID="{EE07456C-C27C-4F67-B399-BE47620B30F1}" presName="childNode" presStyleLbl="node1" presStyleIdx="0" presStyleCnt="1">
        <dgm:presLayoutVars>
          <dgm:bulletEnabled val="1"/>
        </dgm:presLayoutVars>
      </dgm:prSet>
      <dgm:spPr/>
    </dgm:pt>
    <dgm:pt modelId="{67C85432-04AE-4E5B-9989-2FA7C7ED1CB5}" type="pres">
      <dgm:prSet presAssocID="{EE07456C-C27C-4F67-B399-BE47620B30F1}" presName="parentNode" presStyleLbl="revTx" presStyleIdx="0" presStyleCnt="1">
        <dgm:presLayoutVars>
          <dgm:chMax val="0"/>
          <dgm:bulletEnabled val="1"/>
        </dgm:presLayoutVars>
      </dgm:prSet>
      <dgm:spPr/>
    </dgm:pt>
  </dgm:ptLst>
  <dgm:cxnLst>
    <dgm:cxn modelId="{5F5EF30E-33F3-423F-948D-70A62D8D2EA0}" srcId="{EE07456C-C27C-4F67-B399-BE47620B30F1}" destId="{E678AA89-381E-4D65-B45D-F9110D72C39C}" srcOrd="7" destOrd="0" parTransId="{86FF084C-AF07-4415-BD71-BA615D174478}" sibTransId="{05EBA390-4764-4BE7-BFCF-9AC26B4C6C3D}"/>
    <dgm:cxn modelId="{FBBA3E1E-B877-4EC4-99D2-8E12DA9AB37C}" srcId="{EE07456C-C27C-4F67-B399-BE47620B30F1}" destId="{288FADF8-B258-4F04-B9B9-D82ECBD85DB5}" srcOrd="2" destOrd="0" parTransId="{1CFF5B39-454D-4CD2-A134-32E39EC1B13E}" sibTransId="{85F20050-F1B9-4CC5-9D04-9CFCF9CE58A6}"/>
    <dgm:cxn modelId="{351A2521-84B4-44D0-82C5-0C7C188D4A74}" srcId="{EE07456C-C27C-4F67-B399-BE47620B30F1}" destId="{B4391612-88AF-4499-A6F2-2EF7027C33FA}" srcOrd="6" destOrd="0" parTransId="{40A87837-E8E2-4460-B3FB-D8C85297E534}" sibTransId="{C42EC891-A78A-47D3-9BCA-0DE2C18DB6DE}"/>
    <dgm:cxn modelId="{50D9812A-546C-40CB-BE65-5C5D98ED6B81}" srcId="{EE07456C-C27C-4F67-B399-BE47620B30F1}" destId="{849834B1-3DE5-4F8C-98D6-FFBEACBBC41B}" srcOrd="1" destOrd="0" parTransId="{53F11C8F-BBC1-472F-9B79-9E36903B395E}" sibTransId="{1918C5DB-78F1-4EBE-92C9-7E408D187172}"/>
    <dgm:cxn modelId="{2FCA1A64-393F-4D73-B047-64B6D0350455}" srcId="{EE07456C-C27C-4F67-B399-BE47620B30F1}" destId="{5B9C02DC-2419-48F3-A626-E53DE2FE85D6}" srcOrd="0" destOrd="0" parTransId="{92F33431-050B-4177-B4AB-C2B2820785CE}" sibTransId="{D8E4D4E5-B7EF-49D1-8F70-1DAC5F6BFE9C}"/>
    <dgm:cxn modelId="{A12A7B6A-3997-4762-974C-FE6696F18BD0}" type="presOf" srcId="{EE07456C-C27C-4F67-B399-BE47620B30F1}" destId="{67C85432-04AE-4E5B-9989-2FA7C7ED1CB5}" srcOrd="0" destOrd="0" presId="urn:microsoft.com/office/officeart/2005/8/layout/hList2"/>
    <dgm:cxn modelId="{8FB9166E-E0BB-4F4C-9F36-6C2E5F4366E8}" type="presOf" srcId="{288FADF8-B258-4F04-B9B9-D82ECBD85DB5}" destId="{B4B52E61-E5F2-429E-923C-8173F8A6DF7B}" srcOrd="0" destOrd="2" presId="urn:microsoft.com/office/officeart/2005/8/layout/hList2"/>
    <dgm:cxn modelId="{2D14A150-516D-460A-8D30-BEFC656DE8E8}" srcId="{EE07456C-C27C-4F67-B399-BE47620B30F1}" destId="{37B4F296-96E8-42BE-A157-6810A0F25BB1}" srcOrd="5" destOrd="0" parTransId="{2B1971AB-D0DF-451A-9066-B5FAD3DE7506}" sibTransId="{6FDF9A43-F36E-450D-A2B5-AF2D2D2E20FE}"/>
    <dgm:cxn modelId="{8518EA56-B83F-40E8-8709-2C19B9AFB5CF}" type="presOf" srcId="{5B9C02DC-2419-48F3-A626-E53DE2FE85D6}" destId="{B4B52E61-E5F2-429E-923C-8173F8A6DF7B}" srcOrd="0" destOrd="0" presId="urn:microsoft.com/office/officeart/2005/8/layout/hList2"/>
    <dgm:cxn modelId="{B4625978-7913-4855-9E54-2AFE0C2B987F}" type="presOf" srcId="{E678AA89-381E-4D65-B45D-F9110D72C39C}" destId="{B4B52E61-E5F2-429E-923C-8173F8A6DF7B}" srcOrd="0" destOrd="7" presId="urn:microsoft.com/office/officeart/2005/8/layout/hList2"/>
    <dgm:cxn modelId="{41320B7D-805B-4A85-B4FA-BB5EC3481870}" srcId="{C9107847-40FE-4F42-95AC-AB0EF53BBE5F}" destId="{EE07456C-C27C-4F67-B399-BE47620B30F1}" srcOrd="0" destOrd="0" parTransId="{C2409820-80C6-42EA-9420-C44AF548EF8F}" sibTransId="{3A56B739-D7ED-463A-A3BD-9E56C65C1F35}"/>
    <dgm:cxn modelId="{D0CDB288-5E18-41ED-ABB4-37A0287149B8}" type="presOf" srcId="{CA76465D-82E0-409D-B319-1CB2D0127D06}" destId="{B4B52E61-E5F2-429E-923C-8173F8A6DF7B}" srcOrd="0" destOrd="4" presId="urn:microsoft.com/office/officeart/2005/8/layout/hList2"/>
    <dgm:cxn modelId="{D094CD93-2A95-442F-859C-CF873330C183}" type="presOf" srcId="{37B4F296-96E8-42BE-A157-6810A0F25BB1}" destId="{B4B52E61-E5F2-429E-923C-8173F8A6DF7B}" srcOrd="0" destOrd="5" presId="urn:microsoft.com/office/officeart/2005/8/layout/hList2"/>
    <dgm:cxn modelId="{7E96A9A5-60A3-4C5A-93E2-27B26154DE4F}" type="presOf" srcId="{B4391612-88AF-4499-A6F2-2EF7027C33FA}" destId="{B4B52E61-E5F2-429E-923C-8173F8A6DF7B}" srcOrd="0" destOrd="6" presId="urn:microsoft.com/office/officeart/2005/8/layout/hList2"/>
    <dgm:cxn modelId="{E3E684B6-A793-48B2-891B-0AF0C28711A7}" srcId="{EE07456C-C27C-4F67-B399-BE47620B30F1}" destId="{D10E46CB-E2F0-456E-8268-7319E53FC706}" srcOrd="8" destOrd="0" parTransId="{BF126582-520B-43A1-85CA-73739740D5A9}" sibTransId="{2CC6DF04-1239-4C5E-8511-B3D7370E7919}"/>
    <dgm:cxn modelId="{DDCE96CC-142A-4BEE-B1B1-0BB601595125}" type="presOf" srcId="{C9107847-40FE-4F42-95AC-AB0EF53BBE5F}" destId="{4D8055C3-2595-4F37-BA57-9E8451F51A40}" srcOrd="0" destOrd="0" presId="urn:microsoft.com/office/officeart/2005/8/layout/hList2"/>
    <dgm:cxn modelId="{D3C669E0-E455-44ED-9AE7-BA7EE67B4527}" srcId="{EE07456C-C27C-4F67-B399-BE47620B30F1}" destId="{100D296D-61AC-4E9F-96C2-5FB402419B76}" srcOrd="3" destOrd="0" parTransId="{E107F939-9224-4DF8-BCA2-071652FF7E55}" sibTransId="{2C602668-FBC8-4531-9662-7B87B53C4F47}"/>
    <dgm:cxn modelId="{DABF38E7-14A7-4108-B27D-D6128F08ADDC}" type="presOf" srcId="{100D296D-61AC-4E9F-96C2-5FB402419B76}" destId="{B4B52E61-E5F2-429E-923C-8173F8A6DF7B}" srcOrd="0" destOrd="3" presId="urn:microsoft.com/office/officeart/2005/8/layout/hList2"/>
    <dgm:cxn modelId="{DD3742E9-D27B-42C1-A9AF-305700356BCE}" type="presOf" srcId="{D10E46CB-E2F0-456E-8268-7319E53FC706}" destId="{B4B52E61-E5F2-429E-923C-8173F8A6DF7B}" srcOrd="0" destOrd="8" presId="urn:microsoft.com/office/officeart/2005/8/layout/hList2"/>
    <dgm:cxn modelId="{DAB275EA-77C9-4681-99F7-DC5EDBBE8CA0}" type="presOf" srcId="{849834B1-3DE5-4F8C-98D6-FFBEACBBC41B}" destId="{B4B52E61-E5F2-429E-923C-8173F8A6DF7B}" srcOrd="0" destOrd="1" presId="urn:microsoft.com/office/officeart/2005/8/layout/hList2"/>
    <dgm:cxn modelId="{51AD28EB-0BFF-4FD1-A53F-35DB53271E66}" srcId="{EE07456C-C27C-4F67-B399-BE47620B30F1}" destId="{CA76465D-82E0-409D-B319-1CB2D0127D06}" srcOrd="4" destOrd="0" parTransId="{BA928E12-379A-4704-B547-96E099ADD59A}" sibTransId="{C3930BB4-BF2A-4DDB-8499-E3C624421071}"/>
    <dgm:cxn modelId="{27F34F93-16E8-4C57-85A3-9F0267BE0383}" type="presParOf" srcId="{4D8055C3-2595-4F37-BA57-9E8451F51A40}" destId="{7F17BAE7-ED65-4F81-9E88-0AD3F135177C}" srcOrd="0" destOrd="0" presId="urn:microsoft.com/office/officeart/2005/8/layout/hList2"/>
    <dgm:cxn modelId="{50984181-48B5-4FDD-AECB-3AD653EADB53}" type="presParOf" srcId="{7F17BAE7-ED65-4F81-9E88-0AD3F135177C}" destId="{70E2D366-C481-41FA-B2E0-8FF51D089CC7}" srcOrd="0" destOrd="0" presId="urn:microsoft.com/office/officeart/2005/8/layout/hList2"/>
    <dgm:cxn modelId="{72BB4B27-215B-42E7-8331-7FC72FDB491A}" type="presParOf" srcId="{7F17BAE7-ED65-4F81-9E88-0AD3F135177C}" destId="{B4B52E61-E5F2-429E-923C-8173F8A6DF7B}" srcOrd="1" destOrd="0" presId="urn:microsoft.com/office/officeart/2005/8/layout/hList2"/>
    <dgm:cxn modelId="{5506D8C6-F7F2-45EB-99ED-04E21C18CC05}" type="presParOf" srcId="{7F17BAE7-ED65-4F81-9E88-0AD3F135177C}" destId="{67C85432-04AE-4E5B-9989-2FA7C7ED1CB5}"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334A5645-D197-494F-9985-1C13FC909E0D}" type="doc">
      <dgm:prSet loTypeId="urn:microsoft.com/office/officeart/2005/8/layout/lProcess2" loCatId="list" qsTypeId="urn:microsoft.com/office/officeart/2005/8/quickstyle/simple5" qsCatId="simple" csTypeId="urn:microsoft.com/office/officeart/2005/8/colors/accent1_2" csCatId="accent1" phldr="1"/>
      <dgm:spPr/>
      <dgm:t>
        <a:bodyPr/>
        <a:lstStyle/>
        <a:p>
          <a:endParaRPr lang="es-MX"/>
        </a:p>
      </dgm:t>
    </dgm:pt>
    <dgm:pt modelId="{E8EF3202-7F0B-456E-95AF-7743DCC019CE}">
      <dgm:prSet phldrT="[Texto]" custT="1"/>
      <dgm:spPr/>
      <dgm:t>
        <a:bodyPr/>
        <a:lstStyle/>
        <a:p>
          <a:r>
            <a:rPr lang="es-MX" sz="2400" b="1" dirty="0">
              <a:solidFill>
                <a:srgbClr val="0070C0"/>
              </a:solidFill>
            </a:rPr>
            <a:t>RESUMEN ASIGNACION ASOCIATIVA</a:t>
          </a:r>
        </a:p>
        <a:p>
          <a:r>
            <a:rPr lang="es-MX" sz="2400" b="1" dirty="0">
              <a:solidFill>
                <a:srgbClr val="0070C0"/>
              </a:solidFill>
            </a:rPr>
            <a:t>POR CONJUNTOS</a:t>
          </a:r>
        </a:p>
      </dgm:t>
    </dgm:pt>
    <dgm:pt modelId="{F3A3B8BA-78AD-4DA5-93E0-D3922BC491EC}" type="parTrans" cxnId="{8635BAB9-1B48-4C41-B22F-7354E0D67656}">
      <dgm:prSet/>
      <dgm:spPr/>
      <dgm:t>
        <a:bodyPr/>
        <a:lstStyle/>
        <a:p>
          <a:endParaRPr lang="es-MX" sz="2400"/>
        </a:p>
      </dgm:t>
    </dgm:pt>
    <dgm:pt modelId="{E5CC8F6D-8EAA-4ABE-B469-81C44235CC31}" type="sibTrans" cxnId="{8635BAB9-1B48-4C41-B22F-7354E0D67656}">
      <dgm:prSet/>
      <dgm:spPr/>
      <dgm:t>
        <a:bodyPr/>
        <a:lstStyle/>
        <a:p>
          <a:endParaRPr lang="es-MX" sz="2400"/>
        </a:p>
      </dgm:t>
    </dgm:pt>
    <dgm:pt modelId="{44D52038-9D92-4419-940B-8785F98939DA}">
      <dgm:prSet phldrT="[Texto]" custT="1"/>
      <dgm:spPr/>
      <dgm:t>
        <a:bodyPr/>
        <a:lstStyle/>
        <a:p>
          <a:r>
            <a:rPr lang="es-MX" sz="2000" dirty="0"/>
            <a:t>Longitud de dirección</a:t>
          </a:r>
        </a:p>
      </dgm:t>
    </dgm:pt>
    <dgm:pt modelId="{9A9E1B30-3218-4D2F-A315-616A989F174A}" type="parTrans" cxnId="{FAF1CD90-12B5-4245-859A-C966571A7626}">
      <dgm:prSet/>
      <dgm:spPr/>
      <dgm:t>
        <a:bodyPr/>
        <a:lstStyle/>
        <a:p>
          <a:endParaRPr lang="es-MX" sz="2400"/>
        </a:p>
      </dgm:t>
    </dgm:pt>
    <dgm:pt modelId="{470E5D50-F56F-462F-840E-982290C28676}" type="sibTrans" cxnId="{FAF1CD90-12B5-4245-859A-C966571A7626}">
      <dgm:prSet/>
      <dgm:spPr/>
      <dgm:t>
        <a:bodyPr/>
        <a:lstStyle/>
        <a:p>
          <a:endParaRPr lang="es-MX" sz="2400"/>
        </a:p>
      </dgm:t>
    </dgm:pt>
    <dgm:pt modelId="{96676B96-D3F5-4E45-A4CD-853F3DB65A31}">
      <dgm:prSet phldrT="[Texto]" custT="1"/>
      <dgm:spPr/>
      <dgm:t>
        <a:bodyPr/>
        <a:lstStyle/>
        <a:p>
          <a:r>
            <a:rPr lang="es-MX" sz="2000" dirty="0"/>
            <a:t>Numero de palabras o Bytes</a:t>
          </a:r>
        </a:p>
      </dgm:t>
    </dgm:pt>
    <dgm:pt modelId="{F48B5764-1C8E-43CB-B2B6-CEBB927A13DE}" type="parTrans" cxnId="{C521B697-4E37-42DC-89E0-65B81EB6F7F3}">
      <dgm:prSet/>
      <dgm:spPr/>
      <dgm:t>
        <a:bodyPr/>
        <a:lstStyle/>
        <a:p>
          <a:endParaRPr lang="es-MX" sz="2400"/>
        </a:p>
      </dgm:t>
    </dgm:pt>
    <dgm:pt modelId="{E9762372-F853-4AE3-A058-1B6E9A7171CD}" type="sibTrans" cxnId="{C521B697-4E37-42DC-89E0-65B81EB6F7F3}">
      <dgm:prSet/>
      <dgm:spPr/>
      <dgm:t>
        <a:bodyPr/>
        <a:lstStyle/>
        <a:p>
          <a:endParaRPr lang="es-MX" sz="2400"/>
        </a:p>
      </dgm:t>
    </dgm:pt>
    <dgm:pt modelId="{EBC95EBA-34FD-45D7-8930-416E2AA0FA17}">
      <dgm:prSet phldrT="[Texto]" custT="1"/>
      <dgm:spPr/>
      <dgm:t>
        <a:bodyPr/>
        <a:lstStyle/>
        <a:p>
          <a:r>
            <a:rPr lang="es-MX" sz="2000" b="1" dirty="0">
              <a:solidFill>
                <a:srgbClr val="0070C0"/>
              </a:solidFill>
            </a:rPr>
            <a:t>UTILIZANDO LOS CAMPOS DE DIRECCION</a:t>
          </a:r>
        </a:p>
      </dgm:t>
    </dgm:pt>
    <dgm:pt modelId="{84EF6083-5FD7-4B5E-A475-708D4982ABD2}" type="parTrans" cxnId="{DD5F3FD2-5D94-4009-9772-26C38FE17188}">
      <dgm:prSet/>
      <dgm:spPr/>
      <dgm:t>
        <a:bodyPr/>
        <a:lstStyle/>
        <a:p>
          <a:endParaRPr lang="es-MX" sz="2400"/>
        </a:p>
      </dgm:t>
    </dgm:pt>
    <dgm:pt modelId="{5F601522-492B-4AC1-BB37-3AC5692E1FB6}" type="sibTrans" cxnId="{DD5F3FD2-5D94-4009-9772-26C38FE17188}">
      <dgm:prSet/>
      <dgm:spPr/>
      <dgm:t>
        <a:bodyPr/>
        <a:lstStyle/>
        <a:p>
          <a:endParaRPr lang="es-MX" sz="2400"/>
        </a:p>
      </dgm:t>
    </dgm:pt>
    <dgm:pt modelId="{F7E211EB-B5FE-484B-AE85-67D8FCB47AC5}">
      <dgm:prSet custT="1"/>
      <dgm:spPr/>
      <dgm:t>
        <a:bodyPr/>
        <a:lstStyle/>
        <a:p>
          <a:r>
            <a:rPr lang="es-MX" sz="2000" dirty="0"/>
            <a:t>(s + w) bits</a:t>
          </a:r>
        </a:p>
      </dgm:t>
    </dgm:pt>
    <dgm:pt modelId="{28C09912-5421-41A6-9EE6-0427ABEE5201}" type="parTrans" cxnId="{E226CC11-A96B-44E9-8BAA-AA91769EB512}">
      <dgm:prSet/>
      <dgm:spPr/>
      <dgm:t>
        <a:bodyPr/>
        <a:lstStyle/>
        <a:p>
          <a:endParaRPr lang="es-MX" sz="2400"/>
        </a:p>
      </dgm:t>
    </dgm:pt>
    <dgm:pt modelId="{218400EC-5D35-4843-B880-E3A308A37F8D}" type="sibTrans" cxnId="{E226CC11-A96B-44E9-8BAA-AA91769EB512}">
      <dgm:prSet/>
      <dgm:spPr/>
      <dgm:t>
        <a:bodyPr/>
        <a:lstStyle/>
        <a:p>
          <a:endParaRPr lang="es-MX" sz="2400"/>
        </a:p>
      </dgm:t>
    </dgm:pt>
    <dgm:pt modelId="{E1D88654-1C83-44F3-85EF-DA698E176FA9}">
      <dgm:prSet custT="1"/>
      <dgm:spPr/>
      <dgm:t>
        <a:bodyPr/>
        <a:lstStyle/>
        <a:p>
          <a:r>
            <a:rPr lang="es-MX" sz="2000" dirty="0"/>
            <a:t>2</a:t>
          </a:r>
          <a:r>
            <a:rPr lang="es-MX" sz="2000" baseline="30000" dirty="0"/>
            <a:t>s+w</a:t>
          </a:r>
          <a:endParaRPr lang="es-MX" sz="2000" dirty="0"/>
        </a:p>
      </dgm:t>
    </dgm:pt>
    <dgm:pt modelId="{65AE7394-247B-4239-B2C0-E448C585660A}" type="parTrans" cxnId="{1B46A328-6015-45C7-A5D2-97022AC9F521}">
      <dgm:prSet/>
      <dgm:spPr/>
      <dgm:t>
        <a:bodyPr/>
        <a:lstStyle/>
        <a:p>
          <a:endParaRPr lang="es-MX" sz="2400"/>
        </a:p>
      </dgm:t>
    </dgm:pt>
    <dgm:pt modelId="{0933766D-ACBA-43D2-96C6-7F1426FD9333}" type="sibTrans" cxnId="{1B46A328-6015-45C7-A5D2-97022AC9F521}">
      <dgm:prSet/>
      <dgm:spPr/>
      <dgm:t>
        <a:bodyPr/>
        <a:lstStyle/>
        <a:p>
          <a:endParaRPr lang="es-MX" sz="2400"/>
        </a:p>
      </dgm:t>
    </dgm:pt>
    <dgm:pt modelId="{40F3113B-ED7B-48E4-874B-582DBC0CDE7E}">
      <dgm:prSet custT="1"/>
      <dgm:spPr/>
      <dgm:t>
        <a:bodyPr/>
        <a:lstStyle/>
        <a:p>
          <a:r>
            <a:rPr lang="es-MX" sz="2000" dirty="0"/>
            <a:t>Tamaño del bloque= Tamaño de línea</a:t>
          </a:r>
        </a:p>
      </dgm:t>
    </dgm:pt>
    <dgm:pt modelId="{0AE1A9FD-1622-4418-A6BC-9099A7FCE2A1}" type="parTrans" cxnId="{754A55CA-908D-4578-A0B7-A65E03B15E50}">
      <dgm:prSet/>
      <dgm:spPr/>
      <dgm:t>
        <a:bodyPr/>
        <a:lstStyle/>
        <a:p>
          <a:endParaRPr lang="es-MX" sz="2400"/>
        </a:p>
      </dgm:t>
    </dgm:pt>
    <dgm:pt modelId="{9374AA72-A109-4C15-8794-4B900B3DE58D}" type="sibTrans" cxnId="{754A55CA-908D-4578-A0B7-A65E03B15E50}">
      <dgm:prSet/>
      <dgm:spPr/>
      <dgm:t>
        <a:bodyPr/>
        <a:lstStyle/>
        <a:p>
          <a:endParaRPr lang="es-MX" sz="2400"/>
        </a:p>
      </dgm:t>
    </dgm:pt>
    <dgm:pt modelId="{86F8503F-7469-4B37-B773-1874C5595C3E}">
      <dgm:prSet custT="1"/>
      <dgm:spPr/>
      <dgm:t>
        <a:bodyPr/>
        <a:lstStyle/>
        <a:p>
          <a:r>
            <a:rPr lang="es-MX" sz="2000" dirty="0"/>
            <a:t>2</a:t>
          </a:r>
          <a:r>
            <a:rPr lang="es-MX" sz="2000" baseline="30000" dirty="0"/>
            <a:t>w</a:t>
          </a:r>
          <a:endParaRPr lang="es-MX" sz="2000" dirty="0"/>
        </a:p>
      </dgm:t>
    </dgm:pt>
    <dgm:pt modelId="{392487F7-B3EB-4508-AB23-3B635D6EE1EB}" type="parTrans" cxnId="{72915280-38FC-4A9C-AF9E-659B5DC353D9}">
      <dgm:prSet/>
      <dgm:spPr/>
      <dgm:t>
        <a:bodyPr/>
        <a:lstStyle/>
        <a:p>
          <a:endParaRPr lang="es-MX" sz="2400"/>
        </a:p>
      </dgm:t>
    </dgm:pt>
    <dgm:pt modelId="{73E78E8F-BF16-4A10-B7E9-C1DA28623D93}" type="sibTrans" cxnId="{72915280-38FC-4A9C-AF9E-659B5DC353D9}">
      <dgm:prSet/>
      <dgm:spPr/>
      <dgm:t>
        <a:bodyPr/>
        <a:lstStyle/>
        <a:p>
          <a:endParaRPr lang="es-MX" sz="2400"/>
        </a:p>
      </dgm:t>
    </dgm:pt>
    <dgm:pt modelId="{BDE8A464-8B26-4B56-8E67-5ACEDCFC3FB6}">
      <dgm:prSet custT="1"/>
      <dgm:spPr/>
      <dgm:t>
        <a:bodyPr/>
        <a:lstStyle/>
        <a:p>
          <a:r>
            <a:rPr lang="es-MX" sz="2000" dirty="0"/>
            <a:t>Número de líneas en conjunto</a:t>
          </a:r>
        </a:p>
      </dgm:t>
    </dgm:pt>
    <dgm:pt modelId="{77A66B25-87C4-458D-94D6-38B4ADCB5307}" type="parTrans" cxnId="{5DDF9379-76B8-442B-8942-4DFC45DA9951}">
      <dgm:prSet/>
      <dgm:spPr/>
      <dgm:t>
        <a:bodyPr/>
        <a:lstStyle/>
        <a:p>
          <a:endParaRPr lang="es-MX" sz="2400"/>
        </a:p>
      </dgm:t>
    </dgm:pt>
    <dgm:pt modelId="{59C0BD11-1426-447E-99BD-9D93EC502354}" type="sibTrans" cxnId="{5DDF9379-76B8-442B-8942-4DFC45DA9951}">
      <dgm:prSet/>
      <dgm:spPr/>
      <dgm:t>
        <a:bodyPr/>
        <a:lstStyle/>
        <a:p>
          <a:endParaRPr lang="es-MX" sz="2400"/>
        </a:p>
      </dgm:t>
    </dgm:pt>
    <dgm:pt modelId="{1EAD6884-F1F4-4CC2-876E-A14320082F06}">
      <dgm:prSet custT="1"/>
      <dgm:spPr/>
      <dgm:t>
        <a:bodyPr/>
        <a:lstStyle/>
        <a:p>
          <a:r>
            <a:rPr lang="es-MX" sz="2000" dirty="0"/>
            <a:t> k</a:t>
          </a:r>
        </a:p>
      </dgm:t>
    </dgm:pt>
    <dgm:pt modelId="{90458DB4-F34B-44C0-8D87-EEEE68955A28}" type="parTrans" cxnId="{E8830578-2C9D-4FD1-9FF1-E5CFDD75FD7B}">
      <dgm:prSet/>
      <dgm:spPr/>
      <dgm:t>
        <a:bodyPr/>
        <a:lstStyle/>
        <a:p>
          <a:endParaRPr lang="es-MX" sz="2400"/>
        </a:p>
      </dgm:t>
    </dgm:pt>
    <dgm:pt modelId="{135E0664-7085-49F6-97A4-65F6E34094F1}" type="sibTrans" cxnId="{E8830578-2C9D-4FD1-9FF1-E5CFDD75FD7B}">
      <dgm:prSet/>
      <dgm:spPr/>
      <dgm:t>
        <a:bodyPr/>
        <a:lstStyle/>
        <a:p>
          <a:endParaRPr lang="es-MX" sz="2400"/>
        </a:p>
      </dgm:t>
    </dgm:pt>
    <dgm:pt modelId="{52B93E83-4772-4B62-BBFA-E59FE89E377E}">
      <dgm:prSet custT="1"/>
      <dgm:spPr/>
      <dgm:t>
        <a:bodyPr/>
        <a:lstStyle/>
        <a:p>
          <a:r>
            <a:rPr lang="es-MX" sz="2000" dirty="0"/>
            <a:t>Numero de bloques en memoria principal</a:t>
          </a:r>
        </a:p>
      </dgm:t>
    </dgm:pt>
    <dgm:pt modelId="{C6BF18B7-DE60-4532-8029-F1CD5E6B61AD}" type="parTrans" cxnId="{F6ED474A-92C8-4D17-9E22-E572D25CBACC}">
      <dgm:prSet/>
      <dgm:spPr/>
      <dgm:t>
        <a:bodyPr/>
        <a:lstStyle/>
        <a:p>
          <a:endParaRPr lang="es-MX"/>
        </a:p>
      </dgm:t>
    </dgm:pt>
    <dgm:pt modelId="{0A461C1C-2DC3-483D-91F9-992103E30B83}" type="sibTrans" cxnId="{F6ED474A-92C8-4D17-9E22-E572D25CBACC}">
      <dgm:prSet/>
      <dgm:spPr/>
      <dgm:t>
        <a:bodyPr/>
        <a:lstStyle/>
        <a:p>
          <a:endParaRPr lang="es-MX"/>
        </a:p>
      </dgm:t>
    </dgm:pt>
    <dgm:pt modelId="{81EF057E-AD25-4532-82C6-332D7486422A}">
      <dgm:prSet custT="1"/>
      <dgm:spPr/>
      <dgm:t>
        <a:bodyPr/>
        <a:lstStyle/>
        <a:p>
          <a:r>
            <a:rPr lang="es-MX" sz="2000" dirty="0"/>
            <a:t>Numero de conjuntos</a:t>
          </a:r>
        </a:p>
      </dgm:t>
    </dgm:pt>
    <dgm:pt modelId="{A3E6E3E2-02F8-45DA-AF25-0C576F136B4C}" type="parTrans" cxnId="{A404413A-CEFE-47A0-B503-1D25647C5E5D}">
      <dgm:prSet/>
      <dgm:spPr/>
      <dgm:t>
        <a:bodyPr/>
        <a:lstStyle/>
        <a:p>
          <a:endParaRPr lang="es-MX"/>
        </a:p>
      </dgm:t>
    </dgm:pt>
    <dgm:pt modelId="{6BED22B1-E5A1-476C-BE87-CACA89E468FD}" type="sibTrans" cxnId="{A404413A-CEFE-47A0-B503-1D25647C5E5D}">
      <dgm:prSet/>
      <dgm:spPr/>
      <dgm:t>
        <a:bodyPr/>
        <a:lstStyle/>
        <a:p>
          <a:endParaRPr lang="es-MX"/>
        </a:p>
      </dgm:t>
    </dgm:pt>
    <dgm:pt modelId="{6373B8BA-F51A-4E9E-AE6B-572FCF8AC864}">
      <dgm:prSet custT="1"/>
      <dgm:spPr/>
      <dgm:t>
        <a:bodyPr/>
        <a:lstStyle/>
        <a:p>
          <a:r>
            <a:rPr lang="es-MX" sz="2000" dirty="0"/>
            <a:t>V = 2</a:t>
          </a:r>
          <a:r>
            <a:rPr lang="es-MX" sz="2000" baseline="30000" dirty="0"/>
            <a:t>d</a:t>
          </a:r>
          <a:r>
            <a:rPr lang="es-MX" sz="2000" dirty="0"/>
            <a:t> </a:t>
          </a:r>
        </a:p>
      </dgm:t>
    </dgm:pt>
    <dgm:pt modelId="{34E0F2B3-FC41-4651-9924-E1854E445703}" type="parTrans" cxnId="{5CE5081F-8708-4483-99F2-F08B8D855875}">
      <dgm:prSet/>
      <dgm:spPr/>
      <dgm:t>
        <a:bodyPr/>
        <a:lstStyle/>
        <a:p>
          <a:endParaRPr lang="es-MX"/>
        </a:p>
      </dgm:t>
    </dgm:pt>
    <dgm:pt modelId="{4C949157-AD7A-4302-A0F5-030FE0BBDAD2}" type="sibTrans" cxnId="{5CE5081F-8708-4483-99F2-F08B8D855875}">
      <dgm:prSet/>
      <dgm:spPr/>
      <dgm:t>
        <a:bodyPr/>
        <a:lstStyle/>
        <a:p>
          <a:endParaRPr lang="es-MX"/>
        </a:p>
      </dgm:t>
    </dgm:pt>
    <dgm:pt modelId="{25B1C632-ABBA-4765-9340-95EE8D5CD422}">
      <dgm:prSet custT="1"/>
      <dgm:spPr/>
      <dgm:t>
        <a:bodyPr/>
        <a:lstStyle/>
        <a:p>
          <a:r>
            <a:rPr lang="es-MX" sz="2000" dirty="0"/>
            <a:t>Número de líneas en cache</a:t>
          </a:r>
        </a:p>
      </dgm:t>
    </dgm:pt>
    <dgm:pt modelId="{381011C3-78AF-464F-AF46-384CFA961AF7}" type="parTrans" cxnId="{DFF24AA0-9A16-45E5-9733-0BAACAC79089}">
      <dgm:prSet/>
      <dgm:spPr/>
      <dgm:t>
        <a:bodyPr/>
        <a:lstStyle/>
        <a:p>
          <a:endParaRPr lang="es-MX"/>
        </a:p>
      </dgm:t>
    </dgm:pt>
    <dgm:pt modelId="{70AF532C-9C5E-4960-9862-7856E0221058}" type="sibTrans" cxnId="{DFF24AA0-9A16-45E5-9733-0BAACAC79089}">
      <dgm:prSet/>
      <dgm:spPr/>
      <dgm:t>
        <a:bodyPr/>
        <a:lstStyle/>
        <a:p>
          <a:endParaRPr lang="es-MX"/>
        </a:p>
      </dgm:t>
    </dgm:pt>
    <dgm:pt modelId="{2C1CAEB4-916D-44DF-99CD-E70D6EA39B0F}">
      <dgm:prSet custT="1"/>
      <dgm:spPr/>
      <dgm:t>
        <a:bodyPr/>
        <a:lstStyle/>
        <a:p>
          <a:r>
            <a:rPr lang="es-MX" sz="2000" dirty="0">
              <a:solidFill>
                <a:schemeClr val="bg1"/>
              </a:solidFill>
            </a:rPr>
            <a:t>KV = </a:t>
          </a:r>
          <a:r>
            <a:rPr kumimoji="1" lang="en-GB" sz="2000" dirty="0">
              <a:solidFill>
                <a:schemeClr val="bg1"/>
              </a:solidFill>
              <a:latin typeface="Tahoma" pitchFamily="34" charset="0"/>
              <a:cs typeface="Tahoma" pitchFamily="34" charset="0"/>
            </a:rPr>
            <a:t>k 2</a:t>
          </a:r>
          <a:r>
            <a:rPr kumimoji="1" lang="en-GB" sz="2000" baseline="30000" dirty="0">
              <a:solidFill>
                <a:schemeClr val="bg1"/>
              </a:solidFill>
              <a:latin typeface="Tahoma" pitchFamily="34" charset="0"/>
              <a:cs typeface="Tahoma" pitchFamily="34" charset="0"/>
            </a:rPr>
            <a:t>d </a:t>
          </a:r>
          <a:r>
            <a:rPr lang="es-MX" sz="2000" dirty="0">
              <a:solidFill>
                <a:schemeClr val="bg1"/>
              </a:solidFill>
            </a:rPr>
            <a:t> </a:t>
          </a:r>
        </a:p>
      </dgm:t>
    </dgm:pt>
    <dgm:pt modelId="{22BC1B63-36C9-418D-9D9C-5323314DDF30}" type="parTrans" cxnId="{BD53A9C6-15D3-4DAF-9E6C-7F07B75CF6E8}">
      <dgm:prSet/>
      <dgm:spPr/>
      <dgm:t>
        <a:bodyPr/>
        <a:lstStyle/>
        <a:p>
          <a:endParaRPr lang="es-MX"/>
        </a:p>
      </dgm:t>
    </dgm:pt>
    <dgm:pt modelId="{FCAB6DBC-5E34-498F-BBFF-1B045F7FB0E5}" type="sibTrans" cxnId="{BD53A9C6-15D3-4DAF-9E6C-7F07B75CF6E8}">
      <dgm:prSet/>
      <dgm:spPr/>
      <dgm:t>
        <a:bodyPr/>
        <a:lstStyle/>
        <a:p>
          <a:endParaRPr lang="es-MX"/>
        </a:p>
      </dgm:t>
    </dgm:pt>
    <dgm:pt modelId="{1EBD5B28-59A1-4284-984F-2CD33A9A45B4}">
      <dgm:prSet custT="1"/>
      <dgm:spPr/>
      <dgm:t>
        <a:bodyPr/>
        <a:lstStyle/>
        <a:p>
          <a:r>
            <a:rPr lang="es-MX" sz="2000" dirty="0"/>
            <a:t>Tamaño de etiqueta </a:t>
          </a:r>
        </a:p>
      </dgm:t>
    </dgm:pt>
    <dgm:pt modelId="{25EF4F76-A37A-4F49-95B8-74A4BCB87ADA}" type="parTrans" cxnId="{AAB68537-D5EF-4F0F-AA78-585CE0C9A664}">
      <dgm:prSet/>
      <dgm:spPr/>
      <dgm:t>
        <a:bodyPr/>
        <a:lstStyle/>
        <a:p>
          <a:endParaRPr lang="es-MX"/>
        </a:p>
      </dgm:t>
    </dgm:pt>
    <dgm:pt modelId="{D4BC6D9E-DE5D-40CC-9F3F-F0EFBB132C9A}" type="sibTrans" cxnId="{AAB68537-D5EF-4F0F-AA78-585CE0C9A664}">
      <dgm:prSet/>
      <dgm:spPr/>
      <dgm:t>
        <a:bodyPr/>
        <a:lstStyle/>
        <a:p>
          <a:endParaRPr lang="es-MX"/>
        </a:p>
      </dgm:t>
    </dgm:pt>
    <dgm:pt modelId="{57A19022-E4A2-4607-AD2F-66216B711C7A}">
      <dgm:prSet custT="1"/>
      <dgm:spPr/>
      <dgm:t>
        <a:bodyPr/>
        <a:lstStyle/>
        <a:p>
          <a:r>
            <a:rPr lang="es-MX" sz="2000" dirty="0"/>
            <a:t>(s – d) bits</a:t>
          </a:r>
        </a:p>
      </dgm:t>
    </dgm:pt>
    <dgm:pt modelId="{86D683DB-7976-4005-96CC-1F3E65729FB3}" type="parTrans" cxnId="{E7929876-AD11-445D-9B82-4CC22CB38568}">
      <dgm:prSet/>
      <dgm:spPr/>
      <dgm:t>
        <a:bodyPr/>
        <a:lstStyle/>
        <a:p>
          <a:endParaRPr lang="es-MX"/>
        </a:p>
      </dgm:t>
    </dgm:pt>
    <dgm:pt modelId="{CB30DBC5-DB1F-4150-B031-0F07F6AD2AD2}" type="sibTrans" cxnId="{E7929876-AD11-445D-9B82-4CC22CB38568}">
      <dgm:prSet/>
      <dgm:spPr/>
      <dgm:t>
        <a:bodyPr/>
        <a:lstStyle/>
        <a:p>
          <a:endParaRPr lang="es-MX"/>
        </a:p>
      </dgm:t>
    </dgm:pt>
    <dgm:pt modelId="{D61B4A20-DD92-4389-81E7-420210632EB1}">
      <dgm:prSet custT="1"/>
      <dgm:spPr/>
      <dgm:t>
        <a:bodyPr/>
        <a:lstStyle/>
        <a:p>
          <a:r>
            <a:rPr lang="es-MX" sz="2000" dirty="0"/>
            <a:t>2</a:t>
          </a:r>
          <a:r>
            <a:rPr lang="es-MX" sz="2000" baseline="30000" dirty="0"/>
            <a:t>s</a:t>
          </a:r>
          <a:endParaRPr lang="es-MX" sz="2000" dirty="0"/>
        </a:p>
      </dgm:t>
    </dgm:pt>
    <dgm:pt modelId="{08E25FA1-E092-4D7B-9E70-0FFD66A4054D}" type="parTrans" cxnId="{8E9AAE69-D272-4FED-81A2-3024CF4D2337}">
      <dgm:prSet/>
      <dgm:spPr/>
      <dgm:t>
        <a:bodyPr/>
        <a:lstStyle/>
        <a:p>
          <a:endParaRPr lang="es-MX"/>
        </a:p>
      </dgm:t>
    </dgm:pt>
    <dgm:pt modelId="{42132239-E250-4B6D-AB36-93BB659F6884}" type="sibTrans" cxnId="{8E9AAE69-D272-4FED-81A2-3024CF4D2337}">
      <dgm:prSet/>
      <dgm:spPr/>
      <dgm:t>
        <a:bodyPr/>
        <a:lstStyle/>
        <a:p>
          <a:endParaRPr lang="es-MX"/>
        </a:p>
      </dgm:t>
    </dgm:pt>
    <dgm:pt modelId="{6BDBE839-266A-4224-972F-DDCFA425D138}" type="pres">
      <dgm:prSet presAssocID="{334A5645-D197-494F-9985-1C13FC909E0D}" presName="theList" presStyleCnt="0">
        <dgm:presLayoutVars>
          <dgm:dir/>
          <dgm:animLvl val="lvl"/>
          <dgm:resizeHandles val="exact"/>
        </dgm:presLayoutVars>
      </dgm:prSet>
      <dgm:spPr/>
    </dgm:pt>
    <dgm:pt modelId="{AB61E712-CE6E-47B2-8705-44A610002858}" type="pres">
      <dgm:prSet presAssocID="{E8EF3202-7F0B-456E-95AF-7743DCC019CE}" presName="compNode" presStyleCnt="0"/>
      <dgm:spPr/>
    </dgm:pt>
    <dgm:pt modelId="{F69B8D96-1F3E-41D4-9B79-C018A2BACC45}" type="pres">
      <dgm:prSet presAssocID="{E8EF3202-7F0B-456E-95AF-7743DCC019CE}" presName="aNode" presStyleLbl="bgShp" presStyleIdx="0" presStyleCnt="2" custScaleX="198615"/>
      <dgm:spPr>
        <a:prstGeom prst="rect">
          <a:avLst/>
        </a:prstGeom>
      </dgm:spPr>
    </dgm:pt>
    <dgm:pt modelId="{9FF7EB78-DC4A-42E7-A4D3-F9E61ECCD717}" type="pres">
      <dgm:prSet presAssocID="{E8EF3202-7F0B-456E-95AF-7743DCC019CE}" presName="textNode" presStyleLbl="bgShp" presStyleIdx="0" presStyleCnt="2"/>
      <dgm:spPr/>
    </dgm:pt>
    <dgm:pt modelId="{3B8CD1E6-8929-4679-A10A-AD01A4D4E57D}" type="pres">
      <dgm:prSet presAssocID="{E8EF3202-7F0B-456E-95AF-7743DCC019CE}" presName="compChildNode" presStyleCnt="0"/>
      <dgm:spPr/>
    </dgm:pt>
    <dgm:pt modelId="{A27EC1CC-B61F-4A75-8D2F-8655F75E3F0C}" type="pres">
      <dgm:prSet presAssocID="{E8EF3202-7F0B-456E-95AF-7743DCC019CE}" presName="theInnerList" presStyleCnt="0"/>
      <dgm:spPr/>
    </dgm:pt>
    <dgm:pt modelId="{1D7AFE40-BD2D-4B1D-824D-93F34DACC9BD}" type="pres">
      <dgm:prSet presAssocID="{44D52038-9D92-4419-940B-8785F98939DA}" presName="childNode" presStyleLbl="node1" presStyleIdx="0" presStyleCnt="16" custScaleX="242796">
        <dgm:presLayoutVars>
          <dgm:bulletEnabled val="1"/>
        </dgm:presLayoutVars>
      </dgm:prSet>
      <dgm:spPr/>
    </dgm:pt>
    <dgm:pt modelId="{4070F77F-C89E-4437-B85C-33D3452BB1D4}" type="pres">
      <dgm:prSet presAssocID="{44D52038-9D92-4419-940B-8785F98939DA}" presName="aSpace2" presStyleCnt="0"/>
      <dgm:spPr/>
    </dgm:pt>
    <dgm:pt modelId="{5AC2DE2A-7D82-4877-9C00-5C569859769D}" type="pres">
      <dgm:prSet presAssocID="{96676B96-D3F5-4E45-A4CD-853F3DB65A31}" presName="childNode" presStyleLbl="node1" presStyleIdx="1" presStyleCnt="16" custScaleX="242796">
        <dgm:presLayoutVars>
          <dgm:bulletEnabled val="1"/>
        </dgm:presLayoutVars>
      </dgm:prSet>
      <dgm:spPr/>
    </dgm:pt>
    <dgm:pt modelId="{4FEE8739-4867-4533-A868-EA5203E1DE09}" type="pres">
      <dgm:prSet presAssocID="{96676B96-D3F5-4E45-A4CD-853F3DB65A31}" presName="aSpace2" presStyleCnt="0"/>
      <dgm:spPr/>
    </dgm:pt>
    <dgm:pt modelId="{09D6C97A-01C2-46AC-8D79-E092D4F1B301}" type="pres">
      <dgm:prSet presAssocID="{40F3113B-ED7B-48E4-874B-582DBC0CDE7E}" presName="childNode" presStyleLbl="node1" presStyleIdx="2" presStyleCnt="16" custScaleX="242796">
        <dgm:presLayoutVars>
          <dgm:bulletEnabled val="1"/>
        </dgm:presLayoutVars>
      </dgm:prSet>
      <dgm:spPr/>
    </dgm:pt>
    <dgm:pt modelId="{BC7E7576-E324-46CD-9CCF-0E304CFA11F5}" type="pres">
      <dgm:prSet presAssocID="{40F3113B-ED7B-48E4-874B-582DBC0CDE7E}" presName="aSpace2" presStyleCnt="0"/>
      <dgm:spPr/>
    </dgm:pt>
    <dgm:pt modelId="{68CDF799-48D0-483D-ADB7-C9EB449A8734}" type="pres">
      <dgm:prSet presAssocID="{BDE8A464-8B26-4B56-8E67-5ACEDCFC3FB6}" presName="childNode" presStyleLbl="node1" presStyleIdx="3" presStyleCnt="16" custScaleX="242796">
        <dgm:presLayoutVars>
          <dgm:bulletEnabled val="1"/>
        </dgm:presLayoutVars>
      </dgm:prSet>
      <dgm:spPr/>
    </dgm:pt>
    <dgm:pt modelId="{BD1F69CE-BC26-4DA3-8A9E-E3B645056AE3}" type="pres">
      <dgm:prSet presAssocID="{BDE8A464-8B26-4B56-8E67-5ACEDCFC3FB6}" presName="aSpace2" presStyleCnt="0"/>
      <dgm:spPr/>
    </dgm:pt>
    <dgm:pt modelId="{69179D1A-AA79-440B-80AF-E55AD87527EA}" type="pres">
      <dgm:prSet presAssocID="{52B93E83-4772-4B62-BBFA-E59FE89E377E}" presName="childNode" presStyleLbl="node1" presStyleIdx="4" presStyleCnt="16" custScaleX="241791">
        <dgm:presLayoutVars>
          <dgm:bulletEnabled val="1"/>
        </dgm:presLayoutVars>
      </dgm:prSet>
      <dgm:spPr/>
    </dgm:pt>
    <dgm:pt modelId="{E1C182C5-C2DC-410D-AF1D-78606DBF190F}" type="pres">
      <dgm:prSet presAssocID="{52B93E83-4772-4B62-BBFA-E59FE89E377E}" presName="aSpace2" presStyleCnt="0"/>
      <dgm:spPr/>
    </dgm:pt>
    <dgm:pt modelId="{9A29BE9A-5BFC-4B3E-94F7-C96125BEF2EE}" type="pres">
      <dgm:prSet presAssocID="{81EF057E-AD25-4532-82C6-332D7486422A}" presName="childNode" presStyleLbl="node1" presStyleIdx="5" presStyleCnt="16" custScaleX="242796">
        <dgm:presLayoutVars>
          <dgm:bulletEnabled val="1"/>
        </dgm:presLayoutVars>
      </dgm:prSet>
      <dgm:spPr/>
    </dgm:pt>
    <dgm:pt modelId="{341EE87C-51C9-49AD-A8A0-AED2BEBB0458}" type="pres">
      <dgm:prSet presAssocID="{81EF057E-AD25-4532-82C6-332D7486422A}" presName="aSpace2" presStyleCnt="0"/>
      <dgm:spPr/>
    </dgm:pt>
    <dgm:pt modelId="{ED654EA4-8904-4E5F-8176-CC744A5FC711}" type="pres">
      <dgm:prSet presAssocID="{25B1C632-ABBA-4765-9340-95EE8D5CD422}" presName="childNode" presStyleLbl="node1" presStyleIdx="6" presStyleCnt="16" custScaleX="242796">
        <dgm:presLayoutVars>
          <dgm:bulletEnabled val="1"/>
        </dgm:presLayoutVars>
      </dgm:prSet>
      <dgm:spPr/>
    </dgm:pt>
    <dgm:pt modelId="{5DC1D31D-132A-46FB-BF52-1109B73AD040}" type="pres">
      <dgm:prSet presAssocID="{25B1C632-ABBA-4765-9340-95EE8D5CD422}" presName="aSpace2" presStyleCnt="0"/>
      <dgm:spPr/>
    </dgm:pt>
    <dgm:pt modelId="{E2E87A06-40A7-435A-99F8-BAF87BF4BCBB}" type="pres">
      <dgm:prSet presAssocID="{1EBD5B28-59A1-4284-984F-2CD33A9A45B4}" presName="childNode" presStyleLbl="node1" presStyleIdx="7" presStyleCnt="16" custScaleX="242796">
        <dgm:presLayoutVars>
          <dgm:bulletEnabled val="1"/>
        </dgm:presLayoutVars>
      </dgm:prSet>
      <dgm:spPr/>
    </dgm:pt>
    <dgm:pt modelId="{A7573677-C4FE-45CF-A3D4-13827DA0227F}" type="pres">
      <dgm:prSet presAssocID="{E8EF3202-7F0B-456E-95AF-7743DCC019CE}" presName="aSpace" presStyleCnt="0"/>
      <dgm:spPr/>
    </dgm:pt>
    <dgm:pt modelId="{3B2911A4-027F-4F56-B445-CD78A3C0CB9F}" type="pres">
      <dgm:prSet presAssocID="{EBC95EBA-34FD-45D7-8930-416E2AA0FA17}" presName="compNode" presStyleCnt="0"/>
      <dgm:spPr/>
    </dgm:pt>
    <dgm:pt modelId="{72C6BD3A-7382-4D3E-ACF4-241A051F35A7}" type="pres">
      <dgm:prSet presAssocID="{EBC95EBA-34FD-45D7-8930-416E2AA0FA17}" presName="aNode" presStyleLbl="bgShp" presStyleIdx="1" presStyleCnt="2" custLinFactNeighborY="1124"/>
      <dgm:spPr>
        <a:prstGeom prst="rect">
          <a:avLst/>
        </a:prstGeom>
      </dgm:spPr>
    </dgm:pt>
    <dgm:pt modelId="{CB95D3B4-E459-460C-AC01-A8DA44111CAF}" type="pres">
      <dgm:prSet presAssocID="{EBC95EBA-34FD-45D7-8930-416E2AA0FA17}" presName="textNode" presStyleLbl="bgShp" presStyleIdx="1" presStyleCnt="2"/>
      <dgm:spPr/>
    </dgm:pt>
    <dgm:pt modelId="{77823DD1-6C12-41C1-BCA0-FA6BDA16BFD7}" type="pres">
      <dgm:prSet presAssocID="{EBC95EBA-34FD-45D7-8930-416E2AA0FA17}" presName="compChildNode" presStyleCnt="0"/>
      <dgm:spPr/>
    </dgm:pt>
    <dgm:pt modelId="{D9B1C1F9-346C-4938-855F-FCE086610FD1}" type="pres">
      <dgm:prSet presAssocID="{EBC95EBA-34FD-45D7-8930-416E2AA0FA17}" presName="theInnerList" presStyleCnt="0"/>
      <dgm:spPr/>
    </dgm:pt>
    <dgm:pt modelId="{E62C2EB9-84F9-4E1C-AF9F-154325F51D2C}" type="pres">
      <dgm:prSet presAssocID="{F7E211EB-B5FE-484B-AE85-67D8FCB47AC5}" presName="childNode" presStyleLbl="node1" presStyleIdx="8" presStyleCnt="16" custScaleX="80373">
        <dgm:presLayoutVars>
          <dgm:bulletEnabled val="1"/>
        </dgm:presLayoutVars>
      </dgm:prSet>
      <dgm:spPr/>
    </dgm:pt>
    <dgm:pt modelId="{843E4042-E871-4546-8932-78F34E0BA0ED}" type="pres">
      <dgm:prSet presAssocID="{F7E211EB-B5FE-484B-AE85-67D8FCB47AC5}" presName="aSpace2" presStyleCnt="0"/>
      <dgm:spPr/>
    </dgm:pt>
    <dgm:pt modelId="{8B463562-C1BA-4CB9-8F7E-B20DA4A7A5B4}" type="pres">
      <dgm:prSet presAssocID="{E1D88654-1C83-44F3-85EF-DA698E176FA9}" presName="childNode" presStyleLbl="node1" presStyleIdx="9" presStyleCnt="16" custScaleX="80373">
        <dgm:presLayoutVars>
          <dgm:bulletEnabled val="1"/>
        </dgm:presLayoutVars>
      </dgm:prSet>
      <dgm:spPr/>
    </dgm:pt>
    <dgm:pt modelId="{5E0D0BEC-2C20-4C7A-8FF8-09F5AAC96D7D}" type="pres">
      <dgm:prSet presAssocID="{E1D88654-1C83-44F3-85EF-DA698E176FA9}" presName="aSpace2" presStyleCnt="0"/>
      <dgm:spPr/>
    </dgm:pt>
    <dgm:pt modelId="{E0E33993-8468-4569-A0B0-1C55755966AE}" type="pres">
      <dgm:prSet presAssocID="{86F8503F-7469-4B37-B773-1874C5595C3E}" presName="childNode" presStyleLbl="node1" presStyleIdx="10" presStyleCnt="16" custScaleX="80373">
        <dgm:presLayoutVars>
          <dgm:bulletEnabled val="1"/>
        </dgm:presLayoutVars>
      </dgm:prSet>
      <dgm:spPr/>
    </dgm:pt>
    <dgm:pt modelId="{57FFE31B-CAE7-4B14-8346-AD536F838733}" type="pres">
      <dgm:prSet presAssocID="{86F8503F-7469-4B37-B773-1874C5595C3E}" presName="aSpace2" presStyleCnt="0"/>
      <dgm:spPr/>
    </dgm:pt>
    <dgm:pt modelId="{548901CE-1A7F-4B3C-9FD6-EAD93602CB03}" type="pres">
      <dgm:prSet presAssocID="{1EAD6884-F1F4-4CC2-876E-A14320082F06}" presName="childNode" presStyleLbl="node1" presStyleIdx="11" presStyleCnt="16" custScaleX="80373">
        <dgm:presLayoutVars>
          <dgm:bulletEnabled val="1"/>
        </dgm:presLayoutVars>
      </dgm:prSet>
      <dgm:spPr/>
    </dgm:pt>
    <dgm:pt modelId="{C4DF9E71-C25B-4C0E-803D-5EC969905311}" type="pres">
      <dgm:prSet presAssocID="{1EAD6884-F1F4-4CC2-876E-A14320082F06}" presName="aSpace2" presStyleCnt="0"/>
      <dgm:spPr/>
    </dgm:pt>
    <dgm:pt modelId="{661A2153-869A-44BA-A667-D0DBB17E78FE}" type="pres">
      <dgm:prSet presAssocID="{D61B4A20-DD92-4389-81E7-420210632EB1}" presName="childNode" presStyleLbl="node1" presStyleIdx="12" presStyleCnt="16" custScaleX="80373">
        <dgm:presLayoutVars>
          <dgm:bulletEnabled val="1"/>
        </dgm:presLayoutVars>
      </dgm:prSet>
      <dgm:spPr/>
    </dgm:pt>
    <dgm:pt modelId="{59307AC4-90CF-4E81-81B8-61C213F2ECCB}" type="pres">
      <dgm:prSet presAssocID="{D61B4A20-DD92-4389-81E7-420210632EB1}" presName="aSpace2" presStyleCnt="0"/>
      <dgm:spPr/>
    </dgm:pt>
    <dgm:pt modelId="{3B641ACB-9557-4372-A843-291C1CA239DF}" type="pres">
      <dgm:prSet presAssocID="{6373B8BA-F51A-4E9E-AE6B-572FCF8AC864}" presName="childNode" presStyleLbl="node1" presStyleIdx="13" presStyleCnt="16" custScaleX="80373">
        <dgm:presLayoutVars>
          <dgm:bulletEnabled val="1"/>
        </dgm:presLayoutVars>
      </dgm:prSet>
      <dgm:spPr/>
    </dgm:pt>
    <dgm:pt modelId="{BB62C9B4-CD09-485A-84C2-1C9701EA5327}" type="pres">
      <dgm:prSet presAssocID="{6373B8BA-F51A-4E9E-AE6B-572FCF8AC864}" presName="aSpace2" presStyleCnt="0"/>
      <dgm:spPr/>
    </dgm:pt>
    <dgm:pt modelId="{1AFCDAC3-7BB2-4AA0-BEC7-477F12CEE1DF}" type="pres">
      <dgm:prSet presAssocID="{2C1CAEB4-916D-44DF-99CD-E70D6EA39B0F}" presName="childNode" presStyleLbl="node1" presStyleIdx="14" presStyleCnt="16" custScaleX="80373">
        <dgm:presLayoutVars>
          <dgm:bulletEnabled val="1"/>
        </dgm:presLayoutVars>
      </dgm:prSet>
      <dgm:spPr/>
    </dgm:pt>
    <dgm:pt modelId="{A5992AEE-8B35-4443-8113-21F65EF78931}" type="pres">
      <dgm:prSet presAssocID="{2C1CAEB4-916D-44DF-99CD-E70D6EA39B0F}" presName="aSpace2" presStyleCnt="0"/>
      <dgm:spPr/>
    </dgm:pt>
    <dgm:pt modelId="{54375C18-0FA2-4C34-AA55-7100F983BF9E}" type="pres">
      <dgm:prSet presAssocID="{57A19022-E4A2-4607-AD2F-66216B711C7A}" presName="childNode" presStyleLbl="node1" presStyleIdx="15" presStyleCnt="16" custScaleX="80373">
        <dgm:presLayoutVars>
          <dgm:bulletEnabled val="1"/>
        </dgm:presLayoutVars>
      </dgm:prSet>
      <dgm:spPr/>
    </dgm:pt>
  </dgm:ptLst>
  <dgm:cxnLst>
    <dgm:cxn modelId="{E226CC11-A96B-44E9-8BAA-AA91769EB512}" srcId="{EBC95EBA-34FD-45D7-8930-416E2AA0FA17}" destId="{F7E211EB-B5FE-484B-AE85-67D8FCB47AC5}" srcOrd="0" destOrd="0" parTransId="{28C09912-5421-41A6-9EE6-0427ABEE5201}" sibTransId="{218400EC-5D35-4843-B880-E3A308A37F8D}"/>
    <dgm:cxn modelId="{5CE5081F-8708-4483-99F2-F08B8D855875}" srcId="{EBC95EBA-34FD-45D7-8930-416E2AA0FA17}" destId="{6373B8BA-F51A-4E9E-AE6B-572FCF8AC864}" srcOrd="5" destOrd="0" parTransId="{34E0F2B3-FC41-4651-9924-E1854E445703}" sibTransId="{4C949157-AD7A-4302-A0F5-030FE0BBDAD2}"/>
    <dgm:cxn modelId="{41029E21-A64E-4DE3-A9A4-D570B74EB249}" type="presOf" srcId="{86F8503F-7469-4B37-B773-1874C5595C3E}" destId="{E0E33993-8468-4569-A0B0-1C55755966AE}" srcOrd="0" destOrd="0" presId="urn:microsoft.com/office/officeart/2005/8/layout/lProcess2"/>
    <dgm:cxn modelId="{CA57FC27-AFA3-4285-AF04-72F47A10904E}" type="presOf" srcId="{44D52038-9D92-4419-940B-8785F98939DA}" destId="{1D7AFE40-BD2D-4B1D-824D-93F34DACC9BD}" srcOrd="0" destOrd="0" presId="urn:microsoft.com/office/officeart/2005/8/layout/lProcess2"/>
    <dgm:cxn modelId="{1B46A328-6015-45C7-A5D2-97022AC9F521}" srcId="{EBC95EBA-34FD-45D7-8930-416E2AA0FA17}" destId="{E1D88654-1C83-44F3-85EF-DA698E176FA9}" srcOrd="1" destOrd="0" parTransId="{65AE7394-247B-4239-B2C0-E448C585660A}" sibTransId="{0933766D-ACBA-43D2-96C6-7F1426FD9333}"/>
    <dgm:cxn modelId="{FDDC0D2B-74A9-4787-BD19-2E5B17504D7E}" type="presOf" srcId="{81EF057E-AD25-4532-82C6-332D7486422A}" destId="{9A29BE9A-5BFC-4B3E-94F7-C96125BEF2EE}" srcOrd="0" destOrd="0" presId="urn:microsoft.com/office/officeart/2005/8/layout/lProcess2"/>
    <dgm:cxn modelId="{AAB68537-D5EF-4F0F-AA78-585CE0C9A664}" srcId="{E8EF3202-7F0B-456E-95AF-7743DCC019CE}" destId="{1EBD5B28-59A1-4284-984F-2CD33A9A45B4}" srcOrd="7" destOrd="0" parTransId="{25EF4F76-A37A-4F49-95B8-74A4BCB87ADA}" sibTransId="{D4BC6D9E-DE5D-40CC-9F3F-F0EFBB132C9A}"/>
    <dgm:cxn modelId="{37B7AF38-6F72-4A5F-950F-84EE075247E5}" type="presOf" srcId="{E1D88654-1C83-44F3-85EF-DA698E176FA9}" destId="{8B463562-C1BA-4CB9-8F7E-B20DA4A7A5B4}" srcOrd="0" destOrd="0" presId="urn:microsoft.com/office/officeart/2005/8/layout/lProcess2"/>
    <dgm:cxn modelId="{A404413A-CEFE-47A0-B503-1D25647C5E5D}" srcId="{E8EF3202-7F0B-456E-95AF-7743DCC019CE}" destId="{81EF057E-AD25-4532-82C6-332D7486422A}" srcOrd="5" destOrd="0" parTransId="{A3E6E3E2-02F8-45DA-AF25-0C576F136B4C}" sibTransId="{6BED22B1-E5A1-476C-BE87-CACA89E468FD}"/>
    <dgm:cxn modelId="{D040CB42-797F-48BB-B53F-5BBC6C876884}" type="presOf" srcId="{EBC95EBA-34FD-45D7-8930-416E2AA0FA17}" destId="{CB95D3B4-E459-460C-AC01-A8DA44111CAF}" srcOrd="1" destOrd="0" presId="urn:microsoft.com/office/officeart/2005/8/layout/lProcess2"/>
    <dgm:cxn modelId="{C95C1044-5CA8-42BC-80DD-8E8C8A0F0524}" type="presOf" srcId="{D61B4A20-DD92-4389-81E7-420210632EB1}" destId="{661A2153-869A-44BA-A667-D0DBB17E78FE}" srcOrd="0" destOrd="0" presId="urn:microsoft.com/office/officeart/2005/8/layout/lProcess2"/>
    <dgm:cxn modelId="{90C30769-C5E6-4F7D-93A1-BE13523DCBD2}" type="presOf" srcId="{2C1CAEB4-916D-44DF-99CD-E70D6EA39B0F}" destId="{1AFCDAC3-7BB2-4AA0-BEC7-477F12CEE1DF}" srcOrd="0" destOrd="0" presId="urn:microsoft.com/office/officeart/2005/8/layout/lProcess2"/>
    <dgm:cxn modelId="{8E9AAE69-D272-4FED-81A2-3024CF4D2337}" srcId="{EBC95EBA-34FD-45D7-8930-416E2AA0FA17}" destId="{D61B4A20-DD92-4389-81E7-420210632EB1}" srcOrd="4" destOrd="0" parTransId="{08E25FA1-E092-4D7B-9E70-0FFD66A4054D}" sibTransId="{42132239-E250-4B6D-AB36-93BB659F6884}"/>
    <dgm:cxn modelId="{F6ED474A-92C8-4D17-9E22-E572D25CBACC}" srcId="{E8EF3202-7F0B-456E-95AF-7743DCC019CE}" destId="{52B93E83-4772-4B62-BBFA-E59FE89E377E}" srcOrd="4" destOrd="0" parTransId="{C6BF18B7-DE60-4532-8029-F1CD5E6B61AD}" sibTransId="{0A461C1C-2DC3-483D-91F9-992103E30B83}"/>
    <dgm:cxn modelId="{7C9C1A6F-8330-4672-B4D5-9AF17CED2712}" type="presOf" srcId="{F7E211EB-B5FE-484B-AE85-67D8FCB47AC5}" destId="{E62C2EB9-84F9-4E1C-AF9F-154325F51D2C}" srcOrd="0" destOrd="0" presId="urn:microsoft.com/office/officeart/2005/8/layout/lProcess2"/>
    <dgm:cxn modelId="{8A16BE72-D249-4EF5-BAAB-87CD15FBAE65}" type="presOf" srcId="{52B93E83-4772-4B62-BBFA-E59FE89E377E}" destId="{69179D1A-AA79-440B-80AF-E55AD87527EA}" srcOrd="0" destOrd="0" presId="urn:microsoft.com/office/officeart/2005/8/layout/lProcess2"/>
    <dgm:cxn modelId="{E7929876-AD11-445D-9B82-4CC22CB38568}" srcId="{EBC95EBA-34FD-45D7-8930-416E2AA0FA17}" destId="{57A19022-E4A2-4607-AD2F-66216B711C7A}" srcOrd="7" destOrd="0" parTransId="{86D683DB-7976-4005-96CC-1F3E65729FB3}" sibTransId="{CB30DBC5-DB1F-4150-B031-0F07F6AD2AD2}"/>
    <dgm:cxn modelId="{E8830578-2C9D-4FD1-9FF1-E5CFDD75FD7B}" srcId="{EBC95EBA-34FD-45D7-8930-416E2AA0FA17}" destId="{1EAD6884-F1F4-4CC2-876E-A14320082F06}" srcOrd="3" destOrd="0" parTransId="{90458DB4-F34B-44C0-8D87-EEEE68955A28}" sibTransId="{135E0664-7085-49F6-97A4-65F6E34094F1}"/>
    <dgm:cxn modelId="{5DDF9379-76B8-442B-8942-4DFC45DA9951}" srcId="{E8EF3202-7F0B-456E-95AF-7743DCC019CE}" destId="{BDE8A464-8B26-4B56-8E67-5ACEDCFC3FB6}" srcOrd="3" destOrd="0" parTransId="{77A66B25-87C4-458D-94D6-38B4ADCB5307}" sibTransId="{59C0BD11-1426-447E-99BD-9D93EC502354}"/>
    <dgm:cxn modelId="{E84C6680-E498-43EE-9903-EAF0EBA9E4BF}" type="presOf" srcId="{6373B8BA-F51A-4E9E-AE6B-572FCF8AC864}" destId="{3B641ACB-9557-4372-A843-291C1CA239DF}" srcOrd="0" destOrd="0" presId="urn:microsoft.com/office/officeart/2005/8/layout/lProcess2"/>
    <dgm:cxn modelId="{72915280-38FC-4A9C-AF9E-659B5DC353D9}" srcId="{EBC95EBA-34FD-45D7-8930-416E2AA0FA17}" destId="{86F8503F-7469-4B37-B773-1874C5595C3E}" srcOrd="2" destOrd="0" parTransId="{392487F7-B3EB-4508-AB23-3B635D6EE1EB}" sibTransId="{73E78E8F-BF16-4A10-B7E9-C1DA28623D93}"/>
    <dgm:cxn modelId="{B12ED78C-222E-425A-8EF5-882314142104}" type="presOf" srcId="{E8EF3202-7F0B-456E-95AF-7743DCC019CE}" destId="{F69B8D96-1F3E-41D4-9B79-C018A2BACC45}" srcOrd="0" destOrd="0" presId="urn:microsoft.com/office/officeart/2005/8/layout/lProcess2"/>
    <dgm:cxn modelId="{8DE62890-4A87-4AD3-8C88-62A8811B9C90}" type="presOf" srcId="{BDE8A464-8B26-4B56-8E67-5ACEDCFC3FB6}" destId="{68CDF799-48D0-483D-ADB7-C9EB449A8734}" srcOrd="0" destOrd="0" presId="urn:microsoft.com/office/officeart/2005/8/layout/lProcess2"/>
    <dgm:cxn modelId="{FAF1CD90-12B5-4245-859A-C966571A7626}" srcId="{E8EF3202-7F0B-456E-95AF-7743DCC019CE}" destId="{44D52038-9D92-4419-940B-8785F98939DA}" srcOrd="0" destOrd="0" parTransId="{9A9E1B30-3218-4D2F-A315-616A989F174A}" sibTransId="{470E5D50-F56F-462F-840E-982290C28676}"/>
    <dgm:cxn modelId="{95073692-E555-4ECF-B039-249DAF3FF744}" type="presOf" srcId="{40F3113B-ED7B-48E4-874B-582DBC0CDE7E}" destId="{09D6C97A-01C2-46AC-8D79-E092D4F1B301}" srcOrd="0" destOrd="0" presId="urn:microsoft.com/office/officeart/2005/8/layout/lProcess2"/>
    <dgm:cxn modelId="{C521B697-4E37-42DC-89E0-65B81EB6F7F3}" srcId="{E8EF3202-7F0B-456E-95AF-7743DCC019CE}" destId="{96676B96-D3F5-4E45-A4CD-853F3DB65A31}" srcOrd="1" destOrd="0" parTransId="{F48B5764-1C8E-43CB-B2B6-CEBB927A13DE}" sibTransId="{E9762372-F853-4AE3-A058-1B6E9A7171CD}"/>
    <dgm:cxn modelId="{76F9D099-B9C6-49A2-843F-49BDA09E466C}" type="presOf" srcId="{96676B96-D3F5-4E45-A4CD-853F3DB65A31}" destId="{5AC2DE2A-7D82-4877-9C00-5C569859769D}" srcOrd="0" destOrd="0" presId="urn:microsoft.com/office/officeart/2005/8/layout/lProcess2"/>
    <dgm:cxn modelId="{A02B429E-4474-4DED-9CEC-DD0AFCC695F4}" type="presOf" srcId="{E8EF3202-7F0B-456E-95AF-7743DCC019CE}" destId="{9FF7EB78-DC4A-42E7-A4D3-F9E61ECCD717}" srcOrd="1" destOrd="0" presId="urn:microsoft.com/office/officeart/2005/8/layout/lProcess2"/>
    <dgm:cxn modelId="{DFF24AA0-9A16-45E5-9733-0BAACAC79089}" srcId="{E8EF3202-7F0B-456E-95AF-7743DCC019CE}" destId="{25B1C632-ABBA-4765-9340-95EE8D5CD422}" srcOrd="6" destOrd="0" parTransId="{381011C3-78AF-464F-AF46-384CFA961AF7}" sibTransId="{70AF532C-9C5E-4960-9862-7856E0221058}"/>
    <dgm:cxn modelId="{B23067B2-4119-4E03-A74C-A14AEAA1846B}" type="presOf" srcId="{EBC95EBA-34FD-45D7-8930-416E2AA0FA17}" destId="{72C6BD3A-7382-4D3E-ACF4-241A051F35A7}" srcOrd="0" destOrd="0" presId="urn:microsoft.com/office/officeart/2005/8/layout/lProcess2"/>
    <dgm:cxn modelId="{8635BAB9-1B48-4C41-B22F-7354E0D67656}" srcId="{334A5645-D197-494F-9985-1C13FC909E0D}" destId="{E8EF3202-7F0B-456E-95AF-7743DCC019CE}" srcOrd="0" destOrd="0" parTransId="{F3A3B8BA-78AD-4DA5-93E0-D3922BC491EC}" sibTransId="{E5CC8F6D-8EAA-4ABE-B469-81C44235CC31}"/>
    <dgm:cxn modelId="{64C7D8BA-9C73-4E49-BC99-941516AD401F}" type="presOf" srcId="{1EAD6884-F1F4-4CC2-876E-A14320082F06}" destId="{548901CE-1A7F-4B3C-9FD6-EAD93602CB03}" srcOrd="0" destOrd="0" presId="urn:microsoft.com/office/officeart/2005/8/layout/lProcess2"/>
    <dgm:cxn modelId="{68FA03BC-D355-4FC2-B42A-C536A8E87D0B}" type="presOf" srcId="{57A19022-E4A2-4607-AD2F-66216B711C7A}" destId="{54375C18-0FA2-4C34-AA55-7100F983BF9E}" srcOrd="0" destOrd="0" presId="urn:microsoft.com/office/officeart/2005/8/layout/lProcess2"/>
    <dgm:cxn modelId="{BD53A9C6-15D3-4DAF-9E6C-7F07B75CF6E8}" srcId="{EBC95EBA-34FD-45D7-8930-416E2AA0FA17}" destId="{2C1CAEB4-916D-44DF-99CD-E70D6EA39B0F}" srcOrd="6" destOrd="0" parTransId="{22BC1B63-36C9-418D-9D9C-5323314DDF30}" sibTransId="{FCAB6DBC-5E34-498F-BBFF-1B045F7FB0E5}"/>
    <dgm:cxn modelId="{754A55CA-908D-4578-A0B7-A65E03B15E50}" srcId="{E8EF3202-7F0B-456E-95AF-7743DCC019CE}" destId="{40F3113B-ED7B-48E4-874B-582DBC0CDE7E}" srcOrd="2" destOrd="0" parTransId="{0AE1A9FD-1622-4418-A6BC-9099A7FCE2A1}" sibTransId="{9374AA72-A109-4C15-8794-4B900B3DE58D}"/>
    <dgm:cxn modelId="{DD5F3FD2-5D94-4009-9772-26C38FE17188}" srcId="{334A5645-D197-494F-9985-1C13FC909E0D}" destId="{EBC95EBA-34FD-45D7-8930-416E2AA0FA17}" srcOrd="1" destOrd="0" parTransId="{84EF6083-5FD7-4B5E-A475-708D4982ABD2}" sibTransId="{5F601522-492B-4AC1-BB37-3AC5692E1FB6}"/>
    <dgm:cxn modelId="{AE533BDB-C50E-407B-85EB-1583585EEFF0}" type="presOf" srcId="{334A5645-D197-494F-9985-1C13FC909E0D}" destId="{6BDBE839-266A-4224-972F-DDCFA425D138}" srcOrd="0" destOrd="0" presId="urn:microsoft.com/office/officeart/2005/8/layout/lProcess2"/>
    <dgm:cxn modelId="{4AF45BF7-5F03-4496-9FB2-4C8EEC6EEBD0}" type="presOf" srcId="{25B1C632-ABBA-4765-9340-95EE8D5CD422}" destId="{ED654EA4-8904-4E5F-8176-CC744A5FC711}" srcOrd="0" destOrd="0" presId="urn:microsoft.com/office/officeart/2005/8/layout/lProcess2"/>
    <dgm:cxn modelId="{9D7DF2FA-DA54-4283-BC07-EADF371C6E8A}" type="presOf" srcId="{1EBD5B28-59A1-4284-984F-2CD33A9A45B4}" destId="{E2E87A06-40A7-435A-99F8-BAF87BF4BCBB}" srcOrd="0" destOrd="0" presId="urn:microsoft.com/office/officeart/2005/8/layout/lProcess2"/>
    <dgm:cxn modelId="{1DB7666D-AF6D-4365-A94C-1E69A8025345}" type="presParOf" srcId="{6BDBE839-266A-4224-972F-DDCFA425D138}" destId="{AB61E712-CE6E-47B2-8705-44A610002858}" srcOrd="0" destOrd="0" presId="urn:microsoft.com/office/officeart/2005/8/layout/lProcess2"/>
    <dgm:cxn modelId="{CC2A1B13-1585-411C-8373-7E84DB141955}" type="presParOf" srcId="{AB61E712-CE6E-47B2-8705-44A610002858}" destId="{F69B8D96-1F3E-41D4-9B79-C018A2BACC45}" srcOrd="0" destOrd="0" presId="urn:microsoft.com/office/officeart/2005/8/layout/lProcess2"/>
    <dgm:cxn modelId="{5A786ED2-F35B-4C02-88D1-93E9B223148D}" type="presParOf" srcId="{AB61E712-CE6E-47B2-8705-44A610002858}" destId="{9FF7EB78-DC4A-42E7-A4D3-F9E61ECCD717}" srcOrd="1" destOrd="0" presId="urn:microsoft.com/office/officeart/2005/8/layout/lProcess2"/>
    <dgm:cxn modelId="{882BE535-FD72-4227-A9D2-67F87F421D0B}" type="presParOf" srcId="{AB61E712-CE6E-47B2-8705-44A610002858}" destId="{3B8CD1E6-8929-4679-A10A-AD01A4D4E57D}" srcOrd="2" destOrd="0" presId="urn:microsoft.com/office/officeart/2005/8/layout/lProcess2"/>
    <dgm:cxn modelId="{E63E6868-0A26-43B3-BA78-0583F39302CC}" type="presParOf" srcId="{3B8CD1E6-8929-4679-A10A-AD01A4D4E57D}" destId="{A27EC1CC-B61F-4A75-8D2F-8655F75E3F0C}" srcOrd="0" destOrd="0" presId="urn:microsoft.com/office/officeart/2005/8/layout/lProcess2"/>
    <dgm:cxn modelId="{B1E44883-A9A7-4B34-9593-98C8604C075D}" type="presParOf" srcId="{A27EC1CC-B61F-4A75-8D2F-8655F75E3F0C}" destId="{1D7AFE40-BD2D-4B1D-824D-93F34DACC9BD}" srcOrd="0" destOrd="0" presId="urn:microsoft.com/office/officeart/2005/8/layout/lProcess2"/>
    <dgm:cxn modelId="{49790AFD-E5BB-476F-A740-67C5010F9E44}" type="presParOf" srcId="{A27EC1CC-B61F-4A75-8D2F-8655F75E3F0C}" destId="{4070F77F-C89E-4437-B85C-33D3452BB1D4}" srcOrd="1" destOrd="0" presId="urn:microsoft.com/office/officeart/2005/8/layout/lProcess2"/>
    <dgm:cxn modelId="{B0366129-667A-4A84-99F1-6C3DC324856D}" type="presParOf" srcId="{A27EC1CC-B61F-4A75-8D2F-8655F75E3F0C}" destId="{5AC2DE2A-7D82-4877-9C00-5C569859769D}" srcOrd="2" destOrd="0" presId="urn:microsoft.com/office/officeart/2005/8/layout/lProcess2"/>
    <dgm:cxn modelId="{E7819510-5A1E-4C85-AD45-FA75CE1A9451}" type="presParOf" srcId="{A27EC1CC-B61F-4A75-8D2F-8655F75E3F0C}" destId="{4FEE8739-4867-4533-A868-EA5203E1DE09}" srcOrd="3" destOrd="0" presId="urn:microsoft.com/office/officeart/2005/8/layout/lProcess2"/>
    <dgm:cxn modelId="{780114B4-7D00-494E-B135-A05D2631DE7C}" type="presParOf" srcId="{A27EC1CC-B61F-4A75-8D2F-8655F75E3F0C}" destId="{09D6C97A-01C2-46AC-8D79-E092D4F1B301}" srcOrd="4" destOrd="0" presId="urn:microsoft.com/office/officeart/2005/8/layout/lProcess2"/>
    <dgm:cxn modelId="{BD2127A6-9343-4FBD-9B26-0CDFC78C8C91}" type="presParOf" srcId="{A27EC1CC-B61F-4A75-8D2F-8655F75E3F0C}" destId="{BC7E7576-E324-46CD-9CCF-0E304CFA11F5}" srcOrd="5" destOrd="0" presId="urn:microsoft.com/office/officeart/2005/8/layout/lProcess2"/>
    <dgm:cxn modelId="{BDFCEFFC-DFEE-4692-815F-77BD2B814C2F}" type="presParOf" srcId="{A27EC1CC-B61F-4A75-8D2F-8655F75E3F0C}" destId="{68CDF799-48D0-483D-ADB7-C9EB449A8734}" srcOrd="6" destOrd="0" presId="urn:microsoft.com/office/officeart/2005/8/layout/lProcess2"/>
    <dgm:cxn modelId="{1B4E9E57-6307-4304-B84E-774CFE0C601B}" type="presParOf" srcId="{A27EC1CC-B61F-4A75-8D2F-8655F75E3F0C}" destId="{BD1F69CE-BC26-4DA3-8A9E-E3B645056AE3}" srcOrd="7" destOrd="0" presId="urn:microsoft.com/office/officeart/2005/8/layout/lProcess2"/>
    <dgm:cxn modelId="{21B35976-59CC-435C-8B8E-C651D85E04A0}" type="presParOf" srcId="{A27EC1CC-B61F-4A75-8D2F-8655F75E3F0C}" destId="{69179D1A-AA79-440B-80AF-E55AD87527EA}" srcOrd="8" destOrd="0" presId="urn:microsoft.com/office/officeart/2005/8/layout/lProcess2"/>
    <dgm:cxn modelId="{5CB6F892-B966-4D37-8C23-005BA681C543}" type="presParOf" srcId="{A27EC1CC-B61F-4A75-8D2F-8655F75E3F0C}" destId="{E1C182C5-C2DC-410D-AF1D-78606DBF190F}" srcOrd="9" destOrd="0" presId="urn:microsoft.com/office/officeart/2005/8/layout/lProcess2"/>
    <dgm:cxn modelId="{45776309-45A8-42BB-A65A-945E850470ED}" type="presParOf" srcId="{A27EC1CC-B61F-4A75-8D2F-8655F75E3F0C}" destId="{9A29BE9A-5BFC-4B3E-94F7-C96125BEF2EE}" srcOrd="10" destOrd="0" presId="urn:microsoft.com/office/officeart/2005/8/layout/lProcess2"/>
    <dgm:cxn modelId="{F518CA7F-C525-4C15-9A7C-622465C15878}" type="presParOf" srcId="{A27EC1CC-B61F-4A75-8D2F-8655F75E3F0C}" destId="{341EE87C-51C9-49AD-A8A0-AED2BEBB0458}" srcOrd="11" destOrd="0" presId="urn:microsoft.com/office/officeart/2005/8/layout/lProcess2"/>
    <dgm:cxn modelId="{ECDA2DBF-28CA-43C3-8E2A-EF7AD3EBF0B1}" type="presParOf" srcId="{A27EC1CC-B61F-4A75-8D2F-8655F75E3F0C}" destId="{ED654EA4-8904-4E5F-8176-CC744A5FC711}" srcOrd="12" destOrd="0" presId="urn:microsoft.com/office/officeart/2005/8/layout/lProcess2"/>
    <dgm:cxn modelId="{67ED34CC-95A2-4F5F-8DBB-4370D7F34AE7}" type="presParOf" srcId="{A27EC1CC-B61F-4A75-8D2F-8655F75E3F0C}" destId="{5DC1D31D-132A-46FB-BF52-1109B73AD040}" srcOrd="13" destOrd="0" presId="urn:microsoft.com/office/officeart/2005/8/layout/lProcess2"/>
    <dgm:cxn modelId="{73F6A152-BB9B-4A18-A97D-352B9E1206A5}" type="presParOf" srcId="{A27EC1CC-B61F-4A75-8D2F-8655F75E3F0C}" destId="{E2E87A06-40A7-435A-99F8-BAF87BF4BCBB}" srcOrd="14" destOrd="0" presId="urn:microsoft.com/office/officeart/2005/8/layout/lProcess2"/>
    <dgm:cxn modelId="{3560DB8A-641E-45FA-A6C7-26F48BEA956E}" type="presParOf" srcId="{6BDBE839-266A-4224-972F-DDCFA425D138}" destId="{A7573677-C4FE-45CF-A3D4-13827DA0227F}" srcOrd="1" destOrd="0" presId="urn:microsoft.com/office/officeart/2005/8/layout/lProcess2"/>
    <dgm:cxn modelId="{1A4E4DC0-66F3-46BB-9543-86F8CDFB6EC4}" type="presParOf" srcId="{6BDBE839-266A-4224-972F-DDCFA425D138}" destId="{3B2911A4-027F-4F56-B445-CD78A3C0CB9F}" srcOrd="2" destOrd="0" presId="urn:microsoft.com/office/officeart/2005/8/layout/lProcess2"/>
    <dgm:cxn modelId="{5CC86838-0671-44F8-A1A3-843DE79564F0}" type="presParOf" srcId="{3B2911A4-027F-4F56-B445-CD78A3C0CB9F}" destId="{72C6BD3A-7382-4D3E-ACF4-241A051F35A7}" srcOrd="0" destOrd="0" presId="urn:microsoft.com/office/officeart/2005/8/layout/lProcess2"/>
    <dgm:cxn modelId="{394F9D07-C3B9-424D-9118-43F3DE478702}" type="presParOf" srcId="{3B2911A4-027F-4F56-B445-CD78A3C0CB9F}" destId="{CB95D3B4-E459-460C-AC01-A8DA44111CAF}" srcOrd="1" destOrd="0" presId="urn:microsoft.com/office/officeart/2005/8/layout/lProcess2"/>
    <dgm:cxn modelId="{5F5CE01B-9E2A-46F5-984D-3D7932ACE0E7}" type="presParOf" srcId="{3B2911A4-027F-4F56-B445-CD78A3C0CB9F}" destId="{77823DD1-6C12-41C1-BCA0-FA6BDA16BFD7}" srcOrd="2" destOrd="0" presId="urn:microsoft.com/office/officeart/2005/8/layout/lProcess2"/>
    <dgm:cxn modelId="{04454D05-0CE1-4DE2-92F5-232A7DF92170}" type="presParOf" srcId="{77823DD1-6C12-41C1-BCA0-FA6BDA16BFD7}" destId="{D9B1C1F9-346C-4938-855F-FCE086610FD1}" srcOrd="0" destOrd="0" presId="urn:microsoft.com/office/officeart/2005/8/layout/lProcess2"/>
    <dgm:cxn modelId="{0172835C-2AF5-495F-BC31-97E76B35FDED}" type="presParOf" srcId="{D9B1C1F9-346C-4938-855F-FCE086610FD1}" destId="{E62C2EB9-84F9-4E1C-AF9F-154325F51D2C}" srcOrd="0" destOrd="0" presId="urn:microsoft.com/office/officeart/2005/8/layout/lProcess2"/>
    <dgm:cxn modelId="{63C22466-BC04-44F2-A8AE-95EAE768351D}" type="presParOf" srcId="{D9B1C1F9-346C-4938-855F-FCE086610FD1}" destId="{843E4042-E871-4546-8932-78F34E0BA0ED}" srcOrd="1" destOrd="0" presId="urn:microsoft.com/office/officeart/2005/8/layout/lProcess2"/>
    <dgm:cxn modelId="{3995B6A4-D307-42B7-B39B-588271FB7658}" type="presParOf" srcId="{D9B1C1F9-346C-4938-855F-FCE086610FD1}" destId="{8B463562-C1BA-4CB9-8F7E-B20DA4A7A5B4}" srcOrd="2" destOrd="0" presId="urn:microsoft.com/office/officeart/2005/8/layout/lProcess2"/>
    <dgm:cxn modelId="{98C5E189-D6B4-4003-A897-61DAA8058607}" type="presParOf" srcId="{D9B1C1F9-346C-4938-855F-FCE086610FD1}" destId="{5E0D0BEC-2C20-4C7A-8FF8-09F5AAC96D7D}" srcOrd="3" destOrd="0" presId="urn:microsoft.com/office/officeart/2005/8/layout/lProcess2"/>
    <dgm:cxn modelId="{F440AF2E-857E-4D31-B722-D63F56C2CC96}" type="presParOf" srcId="{D9B1C1F9-346C-4938-855F-FCE086610FD1}" destId="{E0E33993-8468-4569-A0B0-1C55755966AE}" srcOrd="4" destOrd="0" presId="urn:microsoft.com/office/officeart/2005/8/layout/lProcess2"/>
    <dgm:cxn modelId="{21D74660-4E62-471C-811A-989C353ECB57}" type="presParOf" srcId="{D9B1C1F9-346C-4938-855F-FCE086610FD1}" destId="{57FFE31B-CAE7-4B14-8346-AD536F838733}" srcOrd="5" destOrd="0" presId="urn:microsoft.com/office/officeart/2005/8/layout/lProcess2"/>
    <dgm:cxn modelId="{4B7698F8-F525-4333-82FA-73151B79D14E}" type="presParOf" srcId="{D9B1C1F9-346C-4938-855F-FCE086610FD1}" destId="{548901CE-1A7F-4B3C-9FD6-EAD93602CB03}" srcOrd="6" destOrd="0" presId="urn:microsoft.com/office/officeart/2005/8/layout/lProcess2"/>
    <dgm:cxn modelId="{4E909D33-1D4E-4034-9AE3-943FC907FB01}" type="presParOf" srcId="{D9B1C1F9-346C-4938-855F-FCE086610FD1}" destId="{C4DF9E71-C25B-4C0E-803D-5EC969905311}" srcOrd="7" destOrd="0" presId="urn:microsoft.com/office/officeart/2005/8/layout/lProcess2"/>
    <dgm:cxn modelId="{9B6F506C-A049-4FAA-8ED2-E0B60FA1BBF9}" type="presParOf" srcId="{D9B1C1F9-346C-4938-855F-FCE086610FD1}" destId="{661A2153-869A-44BA-A667-D0DBB17E78FE}" srcOrd="8" destOrd="0" presId="urn:microsoft.com/office/officeart/2005/8/layout/lProcess2"/>
    <dgm:cxn modelId="{3DF105D2-0AA9-4C0B-81A4-E9F06B8DB0DB}" type="presParOf" srcId="{D9B1C1F9-346C-4938-855F-FCE086610FD1}" destId="{59307AC4-90CF-4E81-81B8-61C213F2ECCB}" srcOrd="9" destOrd="0" presId="urn:microsoft.com/office/officeart/2005/8/layout/lProcess2"/>
    <dgm:cxn modelId="{94D7B4A9-CA6A-41C7-8E52-5808557DEEB3}" type="presParOf" srcId="{D9B1C1F9-346C-4938-855F-FCE086610FD1}" destId="{3B641ACB-9557-4372-A843-291C1CA239DF}" srcOrd="10" destOrd="0" presId="urn:microsoft.com/office/officeart/2005/8/layout/lProcess2"/>
    <dgm:cxn modelId="{C3DB2F06-55EE-475E-9E12-88CDAF2C96B7}" type="presParOf" srcId="{D9B1C1F9-346C-4938-855F-FCE086610FD1}" destId="{BB62C9B4-CD09-485A-84C2-1C9701EA5327}" srcOrd="11" destOrd="0" presId="urn:microsoft.com/office/officeart/2005/8/layout/lProcess2"/>
    <dgm:cxn modelId="{CEA2DE3F-D45A-4CF4-BC96-6A742896E18E}" type="presParOf" srcId="{D9B1C1F9-346C-4938-855F-FCE086610FD1}" destId="{1AFCDAC3-7BB2-4AA0-BEC7-477F12CEE1DF}" srcOrd="12" destOrd="0" presId="urn:microsoft.com/office/officeart/2005/8/layout/lProcess2"/>
    <dgm:cxn modelId="{0A0BFE1C-AC3A-43CE-80AD-3DC687B3DC9D}" type="presParOf" srcId="{D9B1C1F9-346C-4938-855F-FCE086610FD1}" destId="{A5992AEE-8B35-4443-8113-21F65EF78931}" srcOrd="13" destOrd="0" presId="urn:microsoft.com/office/officeart/2005/8/layout/lProcess2"/>
    <dgm:cxn modelId="{73A62C60-6D38-4308-8A3D-619A172B3D82}" type="presParOf" srcId="{D9B1C1F9-346C-4938-855F-FCE086610FD1}" destId="{54375C18-0FA2-4C34-AA55-7100F983BF9E}" srcOrd="1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25BE77B0-D16D-46FC-B7A7-23EE5B66699B}" type="doc">
      <dgm:prSet loTypeId="urn:microsoft.com/office/officeart/2005/8/layout/lProcess2" loCatId="list" qsTypeId="urn:microsoft.com/office/officeart/2005/8/quickstyle/simple5" qsCatId="simple" csTypeId="urn:microsoft.com/office/officeart/2005/8/colors/accent0_3" csCatId="mainScheme" phldr="1"/>
      <dgm:spPr/>
      <dgm:t>
        <a:bodyPr/>
        <a:lstStyle/>
        <a:p>
          <a:endParaRPr lang="es-MX"/>
        </a:p>
      </dgm:t>
    </dgm:pt>
    <dgm:pt modelId="{4318F0BF-68F4-4A03-9973-107E91531CE3}">
      <dgm:prSet phldrT="[Texto]" custT="1"/>
      <dgm:spPr/>
      <dgm:t>
        <a:bodyPr/>
        <a:lstStyle/>
        <a:p>
          <a:r>
            <a:rPr lang="es-MX" sz="3600" b="0" dirty="0">
              <a:solidFill>
                <a:srgbClr val="002060"/>
              </a:solidFill>
            </a:rPr>
            <a:t>DESVENTAJAS</a:t>
          </a:r>
        </a:p>
      </dgm:t>
    </dgm:pt>
    <dgm:pt modelId="{D792D54C-B82A-4FE0-85D8-D2BA1014314C}" type="parTrans" cxnId="{6B9CDD9C-B6F6-48AE-BA95-7143DAD12B0A}">
      <dgm:prSet/>
      <dgm:spPr/>
      <dgm:t>
        <a:bodyPr/>
        <a:lstStyle/>
        <a:p>
          <a:endParaRPr lang="es-MX"/>
        </a:p>
      </dgm:t>
    </dgm:pt>
    <dgm:pt modelId="{DBB93CB4-EAD0-4C04-81F1-2099180093A1}" type="sibTrans" cxnId="{6B9CDD9C-B6F6-48AE-BA95-7143DAD12B0A}">
      <dgm:prSet/>
      <dgm:spPr/>
      <dgm:t>
        <a:bodyPr/>
        <a:lstStyle/>
        <a:p>
          <a:endParaRPr lang="es-MX"/>
        </a:p>
      </dgm:t>
    </dgm:pt>
    <dgm:pt modelId="{7A83837F-FAEF-4F4E-BCA7-A06299D0D055}">
      <dgm:prSet phldrT="[Texto]" custT="1"/>
      <dgm:spPr/>
      <dgm:t>
        <a:bodyPr/>
        <a:lstStyle/>
        <a:p>
          <a:r>
            <a:rPr lang="es-MX" sz="3600" dirty="0">
              <a:solidFill>
                <a:srgbClr val="002060"/>
              </a:solidFill>
            </a:rPr>
            <a:t>VENTAJAS</a:t>
          </a:r>
        </a:p>
      </dgm:t>
    </dgm:pt>
    <dgm:pt modelId="{5361D603-DB6D-44CD-A5AF-E950A0D1D356}" type="parTrans" cxnId="{66AF2255-4CD5-479F-A08B-285EBEDDAE5E}">
      <dgm:prSet/>
      <dgm:spPr/>
      <dgm:t>
        <a:bodyPr/>
        <a:lstStyle/>
        <a:p>
          <a:endParaRPr lang="es-MX"/>
        </a:p>
      </dgm:t>
    </dgm:pt>
    <dgm:pt modelId="{C1537BBF-B667-496E-8AF9-91D85722DF93}" type="sibTrans" cxnId="{66AF2255-4CD5-479F-A08B-285EBEDDAE5E}">
      <dgm:prSet/>
      <dgm:spPr/>
      <dgm:t>
        <a:bodyPr/>
        <a:lstStyle/>
        <a:p>
          <a:endParaRPr lang="es-MX"/>
        </a:p>
      </dgm:t>
    </dgm:pt>
    <dgm:pt modelId="{FCF44DA4-4FC7-41CC-879A-F568C067C486}">
      <dgm:prSet custT="1"/>
      <dgm:spPr/>
      <dgm:t>
        <a:bodyPr/>
        <a:lstStyle/>
        <a:p>
          <a:r>
            <a:rPr lang="es-MX" sz="2400" dirty="0"/>
            <a:t>A medida que se aumenta el numero de líneas por conjunto, aumenta el costo de la memoria pero sin conseguir una mejora significativa. </a:t>
          </a:r>
        </a:p>
      </dgm:t>
    </dgm:pt>
    <dgm:pt modelId="{F9F05378-D002-481A-AE6F-D5F42142DFD9}" type="parTrans" cxnId="{CA06A9EB-F50F-417E-87A7-1F1F157A6996}">
      <dgm:prSet/>
      <dgm:spPr/>
      <dgm:t>
        <a:bodyPr/>
        <a:lstStyle/>
        <a:p>
          <a:endParaRPr lang="es-MX"/>
        </a:p>
      </dgm:t>
    </dgm:pt>
    <dgm:pt modelId="{85CF6BFB-957F-4390-9570-AC7B514CCD51}" type="sibTrans" cxnId="{CA06A9EB-F50F-417E-87A7-1F1F157A6996}">
      <dgm:prSet/>
      <dgm:spPr/>
      <dgm:t>
        <a:bodyPr/>
        <a:lstStyle/>
        <a:p>
          <a:endParaRPr lang="es-MX"/>
        </a:p>
      </dgm:t>
    </dgm:pt>
    <dgm:pt modelId="{69D7A9CB-657A-4B59-B50F-491F1B0BE45B}">
      <dgm:prSet custT="1"/>
      <dgm:spPr/>
      <dgm:t>
        <a:bodyPr/>
        <a:lstStyle/>
        <a:p>
          <a:r>
            <a:rPr lang="es-MX" sz="2400" dirty="0"/>
            <a:t>Disminuye el costo de la electrónica adicional de la asignación asociativa, ya que el numero de comparadores es igual al numero de vías.</a:t>
          </a:r>
        </a:p>
      </dgm:t>
    </dgm:pt>
    <dgm:pt modelId="{18B63E65-2DDF-4D27-A135-B7A1043D75B7}" type="parTrans" cxnId="{B4D115B2-47AD-41A1-9F70-0EC5528EA241}">
      <dgm:prSet/>
      <dgm:spPr/>
      <dgm:t>
        <a:bodyPr/>
        <a:lstStyle/>
        <a:p>
          <a:endParaRPr lang="es-MX"/>
        </a:p>
      </dgm:t>
    </dgm:pt>
    <dgm:pt modelId="{07E9C317-BFA4-4946-8D1A-87ECB1C3A691}" type="sibTrans" cxnId="{B4D115B2-47AD-41A1-9F70-0EC5528EA241}">
      <dgm:prSet/>
      <dgm:spPr/>
      <dgm:t>
        <a:bodyPr/>
        <a:lstStyle/>
        <a:p>
          <a:endParaRPr lang="es-MX"/>
        </a:p>
      </dgm:t>
    </dgm:pt>
    <dgm:pt modelId="{1AD0EB44-1414-46D3-9FD2-3BF8BD68313B}" type="pres">
      <dgm:prSet presAssocID="{25BE77B0-D16D-46FC-B7A7-23EE5B66699B}" presName="theList" presStyleCnt="0">
        <dgm:presLayoutVars>
          <dgm:dir/>
          <dgm:animLvl val="lvl"/>
          <dgm:resizeHandles val="exact"/>
        </dgm:presLayoutVars>
      </dgm:prSet>
      <dgm:spPr/>
    </dgm:pt>
    <dgm:pt modelId="{07EB690C-BF71-4543-AFA4-699B8590F2D6}" type="pres">
      <dgm:prSet presAssocID="{4318F0BF-68F4-4A03-9973-107E91531CE3}" presName="compNode" presStyleCnt="0"/>
      <dgm:spPr/>
    </dgm:pt>
    <dgm:pt modelId="{4900A2EE-60E8-48F8-AA70-B241D04150D7}" type="pres">
      <dgm:prSet presAssocID="{4318F0BF-68F4-4A03-9973-107E91531CE3}" presName="aNode" presStyleLbl="bgShp" presStyleIdx="0" presStyleCnt="2"/>
      <dgm:spPr/>
    </dgm:pt>
    <dgm:pt modelId="{670917A2-CC25-4C47-B635-57552D072594}" type="pres">
      <dgm:prSet presAssocID="{4318F0BF-68F4-4A03-9973-107E91531CE3}" presName="textNode" presStyleLbl="bgShp" presStyleIdx="0" presStyleCnt="2"/>
      <dgm:spPr/>
    </dgm:pt>
    <dgm:pt modelId="{2FF99657-5DCF-4277-AE65-F7A19616F3C7}" type="pres">
      <dgm:prSet presAssocID="{4318F0BF-68F4-4A03-9973-107E91531CE3}" presName="compChildNode" presStyleCnt="0"/>
      <dgm:spPr/>
    </dgm:pt>
    <dgm:pt modelId="{977593B3-00A8-4032-A3B5-C8BA0FDC383C}" type="pres">
      <dgm:prSet presAssocID="{4318F0BF-68F4-4A03-9973-107E91531CE3}" presName="theInnerList" presStyleCnt="0"/>
      <dgm:spPr/>
    </dgm:pt>
    <dgm:pt modelId="{8BDC80A7-BB6E-4F50-8721-324696F56BB7}" type="pres">
      <dgm:prSet presAssocID="{FCF44DA4-4FC7-41CC-879A-F568C067C486}" presName="childNode" presStyleLbl="node1" presStyleIdx="0" presStyleCnt="2">
        <dgm:presLayoutVars>
          <dgm:bulletEnabled val="1"/>
        </dgm:presLayoutVars>
      </dgm:prSet>
      <dgm:spPr/>
    </dgm:pt>
    <dgm:pt modelId="{890AF06C-E9FD-47B5-A831-FEB9EFE49FC6}" type="pres">
      <dgm:prSet presAssocID="{4318F0BF-68F4-4A03-9973-107E91531CE3}" presName="aSpace" presStyleCnt="0"/>
      <dgm:spPr/>
    </dgm:pt>
    <dgm:pt modelId="{7030B6D1-B7EE-404E-8D93-2FB0D3BCEF02}" type="pres">
      <dgm:prSet presAssocID="{7A83837F-FAEF-4F4E-BCA7-A06299D0D055}" presName="compNode" presStyleCnt="0"/>
      <dgm:spPr/>
    </dgm:pt>
    <dgm:pt modelId="{2C2D652A-7B30-47E4-BD72-5093BA8F51FB}" type="pres">
      <dgm:prSet presAssocID="{7A83837F-FAEF-4F4E-BCA7-A06299D0D055}" presName="aNode" presStyleLbl="bgShp" presStyleIdx="1" presStyleCnt="2"/>
      <dgm:spPr/>
    </dgm:pt>
    <dgm:pt modelId="{C1A6FCF1-9D01-454B-9571-2929908203E1}" type="pres">
      <dgm:prSet presAssocID="{7A83837F-FAEF-4F4E-BCA7-A06299D0D055}" presName="textNode" presStyleLbl="bgShp" presStyleIdx="1" presStyleCnt="2"/>
      <dgm:spPr/>
    </dgm:pt>
    <dgm:pt modelId="{67074679-6648-4770-804B-3E71C69FC5CC}" type="pres">
      <dgm:prSet presAssocID="{7A83837F-FAEF-4F4E-BCA7-A06299D0D055}" presName="compChildNode" presStyleCnt="0"/>
      <dgm:spPr/>
    </dgm:pt>
    <dgm:pt modelId="{BD1CA4E8-ED27-463C-BC4C-D31FFC4ABFFF}" type="pres">
      <dgm:prSet presAssocID="{7A83837F-FAEF-4F4E-BCA7-A06299D0D055}" presName="theInnerList" presStyleCnt="0"/>
      <dgm:spPr/>
    </dgm:pt>
    <dgm:pt modelId="{EACD2769-0163-4292-9EC5-8B4D85B740FF}" type="pres">
      <dgm:prSet presAssocID="{69D7A9CB-657A-4B59-B50F-491F1B0BE45B}" presName="childNode" presStyleLbl="node1" presStyleIdx="1" presStyleCnt="2" custScaleY="113523">
        <dgm:presLayoutVars>
          <dgm:bulletEnabled val="1"/>
        </dgm:presLayoutVars>
      </dgm:prSet>
      <dgm:spPr/>
    </dgm:pt>
  </dgm:ptLst>
  <dgm:cxnLst>
    <dgm:cxn modelId="{4F0D5E0B-5410-4A8B-95B5-A61D23224548}" type="presOf" srcId="{7A83837F-FAEF-4F4E-BCA7-A06299D0D055}" destId="{2C2D652A-7B30-47E4-BD72-5093BA8F51FB}" srcOrd="0" destOrd="0" presId="urn:microsoft.com/office/officeart/2005/8/layout/lProcess2"/>
    <dgm:cxn modelId="{66AF2255-4CD5-479F-A08B-285EBEDDAE5E}" srcId="{25BE77B0-D16D-46FC-B7A7-23EE5B66699B}" destId="{7A83837F-FAEF-4F4E-BCA7-A06299D0D055}" srcOrd="1" destOrd="0" parTransId="{5361D603-DB6D-44CD-A5AF-E950A0D1D356}" sibTransId="{C1537BBF-B667-496E-8AF9-91D85722DF93}"/>
    <dgm:cxn modelId="{D477167A-AABC-48FB-94B8-D17FF56E741F}" type="presOf" srcId="{7A83837F-FAEF-4F4E-BCA7-A06299D0D055}" destId="{C1A6FCF1-9D01-454B-9571-2929908203E1}" srcOrd="1" destOrd="0" presId="urn:microsoft.com/office/officeart/2005/8/layout/lProcess2"/>
    <dgm:cxn modelId="{86ED8194-DC1E-42CA-9A0D-A869ED70BD25}" type="presOf" srcId="{4318F0BF-68F4-4A03-9973-107E91531CE3}" destId="{4900A2EE-60E8-48F8-AA70-B241D04150D7}" srcOrd="0" destOrd="0" presId="urn:microsoft.com/office/officeart/2005/8/layout/lProcess2"/>
    <dgm:cxn modelId="{6B9CDD9C-B6F6-48AE-BA95-7143DAD12B0A}" srcId="{25BE77B0-D16D-46FC-B7A7-23EE5B66699B}" destId="{4318F0BF-68F4-4A03-9973-107E91531CE3}" srcOrd="0" destOrd="0" parTransId="{D792D54C-B82A-4FE0-85D8-D2BA1014314C}" sibTransId="{DBB93CB4-EAD0-4C04-81F1-2099180093A1}"/>
    <dgm:cxn modelId="{311AA8A5-8E18-45FC-B438-5F00200166E1}" type="presOf" srcId="{25BE77B0-D16D-46FC-B7A7-23EE5B66699B}" destId="{1AD0EB44-1414-46D3-9FD2-3BF8BD68313B}" srcOrd="0" destOrd="0" presId="urn:microsoft.com/office/officeart/2005/8/layout/lProcess2"/>
    <dgm:cxn modelId="{B4D115B2-47AD-41A1-9F70-0EC5528EA241}" srcId="{7A83837F-FAEF-4F4E-BCA7-A06299D0D055}" destId="{69D7A9CB-657A-4B59-B50F-491F1B0BE45B}" srcOrd="0" destOrd="0" parTransId="{18B63E65-2DDF-4D27-A135-B7A1043D75B7}" sibTransId="{07E9C317-BFA4-4946-8D1A-87ECB1C3A691}"/>
    <dgm:cxn modelId="{5A999EBA-F39D-42C0-AE93-33909EF947AC}" type="presOf" srcId="{69D7A9CB-657A-4B59-B50F-491F1B0BE45B}" destId="{EACD2769-0163-4292-9EC5-8B4D85B740FF}" srcOrd="0" destOrd="0" presId="urn:microsoft.com/office/officeart/2005/8/layout/lProcess2"/>
    <dgm:cxn modelId="{CB0086C4-0FFD-4EE4-90C9-90D970C39AEE}" type="presOf" srcId="{FCF44DA4-4FC7-41CC-879A-F568C067C486}" destId="{8BDC80A7-BB6E-4F50-8721-324696F56BB7}" srcOrd="0" destOrd="0" presId="urn:microsoft.com/office/officeart/2005/8/layout/lProcess2"/>
    <dgm:cxn modelId="{CA06A9EB-F50F-417E-87A7-1F1F157A6996}" srcId="{4318F0BF-68F4-4A03-9973-107E91531CE3}" destId="{FCF44DA4-4FC7-41CC-879A-F568C067C486}" srcOrd="0" destOrd="0" parTransId="{F9F05378-D002-481A-AE6F-D5F42142DFD9}" sibTransId="{85CF6BFB-957F-4390-9570-AC7B514CCD51}"/>
    <dgm:cxn modelId="{0BEF0CF7-4234-4E47-9C1E-DE347F946098}" type="presOf" srcId="{4318F0BF-68F4-4A03-9973-107E91531CE3}" destId="{670917A2-CC25-4C47-B635-57552D072594}" srcOrd="1" destOrd="0" presId="urn:microsoft.com/office/officeart/2005/8/layout/lProcess2"/>
    <dgm:cxn modelId="{982B4F8A-7C18-46F4-A8C8-C27C43F15AFF}" type="presParOf" srcId="{1AD0EB44-1414-46D3-9FD2-3BF8BD68313B}" destId="{07EB690C-BF71-4543-AFA4-699B8590F2D6}" srcOrd="0" destOrd="0" presId="urn:microsoft.com/office/officeart/2005/8/layout/lProcess2"/>
    <dgm:cxn modelId="{9F6961A0-369D-44F6-98D6-649EA26C3791}" type="presParOf" srcId="{07EB690C-BF71-4543-AFA4-699B8590F2D6}" destId="{4900A2EE-60E8-48F8-AA70-B241D04150D7}" srcOrd="0" destOrd="0" presId="urn:microsoft.com/office/officeart/2005/8/layout/lProcess2"/>
    <dgm:cxn modelId="{E4EE3111-8F4D-41F4-BBFE-1E523D9069D1}" type="presParOf" srcId="{07EB690C-BF71-4543-AFA4-699B8590F2D6}" destId="{670917A2-CC25-4C47-B635-57552D072594}" srcOrd="1" destOrd="0" presId="urn:microsoft.com/office/officeart/2005/8/layout/lProcess2"/>
    <dgm:cxn modelId="{D7E17767-A95D-4EE3-9B4F-815DF5621B99}" type="presParOf" srcId="{07EB690C-BF71-4543-AFA4-699B8590F2D6}" destId="{2FF99657-5DCF-4277-AE65-F7A19616F3C7}" srcOrd="2" destOrd="0" presId="urn:microsoft.com/office/officeart/2005/8/layout/lProcess2"/>
    <dgm:cxn modelId="{F1C8041A-0B1D-4944-8586-EF2AFAD8710C}" type="presParOf" srcId="{2FF99657-5DCF-4277-AE65-F7A19616F3C7}" destId="{977593B3-00A8-4032-A3B5-C8BA0FDC383C}" srcOrd="0" destOrd="0" presId="urn:microsoft.com/office/officeart/2005/8/layout/lProcess2"/>
    <dgm:cxn modelId="{9BEADD86-84E6-4DC0-ADB6-26C74BF2EF93}" type="presParOf" srcId="{977593B3-00A8-4032-A3B5-C8BA0FDC383C}" destId="{8BDC80A7-BB6E-4F50-8721-324696F56BB7}" srcOrd="0" destOrd="0" presId="urn:microsoft.com/office/officeart/2005/8/layout/lProcess2"/>
    <dgm:cxn modelId="{DB0448B1-0414-40A1-99D4-0655701C8378}" type="presParOf" srcId="{1AD0EB44-1414-46D3-9FD2-3BF8BD68313B}" destId="{890AF06C-E9FD-47B5-A831-FEB9EFE49FC6}" srcOrd="1" destOrd="0" presId="urn:microsoft.com/office/officeart/2005/8/layout/lProcess2"/>
    <dgm:cxn modelId="{37BDE232-0B93-427F-A975-3513472C9FBE}" type="presParOf" srcId="{1AD0EB44-1414-46D3-9FD2-3BF8BD68313B}" destId="{7030B6D1-B7EE-404E-8D93-2FB0D3BCEF02}" srcOrd="2" destOrd="0" presId="urn:microsoft.com/office/officeart/2005/8/layout/lProcess2"/>
    <dgm:cxn modelId="{43540222-B26F-454A-B51C-589B6832B7A4}" type="presParOf" srcId="{7030B6D1-B7EE-404E-8D93-2FB0D3BCEF02}" destId="{2C2D652A-7B30-47E4-BD72-5093BA8F51FB}" srcOrd="0" destOrd="0" presId="urn:microsoft.com/office/officeart/2005/8/layout/lProcess2"/>
    <dgm:cxn modelId="{09B4B2C0-FC47-44CF-B3BE-B6824CBEABEA}" type="presParOf" srcId="{7030B6D1-B7EE-404E-8D93-2FB0D3BCEF02}" destId="{C1A6FCF1-9D01-454B-9571-2929908203E1}" srcOrd="1" destOrd="0" presId="urn:microsoft.com/office/officeart/2005/8/layout/lProcess2"/>
    <dgm:cxn modelId="{C956DD4F-497A-4FAA-8FC7-A98320DCE5BB}" type="presParOf" srcId="{7030B6D1-B7EE-404E-8D93-2FB0D3BCEF02}" destId="{67074679-6648-4770-804B-3E71C69FC5CC}" srcOrd="2" destOrd="0" presId="urn:microsoft.com/office/officeart/2005/8/layout/lProcess2"/>
    <dgm:cxn modelId="{F79CB323-F728-4B65-948A-01E66C1B6DA0}" type="presParOf" srcId="{67074679-6648-4770-804B-3E71C69FC5CC}" destId="{BD1CA4E8-ED27-463C-BC4C-D31FFC4ABFFF}" srcOrd="0" destOrd="0" presId="urn:microsoft.com/office/officeart/2005/8/layout/lProcess2"/>
    <dgm:cxn modelId="{EA461C57-4E16-4ED9-AC03-434F21D3C2EC}" type="presParOf" srcId="{BD1CA4E8-ED27-463C-BC4C-D31FFC4ABFFF}" destId="{EACD2769-0163-4292-9EC5-8B4D85B740FF}"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334A5645-D197-494F-9985-1C13FC909E0D}" type="doc">
      <dgm:prSet loTypeId="urn:microsoft.com/office/officeart/2005/8/layout/lProcess2" loCatId="list" qsTypeId="urn:microsoft.com/office/officeart/2005/8/quickstyle/simple5" qsCatId="simple" csTypeId="urn:microsoft.com/office/officeart/2005/8/colors/accent1_2" csCatId="accent1" phldr="1"/>
      <dgm:spPr/>
      <dgm:t>
        <a:bodyPr/>
        <a:lstStyle/>
        <a:p>
          <a:endParaRPr lang="es-MX"/>
        </a:p>
      </dgm:t>
    </dgm:pt>
    <dgm:pt modelId="{E8EF3202-7F0B-456E-95AF-7743DCC019CE}">
      <dgm:prSet phldrT="[Texto]" custT="1"/>
      <dgm:spPr/>
      <dgm:t>
        <a:bodyPr/>
        <a:lstStyle/>
        <a:p>
          <a:r>
            <a:rPr lang="es-MX" sz="2800" b="0" dirty="0">
              <a:solidFill>
                <a:srgbClr val="002060"/>
              </a:solidFill>
            </a:rPr>
            <a:t>RESUMEN ASIGNACION DIRECTA</a:t>
          </a:r>
        </a:p>
      </dgm:t>
    </dgm:pt>
    <dgm:pt modelId="{F3A3B8BA-78AD-4DA5-93E0-D3922BC491EC}" type="parTrans" cxnId="{8635BAB9-1B48-4C41-B22F-7354E0D67656}">
      <dgm:prSet/>
      <dgm:spPr/>
      <dgm:t>
        <a:bodyPr/>
        <a:lstStyle/>
        <a:p>
          <a:endParaRPr lang="es-MX" sz="2400"/>
        </a:p>
      </dgm:t>
    </dgm:pt>
    <dgm:pt modelId="{E5CC8F6D-8EAA-4ABE-B469-81C44235CC31}" type="sibTrans" cxnId="{8635BAB9-1B48-4C41-B22F-7354E0D67656}">
      <dgm:prSet/>
      <dgm:spPr/>
      <dgm:t>
        <a:bodyPr/>
        <a:lstStyle/>
        <a:p>
          <a:endParaRPr lang="es-MX" sz="2400"/>
        </a:p>
      </dgm:t>
    </dgm:pt>
    <dgm:pt modelId="{44D52038-9D92-4419-940B-8785F98939DA}">
      <dgm:prSet phldrT="[Texto]" custT="1"/>
      <dgm:spPr/>
      <dgm:t>
        <a:bodyPr/>
        <a:lstStyle/>
        <a:p>
          <a:r>
            <a:rPr lang="es-MX" sz="2000" dirty="0"/>
            <a:t>Longitud de dirección</a:t>
          </a:r>
        </a:p>
      </dgm:t>
    </dgm:pt>
    <dgm:pt modelId="{9A9E1B30-3218-4D2F-A315-616A989F174A}" type="parTrans" cxnId="{FAF1CD90-12B5-4245-859A-C966571A7626}">
      <dgm:prSet/>
      <dgm:spPr/>
      <dgm:t>
        <a:bodyPr/>
        <a:lstStyle/>
        <a:p>
          <a:endParaRPr lang="es-MX" sz="2400"/>
        </a:p>
      </dgm:t>
    </dgm:pt>
    <dgm:pt modelId="{470E5D50-F56F-462F-840E-982290C28676}" type="sibTrans" cxnId="{FAF1CD90-12B5-4245-859A-C966571A7626}">
      <dgm:prSet/>
      <dgm:spPr/>
      <dgm:t>
        <a:bodyPr/>
        <a:lstStyle/>
        <a:p>
          <a:endParaRPr lang="es-MX" sz="2400"/>
        </a:p>
      </dgm:t>
    </dgm:pt>
    <dgm:pt modelId="{96676B96-D3F5-4E45-A4CD-853F3DB65A31}">
      <dgm:prSet phldrT="[Texto]" custT="1"/>
      <dgm:spPr/>
      <dgm:t>
        <a:bodyPr/>
        <a:lstStyle/>
        <a:p>
          <a:r>
            <a:rPr lang="es-MX" sz="2000" dirty="0"/>
            <a:t>Numero de palabras o Bytes</a:t>
          </a:r>
        </a:p>
      </dgm:t>
    </dgm:pt>
    <dgm:pt modelId="{F48B5764-1C8E-43CB-B2B6-CEBB927A13DE}" type="parTrans" cxnId="{C521B697-4E37-42DC-89E0-65B81EB6F7F3}">
      <dgm:prSet/>
      <dgm:spPr/>
      <dgm:t>
        <a:bodyPr/>
        <a:lstStyle/>
        <a:p>
          <a:endParaRPr lang="es-MX" sz="2400"/>
        </a:p>
      </dgm:t>
    </dgm:pt>
    <dgm:pt modelId="{E9762372-F853-4AE3-A058-1B6E9A7171CD}" type="sibTrans" cxnId="{C521B697-4E37-42DC-89E0-65B81EB6F7F3}">
      <dgm:prSet/>
      <dgm:spPr/>
      <dgm:t>
        <a:bodyPr/>
        <a:lstStyle/>
        <a:p>
          <a:endParaRPr lang="es-MX" sz="2400"/>
        </a:p>
      </dgm:t>
    </dgm:pt>
    <dgm:pt modelId="{EBC95EBA-34FD-45D7-8930-416E2AA0FA17}">
      <dgm:prSet phldrT="[Texto]" custT="1"/>
      <dgm:spPr/>
      <dgm:t>
        <a:bodyPr/>
        <a:lstStyle/>
        <a:p>
          <a:r>
            <a:rPr lang="es-MX" sz="2400" dirty="0">
              <a:solidFill>
                <a:srgbClr val="002060"/>
              </a:solidFill>
            </a:rPr>
            <a:t>UTILIZANDO LOS CAMPOS DE DIRECCION</a:t>
          </a:r>
        </a:p>
      </dgm:t>
    </dgm:pt>
    <dgm:pt modelId="{84EF6083-5FD7-4B5E-A475-708D4982ABD2}" type="parTrans" cxnId="{DD5F3FD2-5D94-4009-9772-26C38FE17188}">
      <dgm:prSet/>
      <dgm:spPr/>
      <dgm:t>
        <a:bodyPr/>
        <a:lstStyle/>
        <a:p>
          <a:endParaRPr lang="es-MX" sz="2400"/>
        </a:p>
      </dgm:t>
    </dgm:pt>
    <dgm:pt modelId="{5F601522-492B-4AC1-BB37-3AC5692E1FB6}" type="sibTrans" cxnId="{DD5F3FD2-5D94-4009-9772-26C38FE17188}">
      <dgm:prSet/>
      <dgm:spPr/>
      <dgm:t>
        <a:bodyPr/>
        <a:lstStyle/>
        <a:p>
          <a:endParaRPr lang="es-MX" sz="2400"/>
        </a:p>
      </dgm:t>
    </dgm:pt>
    <dgm:pt modelId="{F7E211EB-B5FE-484B-AE85-67D8FCB47AC5}">
      <dgm:prSet custT="1"/>
      <dgm:spPr/>
      <dgm:t>
        <a:bodyPr/>
        <a:lstStyle/>
        <a:p>
          <a:r>
            <a:rPr lang="es-MX" sz="2000" dirty="0"/>
            <a:t>(s + w) bits</a:t>
          </a:r>
        </a:p>
      </dgm:t>
    </dgm:pt>
    <dgm:pt modelId="{28C09912-5421-41A6-9EE6-0427ABEE5201}" type="parTrans" cxnId="{E226CC11-A96B-44E9-8BAA-AA91769EB512}">
      <dgm:prSet/>
      <dgm:spPr/>
      <dgm:t>
        <a:bodyPr/>
        <a:lstStyle/>
        <a:p>
          <a:endParaRPr lang="es-MX" sz="2400"/>
        </a:p>
      </dgm:t>
    </dgm:pt>
    <dgm:pt modelId="{218400EC-5D35-4843-B880-E3A308A37F8D}" type="sibTrans" cxnId="{E226CC11-A96B-44E9-8BAA-AA91769EB512}">
      <dgm:prSet/>
      <dgm:spPr/>
      <dgm:t>
        <a:bodyPr/>
        <a:lstStyle/>
        <a:p>
          <a:endParaRPr lang="es-MX" sz="2400"/>
        </a:p>
      </dgm:t>
    </dgm:pt>
    <dgm:pt modelId="{E1D88654-1C83-44F3-85EF-DA698E176FA9}">
      <dgm:prSet custT="1"/>
      <dgm:spPr/>
      <dgm:t>
        <a:bodyPr/>
        <a:lstStyle/>
        <a:p>
          <a:r>
            <a:rPr lang="es-MX" sz="2000" dirty="0"/>
            <a:t>2</a:t>
          </a:r>
          <a:r>
            <a:rPr lang="es-MX" sz="2000" baseline="30000" dirty="0"/>
            <a:t>s+w</a:t>
          </a:r>
          <a:endParaRPr lang="es-MX" sz="2000" dirty="0"/>
        </a:p>
      </dgm:t>
    </dgm:pt>
    <dgm:pt modelId="{65AE7394-247B-4239-B2C0-E448C585660A}" type="parTrans" cxnId="{1B46A328-6015-45C7-A5D2-97022AC9F521}">
      <dgm:prSet/>
      <dgm:spPr/>
      <dgm:t>
        <a:bodyPr/>
        <a:lstStyle/>
        <a:p>
          <a:endParaRPr lang="es-MX" sz="2400"/>
        </a:p>
      </dgm:t>
    </dgm:pt>
    <dgm:pt modelId="{0933766D-ACBA-43D2-96C6-7F1426FD9333}" type="sibTrans" cxnId="{1B46A328-6015-45C7-A5D2-97022AC9F521}">
      <dgm:prSet/>
      <dgm:spPr/>
      <dgm:t>
        <a:bodyPr/>
        <a:lstStyle/>
        <a:p>
          <a:endParaRPr lang="es-MX" sz="2400"/>
        </a:p>
      </dgm:t>
    </dgm:pt>
    <dgm:pt modelId="{40F3113B-ED7B-48E4-874B-582DBC0CDE7E}">
      <dgm:prSet custT="1"/>
      <dgm:spPr/>
      <dgm:t>
        <a:bodyPr/>
        <a:lstStyle/>
        <a:p>
          <a:r>
            <a:rPr lang="es-MX" sz="2000" dirty="0"/>
            <a:t>Tamaño del bloque= Tamaño de línea</a:t>
          </a:r>
        </a:p>
      </dgm:t>
    </dgm:pt>
    <dgm:pt modelId="{0AE1A9FD-1622-4418-A6BC-9099A7FCE2A1}" type="parTrans" cxnId="{754A55CA-908D-4578-A0B7-A65E03B15E50}">
      <dgm:prSet/>
      <dgm:spPr/>
      <dgm:t>
        <a:bodyPr/>
        <a:lstStyle/>
        <a:p>
          <a:endParaRPr lang="es-MX" sz="2400"/>
        </a:p>
      </dgm:t>
    </dgm:pt>
    <dgm:pt modelId="{9374AA72-A109-4C15-8794-4B900B3DE58D}" type="sibTrans" cxnId="{754A55CA-908D-4578-A0B7-A65E03B15E50}">
      <dgm:prSet/>
      <dgm:spPr/>
      <dgm:t>
        <a:bodyPr/>
        <a:lstStyle/>
        <a:p>
          <a:endParaRPr lang="es-MX" sz="2400"/>
        </a:p>
      </dgm:t>
    </dgm:pt>
    <dgm:pt modelId="{86F8503F-7469-4B37-B773-1874C5595C3E}">
      <dgm:prSet custT="1"/>
      <dgm:spPr/>
      <dgm:t>
        <a:bodyPr/>
        <a:lstStyle/>
        <a:p>
          <a:r>
            <a:rPr lang="es-MX" sz="2000" dirty="0"/>
            <a:t>2</a:t>
          </a:r>
          <a:r>
            <a:rPr lang="es-MX" sz="2000" baseline="30000" dirty="0"/>
            <a:t>w</a:t>
          </a:r>
          <a:endParaRPr lang="es-MX" sz="2000" dirty="0"/>
        </a:p>
      </dgm:t>
    </dgm:pt>
    <dgm:pt modelId="{392487F7-B3EB-4508-AB23-3B635D6EE1EB}" type="parTrans" cxnId="{72915280-38FC-4A9C-AF9E-659B5DC353D9}">
      <dgm:prSet/>
      <dgm:spPr/>
      <dgm:t>
        <a:bodyPr/>
        <a:lstStyle/>
        <a:p>
          <a:endParaRPr lang="es-MX" sz="2400"/>
        </a:p>
      </dgm:t>
    </dgm:pt>
    <dgm:pt modelId="{73E78E8F-BF16-4A10-B7E9-C1DA28623D93}" type="sibTrans" cxnId="{72915280-38FC-4A9C-AF9E-659B5DC353D9}">
      <dgm:prSet/>
      <dgm:spPr/>
      <dgm:t>
        <a:bodyPr/>
        <a:lstStyle/>
        <a:p>
          <a:endParaRPr lang="es-MX" sz="2400"/>
        </a:p>
      </dgm:t>
    </dgm:pt>
    <dgm:pt modelId="{BDE8A464-8B26-4B56-8E67-5ACEDCFC3FB6}">
      <dgm:prSet custT="1"/>
      <dgm:spPr/>
      <dgm:t>
        <a:bodyPr/>
        <a:lstStyle/>
        <a:p>
          <a:r>
            <a:rPr lang="es-MX" sz="1800" dirty="0"/>
            <a:t>Numero de bloques en memoria principal</a:t>
          </a:r>
        </a:p>
      </dgm:t>
    </dgm:pt>
    <dgm:pt modelId="{77A66B25-87C4-458D-94D6-38B4ADCB5307}" type="parTrans" cxnId="{5DDF9379-76B8-442B-8942-4DFC45DA9951}">
      <dgm:prSet/>
      <dgm:spPr/>
      <dgm:t>
        <a:bodyPr/>
        <a:lstStyle/>
        <a:p>
          <a:endParaRPr lang="es-MX" sz="2400"/>
        </a:p>
      </dgm:t>
    </dgm:pt>
    <dgm:pt modelId="{59C0BD11-1426-447E-99BD-9D93EC502354}" type="sibTrans" cxnId="{5DDF9379-76B8-442B-8942-4DFC45DA9951}">
      <dgm:prSet/>
      <dgm:spPr/>
      <dgm:t>
        <a:bodyPr/>
        <a:lstStyle/>
        <a:p>
          <a:endParaRPr lang="es-MX" sz="2400"/>
        </a:p>
      </dgm:t>
    </dgm:pt>
    <dgm:pt modelId="{1EAD6884-F1F4-4CC2-876E-A14320082F06}">
      <dgm:prSet custT="1"/>
      <dgm:spPr/>
      <dgm:t>
        <a:bodyPr/>
        <a:lstStyle/>
        <a:p>
          <a:r>
            <a:rPr lang="es-MX" sz="2000" dirty="0"/>
            <a:t>2</a:t>
          </a:r>
          <a:r>
            <a:rPr lang="es-MX" sz="2000" baseline="30000" dirty="0"/>
            <a:t>s+w</a:t>
          </a:r>
          <a:r>
            <a:rPr lang="es-MX" sz="2000" dirty="0"/>
            <a:t>/ 2</a:t>
          </a:r>
          <a:r>
            <a:rPr lang="es-MX" sz="2000" baseline="30000" dirty="0"/>
            <a:t>w</a:t>
          </a:r>
          <a:r>
            <a:rPr lang="es-MX" sz="2000" dirty="0"/>
            <a:t> = 2</a:t>
          </a:r>
          <a:r>
            <a:rPr lang="es-MX" sz="2000" baseline="30000" dirty="0"/>
            <a:t>s</a:t>
          </a:r>
          <a:endParaRPr lang="es-MX" sz="2000" dirty="0"/>
        </a:p>
      </dgm:t>
    </dgm:pt>
    <dgm:pt modelId="{90458DB4-F34B-44C0-8D87-EEEE68955A28}" type="parTrans" cxnId="{E8830578-2C9D-4FD1-9FF1-E5CFDD75FD7B}">
      <dgm:prSet/>
      <dgm:spPr/>
      <dgm:t>
        <a:bodyPr/>
        <a:lstStyle/>
        <a:p>
          <a:endParaRPr lang="es-MX" sz="2400"/>
        </a:p>
      </dgm:t>
    </dgm:pt>
    <dgm:pt modelId="{135E0664-7085-49F6-97A4-65F6E34094F1}" type="sibTrans" cxnId="{E8830578-2C9D-4FD1-9FF1-E5CFDD75FD7B}">
      <dgm:prSet/>
      <dgm:spPr/>
      <dgm:t>
        <a:bodyPr/>
        <a:lstStyle/>
        <a:p>
          <a:endParaRPr lang="es-MX" sz="2400"/>
        </a:p>
      </dgm:t>
    </dgm:pt>
    <dgm:pt modelId="{52B93E83-4772-4B62-BBFA-E59FE89E377E}">
      <dgm:prSet custT="1"/>
      <dgm:spPr/>
      <dgm:t>
        <a:bodyPr/>
        <a:lstStyle/>
        <a:p>
          <a:r>
            <a:rPr lang="es-MX" sz="2000" dirty="0"/>
            <a:t>Numero de líneas en cache</a:t>
          </a:r>
        </a:p>
      </dgm:t>
    </dgm:pt>
    <dgm:pt modelId="{C6BF18B7-DE60-4532-8029-F1CD5E6B61AD}" type="parTrans" cxnId="{F6ED474A-92C8-4D17-9E22-E572D25CBACC}">
      <dgm:prSet/>
      <dgm:spPr/>
      <dgm:t>
        <a:bodyPr/>
        <a:lstStyle/>
        <a:p>
          <a:endParaRPr lang="es-MX"/>
        </a:p>
      </dgm:t>
    </dgm:pt>
    <dgm:pt modelId="{0A461C1C-2DC3-483D-91F9-992103E30B83}" type="sibTrans" cxnId="{F6ED474A-92C8-4D17-9E22-E572D25CBACC}">
      <dgm:prSet/>
      <dgm:spPr/>
      <dgm:t>
        <a:bodyPr/>
        <a:lstStyle/>
        <a:p>
          <a:endParaRPr lang="es-MX"/>
        </a:p>
      </dgm:t>
    </dgm:pt>
    <dgm:pt modelId="{50B26870-D9A7-47DB-B26D-CB41277E18E5}">
      <dgm:prSet custT="1"/>
      <dgm:spPr/>
      <dgm:t>
        <a:bodyPr/>
        <a:lstStyle/>
        <a:p>
          <a:r>
            <a:rPr lang="es-MX" sz="2000" dirty="0"/>
            <a:t>m= 2</a:t>
          </a:r>
          <a:r>
            <a:rPr lang="es-MX" sz="2000" baseline="30000" dirty="0"/>
            <a:t>r</a:t>
          </a:r>
          <a:endParaRPr lang="es-MX" sz="2000" dirty="0"/>
        </a:p>
      </dgm:t>
    </dgm:pt>
    <dgm:pt modelId="{0C48B015-F4FE-4249-9980-2BBE26E490BC}" type="parTrans" cxnId="{73053BEC-DEE4-4219-ACE9-D21EDD228690}">
      <dgm:prSet/>
      <dgm:spPr/>
      <dgm:t>
        <a:bodyPr/>
        <a:lstStyle/>
        <a:p>
          <a:endParaRPr lang="es-MX"/>
        </a:p>
      </dgm:t>
    </dgm:pt>
    <dgm:pt modelId="{2DA4DA66-5CE2-413D-A35A-2C5FA07E7B52}" type="sibTrans" cxnId="{73053BEC-DEE4-4219-ACE9-D21EDD228690}">
      <dgm:prSet/>
      <dgm:spPr/>
      <dgm:t>
        <a:bodyPr/>
        <a:lstStyle/>
        <a:p>
          <a:endParaRPr lang="es-MX"/>
        </a:p>
      </dgm:t>
    </dgm:pt>
    <dgm:pt modelId="{81EF057E-AD25-4532-82C6-332D7486422A}">
      <dgm:prSet custT="1"/>
      <dgm:spPr/>
      <dgm:t>
        <a:bodyPr/>
        <a:lstStyle/>
        <a:p>
          <a:r>
            <a:rPr lang="es-MX" sz="2000" dirty="0"/>
            <a:t>Tamaño de etiqueta</a:t>
          </a:r>
        </a:p>
      </dgm:t>
    </dgm:pt>
    <dgm:pt modelId="{A3E6E3E2-02F8-45DA-AF25-0C576F136B4C}" type="parTrans" cxnId="{A404413A-CEFE-47A0-B503-1D25647C5E5D}">
      <dgm:prSet/>
      <dgm:spPr/>
      <dgm:t>
        <a:bodyPr/>
        <a:lstStyle/>
        <a:p>
          <a:endParaRPr lang="es-MX"/>
        </a:p>
      </dgm:t>
    </dgm:pt>
    <dgm:pt modelId="{6BED22B1-E5A1-476C-BE87-CACA89E468FD}" type="sibTrans" cxnId="{A404413A-CEFE-47A0-B503-1D25647C5E5D}">
      <dgm:prSet/>
      <dgm:spPr/>
      <dgm:t>
        <a:bodyPr/>
        <a:lstStyle/>
        <a:p>
          <a:endParaRPr lang="es-MX"/>
        </a:p>
      </dgm:t>
    </dgm:pt>
    <dgm:pt modelId="{6373B8BA-F51A-4E9E-AE6B-572FCF8AC864}">
      <dgm:prSet custT="1"/>
      <dgm:spPr/>
      <dgm:t>
        <a:bodyPr/>
        <a:lstStyle/>
        <a:p>
          <a:r>
            <a:rPr lang="es-MX" sz="2000" dirty="0"/>
            <a:t>(s – r) bits </a:t>
          </a:r>
        </a:p>
      </dgm:t>
    </dgm:pt>
    <dgm:pt modelId="{34E0F2B3-FC41-4651-9924-E1854E445703}" type="parTrans" cxnId="{5CE5081F-8708-4483-99F2-F08B8D855875}">
      <dgm:prSet/>
      <dgm:spPr/>
      <dgm:t>
        <a:bodyPr/>
        <a:lstStyle/>
        <a:p>
          <a:endParaRPr lang="es-MX"/>
        </a:p>
      </dgm:t>
    </dgm:pt>
    <dgm:pt modelId="{4C949157-AD7A-4302-A0F5-030FE0BBDAD2}" type="sibTrans" cxnId="{5CE5081F-8708-4483-99F2-F08B8D855875}">
      <dgm:prSet/>
      <dgm:spPr/>
      <dgm:t>
        <a:bodyPr/>
        <a:lstStyle/>
        <a:p>
          <a:endParaRPr lang="es-MX"/>
        </a:p>
      </dgm:t>
    </dgm:pt>
    <dgm:pt modelId="{57494664-017A-406B-A47F-C18847C5B4F8}">
      <dgm:prSet/>
      <dgm:spPr/>
      <dgm:t>
        <a:bodyPr/>
        <a:lstStyle/>
        <a:p>
          <a:endParaRPr lang="es-ES_tradnl" dirty="0"/>
        </a:p>
      </dgm:t>
    </dgm:pt>
    <dgm:pt modelId="{77703E35-A586-49AE-A04B-062B5FFB88AA}" type="parTrans" cxnId="{A08AACAA-A7F7-4ECB-9197-1D09C6266E9C}">
      <dgm:prSet/>
      <dgm:spPr/>
      <dgm:t>
        <a:bodyPr/>
        <a:lstStyle/>
        <a:p>
          <a:endParaRPr lang="es-ES_tradnl"/>
        </a:p>
      </dgm:t>
    </dgm:pt>
    <dgm:pt modelId="{3DA5666B-0B25-41C5-99F9-C985B25A0D15}" type="sibTrans" cxnId="{A08AACAA-A7F7-4ECB-9197-1D09C6266E9C}">
      <dgm:prSet/>
      <dgm:spPr/>
      <dgm:t>
        <a:bodyPr/>
        <a:lstStyle/>
        <a:p>
          <a:endParaRPr lang="es-ES_tradnl"/>
        </a:p>
      </dgm:t>
    </dgm:pt>
    <dgm:pt modelId="{7CBF0862-46F1-4E2F-8DEF-849B7B9CF2D6}">
      <dgm:prSet custT="1"/>
      <dgm:spPr/>
      <dgm:t>
        <a:bodyPr/>
        <a:lstStyle/>
        <a:p>
          <a:r>
            <a:rPr lang="es-ES_tradnl" sz="2000" dirty="0"/>
            <a:t>24 bits</a:t>
          </a:r>
        </a:p>
      </dgm:t>
    </dgm:pt>
    <dgm:pt modelId="{A2893118-F316-4F65-9A8E-04510BF538F7}" type="parTrans" cxnId="{85C4197D-B52E-4EE5-8850-F350A475389B}">
      <dgm:prSet/>
      <dgm:spPr/>
      <dgm:t>
        <a:bodyPr/>
        <a:lstStyle/>
        <a:p>
          <a:endParaRPr lang="es-ES_tradnl"/>
        </a:p>
      </dgm:t>
    </dgm:pt>
    <dgm:pt modelId="{F374F28C-50B4-4EBD-BF44-AADC8B0F757C}" type="sibTrans" cxnId="{85C4197D-B52E-4EE5-8850-F350A475389B}">
      <dgm:prSet/>
      <dgm:spPr/>
      <dgm:t>
        <a:bodyPr/>
        <a:lstStyle/>
        <a:p>
          <a:endParaRPr lang="es-ES_tradnl"/>
        </a:p>
      </dgm:t>
    </dgm:pt>
    <dgm:pt modelId="{ABEA71B3-8F39-42FD-88BD-1396A00771D1}">
      <dgm:prSet custT="1"/>
      <dgm:spPr/>
      <dgm:t>
        <a:bodyPr/>
        <a:lstStyle/>
        <a:p>
          <a:r>
            <a:rPr lang="es-ES_tradnl" sz="2000" dirty="0"/>
            <a:t>8 bits</a:t>
          </a:r>
        </a:p>
      </dgm:t>
    </dgm:pt>
    <dgm:pt modelId="{C3493D6E-10EF-48ED-8CAF-6F7E4549261C}" type="parTrans" cxnId="{315DE934-537F-4FC1-A32C-D74F86C94028}">
      <dgm:prSet/>
      <dgm:spPr/>
      <dgm:t>
        <a:bodyPr/>
        <a:lstStyle/>
        <a:p>
          <a:endParaRPr lang="es-ES_tradnl"/>
        </a:p>
      </dgm:t>
    </dgm:pt>
    <dgm:pt modelId="{2AC15AA5-A756-4A58-9F5A-030B777F7C9F}" type="sibTrans" cxnId="{315DE934-537F-4FC1-A32C-D74F86C94028}">
      <dgm:prSet/>
      <dgm:spPr/>
      <dgm:t>
        <a:bodyPr/>
        <a:lstStyle/>
        <a:p>
          <a:endParaRPr lang="es-ES_tradnl"/>
        </a:p>
      </dgm:t>
    </dgm:pt>
    <dgm:pt modelId="{F321E7C9-016F-4B6A-BF0A-97ED05A1F8EA}">
      <dgm:prSet custT="1"/>
      <dgm:spPr/>
      <dgm:t>
        <a:bodyPr/>
        <a:lstStyle/>
        <a:p>
          <a:r>
            <a:rPr lang="es-MX" sz="2000" dirty="0"/>
            <a:t>2</a:t>
          </a:r>
          <a:r>
            <a:rPr lang="es-MX" sz="2000" baseline="30000" dirty="0"/>
            <a:t>24 </a:t>
          </a:r>
          <a:r>
            <a:rPr lang="es-MX" sz="2000" dirty="0"/>
            <a:t>= Bytes</a:t>
          </a:r>
          <a:endParaRPr lang="es-ES_tradnl" sz="2000" dirty="0"/>
        </a:p>
      </dgm:t>
    </dgm:pt>
    <dgm:pt modelId="{3021F83D-1851-41A7-9A84-16AD828773C0}" type="parTrans" cxnId="{83D899D5-24C0-43DB-91C9-4876ED4E8B4D}">
      <dgm:prSet/>
      <dgm:spPr/>
      <dgm:t>
        <a:bodyPr/>
        <a:lstStyle/>
        <a:p>
          <a:endParaRPr lang="es-ES_tradnl"/>
        </a:p>
      </dgm:t>
    </dgm:pt>
    <dgm:pt modelId="{4CBC672C-F12F-434F-88BB-DF94A5B013FD}" type="sibTrans" cxnId="{83D899D5-24C0-43DB-91C9-4876ED4E8B4D}">
      <dgm:prSet/>
      <dgm:spPr/>
      <dgm:t>
        <a:bodyPr/>
        <a:lstStyle/>
        <a:p>
          <a:endParaRPr lang="es-ES_tradnl"/>
        </a:p>
      </dgm:t>
    </dgm:pt>
    <dgm:pt modelId="{5B248D17-A70C-41E6-8269-C656D5E675DE}">
      <dgm:prSet custT="1"/>
      <dgm:spPr/>
      <dgm:t>
        <a:bodyPr/>
        <a:lstStyle/>
        <a:p>
          <a:r>
            <a:rPr lang="es-MX" sz="2000" dirty="0"/>
            <a:t>2</a:t>
          </a:r>
          <a:r>
            <a:rPr lang="es-MX" sz="2000" baseline="30000" dirty="0"/>
            <a:t>2 </a:t>
          </a:r>
          <a:r>
            <a:rPr lang="es-MX" sz="2000" dirty="0"/>
            <a:t>= 4 Bytes</a:t>
          </a:r>
          <a:endParaRPr lang="es-ES_tradnl" sz="2000" dirty="0"/>
        </a:p>
      </dgm:t>
    </dgm:pt>
    <dgm:pt modelId="{F9966D4E-C889-4CF5-81ED-81A55D19F4E0}" type="parTrans" cxnId="{D488737D-3134-41A7-8679-AD3078F3BDA1}">
      <dgm:prSet/>
      <dgm:spPr/>
      <dgm:t>
        <a:bodyPr/>
        <a:lstStyle/>
        <a:p>
          <a:endParaRPr lang="es-ES_tradnl"/>
        </a:p>
      </dgm:t>
    </dgm:pt>
    <dgm:pt modelId="{CBEDB975-A4EE-499D-9BE5-33614218CB06}" type="sibTrans" cxnId="{D488737D-3134-41A7-8679-AD3078F3BDA1}">
      <dgm:prSet/>
      <dgm:spPr/>
      <dgm:t>
        <a:bodyPr/>
        <a:lstStyle/>
        <a:p>
          <a:endParaRPr lang="es-ES_tradnl"/>
        </a:p>
      </dgm:t>
    </dgm:pt>
    <dgm:pt modelId="{5C663D45-C8B2-409C-BC54-0F0EFCD056FF}">
      <dgm:prSet custT="1"/>
      <dgm:spPr/>
      <dgm:t>
        <a:bodyPr/>
        <a:lstStyle/>
        <a:p>
          <a:r>
            <a:rPr lang="es-MX" sz="2000" dirty="0"/>
            <a:t>2</a:t>
          </a:r>
          <a:r>
            <a:rPr lang="es-MX" sz="2000" baseline="30000" dirty="0"/>
            <a:t>22 </a:t>
          </a:r>
          <a:r>
            <a:rPr lang="es-MX" sz="2000" dirty="0"/>
            <a:t>= Bloques</a:t>
          </a:r>
          <a:endParaRPr lang="es-ES_tradnl" sz="2000" dirty="0"/>
        </a:p>
      </dgm:t>
    </dgm:pt>
    <dgm:pt modelId="{826ACA26-52F8-466C-B555-087CA5F049ED}" type="parTrans" cxnId="{386651D8-6303-46F2-BC83-685CD059A5BC}">
      <dgm:prSet/>
      <dgm:spPr/>
      <dgm:t>
        <a:bodyPr/>
        <a:lstStyle/>
        <a:p>
          <a:endParaRPr lang="es-ES_tradnl"/>
        </a:p>
      </dgm:t>
    </dgm:pt>
    <dgm:pt modelId="{AFA42CBF-25CD-4867-8838-8B805517333A}" type="sibTrans" cxnId="{386651D8-6303-46F2-BC83-685CD059A5BC}">
      <dgm:prSet/>
      <dgm:spPr/>
      <dgm:t>
        <a:bodyPr/>
        <a:lstStyle/>
        <a:p>
          <a:endParaRPr lang="es-ES_tradnl"/>
        </a:p>
      </dgm:t>
    </dgm:pt>
    <dgm:pt modelId="{86C60B26-2E33-47B4-9E87-AC15A5CE7407}">
      <dgm:prSet custT="1"/>
      <dgm:spPr/>
      <dgm:t>
        <a:bodyPr/>
        <a:lstStyle/>
        <a:p>
          <a:r>
            <a:rPr lang="es-MX" sz="2000" dirty="0"/>
            <a:t>2</a:t>
          </a:r>
          <a:r>
            <a:rPr lang="es-MX" sz="2000" baseline="30000" dirty="0"/>
            <a:t>14 </a:t>
          </a:r>
          <a:r>
            <a:rPr lang="es-MX" sz="2000" dirty="0"/>
            <a:t>= Líneas</a:t>
          </a:r>
          <a:endParaRPr lang="es-ES_tradnl" sz="2000" dirty="0"/>
        </a:p>
      </dgm:t>
    </dgm:pt>
    <dgm:pt modelId="{E98497B1-2B39-4747-98B7-C0B4B5DE4AE6}" type="parTrans" cxnId="{9BE734DA-4149-4619-8959-5926A81F7621}">
      <dgm:prSet/>
      <dgm:spPr/>
      <dgm:t>
        <a:bodyPr/>
        <a:lstStyle/>
        <a:p>
          <a:endParaRPr lang="es-ES_tradnl"/>
        </a:p>
      </dgm:t>
    </dgm:pt>
    <dgm:pt modelId="{E0F4EA5C-7A32-4B68-A3A5-3EF26ABCC250}" type="sibTrans" cxnId="{9BE734DA-4149-4619-8959-5926A81F7621}">
      <dgm:prSet/>
      <dgm:spPr/>
      <dgm:t>
        <a:bodyPr/>
        <a:lstStyle/>
        <a:p>
          <a:endParaRPr lang="es-ES_tradnl"/>
        </a:p>
      </dgm:t>
    </dgm:pt>
    <dgm:pt modelId="{6BDBE839-266A-4224-972F-DDCFA425D138}" type="pres">
      <dgm:prSet presAssocID="{334A5645-D197-494F-9985-1C13FC909E0D}" presName="theList" presStyleCnt="0">
        <dgm:presLayoutVars>
          <dgm:dir/>
          <dgm:animLvl val="lvl"/>
          <dgm:resizeHandles val="exact"/>
        </dgm:presLayoutVars>
      </dgm:prSet>
      <dgm:spPr/>
    </dgm:pt>
    <dgm:pt modelId="{AB61E712-CE6E-47B2-8705-44A610002858}" type="pres">
      <dgm:prSet presAssocID="{E8EF3202-7F0B-456E-95AF-7743DCC019CE}" presName="compNode" presStyleCnt="0"/>
      <dgm:spPr/>
    </dgm:pt>
    <dgm:pt modelId="{F69B8D96-1F3E-41D4-9B79-C018A2BACC45}" type="pres">
      <dgm:prSet presAssocID="{E8EF3202-7F0B-456E-95AF-7743DCC019CE}" presName="aNode" presStyleLbl="bgShp" presStyleIdx="0" presStyleCnt="3" custScaleX="198615"/>
      <dgm:spPr/>
    </dgm:pt>
    <dgm:pt modelId="{9FF7EB78-DC4A-42E7-A4D3-F9E61ECCD717}" type="pres">
      <dgm:prSet presAssocID="{E8EF3202-7F0B-456E-95AF-7743DCC019CE}" presName="textNode" presStyleLbl="bgShp" presStyleIdx="0" presStyleCnt="3"/>
      <dgm:spPr/>
    </dgm:pt>
    <dgm:pt modelId="{3B8CD1E6-8929-4679-A10A-AD01A4D4E57D}" type="pres">
      <dgm:prSet presAssocID="{E8EF3202-7F0B-456E-95AF-7743DCC019CE}" presName="compChildNode" presStyleCnt="0"/>
      <dgm:spPr/>
    </dgm:pt>
    <dgm:pt modelId="{A27EC1CC-B61F-4A75-8D2F-8655F75E3F0C}" type="pres">
      <dgm:prSet presAssocID="{E8EF3202-7F0B-456E-95AF-7743DCC019CE}" presName="theInnerList" presStyleCnt="0"/>
      <dgm:spPr/>
    </dgm:pt>
    <dgm:pt modelId="{1D7AFE40-BD2D-4B1D-824D-93F34DACC9BD}" type="pres">
      <dgm:prSet presAssocID="{44D52038-9D92-4419-940B-8785F98939DA}" presName="childNode" presStyleLbl="node1" presStyleIdx="0" presStyleCnt="18" custScaleX="242796">
        <dgm:presLayoutVars>
          <dgm:bulletEnabled val="1"/>
        </dgm:presLayoutVars>
      </dgm:prSet>
      <dgm:spPr/>
    </dgm:pt>
    <dgm:pt modelId="{4070F77F-C89E-4437-B85C-33D3452BB1D4}" type="pres">
      <dgm:prSet presAssocID="{44D52038-9D92-4419-940B-8785F98939DA}" presName="aSpace2" presStyleCnt="0"/>
      <dgm:spPr/>
    </dgm:pt>
    <dgm:pt modelId="{5AC2DE2A-7D82-4877-9C00-5C569859769D}" type="pres">
      <dgm:prSet presAssocID="{96676B96-D3F5-4E45-A4CD-853F3DB65A31}" presName="childNode" presStyleLbl="node1" presStyleIdx="1" presStyleCnt="18" custScaleX="242796">
        <dgm:presLayoutVars>
          <dgm:bulletEnabled val="1"/>
        </dgm:presLayoutVars>
      </dgm:prSet>
      <dgm:spPr/>
    </dgm:pt>
    <dgm:pt modelId="{4FEE8739-4867-4533-A868-EA5203E1DE09}" type="pres">
      <dgm:prSet presAssocID="{96676B96-D3F5-4E45-A4CD-853F3DB65A31}" presName="aSpace2" presStyleCnt="0"/>
      <dgm:spPr/>
    </dgm:pt>
    <dgm:pt modelId="{09D6C97A-01C2-46AC-8D79-E092D4F1B301}" type="pres">
      <dgm:prSet presAssocID="{40F3113B-ED7B-48E4-874B-582DBC0CDE7E}" presName="childNode" presStyleLbl="node1" presStyleIdx="2" presStyleCnt="18" custScaleX="242796">
        <dgm:presLayoutVars>
          <dgm:bulletEnabled val="1"/>
        </dgm:presLayoutVars>
      </dgm:prSet>
      <dgm:spPr/>
    </dgm:pt>
    <dgm:pt modelId="{BC7E7576-E324-46CD-9CCF-0E304CFA11F5}" type="pres">
      <dgm:prSet presAssocID="{40F3113B-ED7B-48E4-874B-582DBC0CDE7E}" presName="aSpace2" presStyleCnt="0"/>
      <dgm:spPr/>
    </dgm:pt>
    <dgm:pt modelId="{68CDF799-48D0-483D-ADB7-C9EB449A8734}" type="pres">
      <dgm:prSet presAssocID="{BDE8A464-8B26-4B56-8E67-5ACEDCFC3FB6}" presName="childNode" presStyleLbl="node1" presStyleIdx="3" presStyleCnt="18" custScaleX="242796">
        <dgm:presLayoutVars>
          <dgm:bulletEnabled val="1"/>
        </dgm:presLayoutVars>
      </dgm:prSet>
      <dgm:spPr/>
    </dgm:pt>
    <dgm:pt modelId="{BD1F69CE-BC26-4DA3-8A9E-E3B645056AE3}" type="pres">
      <dgm:prSet presAssocID="{BDE8A464-8B26-4B56-8E67-5ACEDCFC3FB6}" presName="aSpace2" presStyleCnt="0"/>
      <dgm:spPr/>
    </dgm:pt>
    <dgm:pt modelId="{69179D1A-AA79-440B-80AF-E55AD87527EA}" type="pres">
      <dgm:prSet presAssocID="{52B93E83-4772-4B62-BBFA-E59FE89E377E}" presName="childNode" presStyleLbl="node1" presStyleIdx="4" presStyleCnt="18" custScaleX="241791">
        <dgm:presLayoutVars>
          <dgm:bulletEnabled val="1"/>
        </dgm:presLayoutVars>
      </dgm:prSet>
      <dgm:spPr/>
    </dgm:pt>
    <dgm:pt modelId="{E1C182C5-C2DC-410D-AF1D-78606DBF190F}" type="pres">
      <dgm:prSet presAssocID="{52B93E83-4772-4B62-BBFA-E59FE89E377E}" presName="aSpace2" presStyleCnt="0"/>
      <dgm:spPr/>
    </dgm:pt>
    <dgm:pt modelId="{9A29BE9A-5BFC-4B3E-94F7-C96125BEF2EE}" type="pres">
      <dgm:prSet presAssocID="{81EF057E-AD25-4532-82C6-332D7486422A}" presName="childNode" presStyleLbl="node1" presStyleIdx="5" presStyleCnt="18" custScaleX="242796">
        <dgm:presLayoutVars>
          <dgm:bulletEnabled val="1"/>
        </dgm:presLayoutVars>
      </dgm:prSet>
      <dgm:spPr/>
    </dgm:pt>
    <dgm:pt modelId="{A7573677-C4FE-45CF-A3D4-13827DA0227F}" type="pres">
      <dgm:prSet presAssocID="{E8EF3202-7F0B-456E-95AF-7743DCC019CE}" presName="aSpace" presStyleCnt="0"/>
      <dgm:spPr/>
    </dgm:pt>
    <dgm:pt modelId="{3B2911A4-027F-4F56-B445-CD78A3C0CB9F}" type="pres">
      <dgm:prSet presAssocID="{EBC95EBA-34FD-45D7-8930-416E2AA0FA17}" presName="compNode" presStyleCnt="0"/>
      <dgm:spPr/>
    </dgm:pt>
    <dgm:pt modelId="{72C6BD3A-7382-4D3E-ACF4-241A051F35A7}" type="pres">
      <dgm:prSet presAssocID="{EBC95EBA-34FD-45D7-8930-416E2AA0FA17}" presName="aNode" presStyleLbl="bgShp" presStyleIdx="1" presStyleCnt="3" custScaleX="106234" custLinFactNeighborY="1124"/>
      <dgm:spPr/>
    </dgm:pt>
    <dgm:pt modelId="{CB95D3B4-E459-460C-AC01-A8DA44111CAF}" type="pres">
      <dgm:prSet presAssocID="{EBC95EBA-34FD-45D7-8930-416E2AA0FA17}" presName="textNode" presStyleLbl="bgShp" presStyleIdx="1" presStyleCnt="3"/>
      <dgm:spPr/>
    </dgm:pt>
    <dgm:pt modelId="{77823DD1-6C12-41C1-BCA0-FA6BDA16BFD7}" type="pres">
      <dgm:prSet presAssocID="{EBC95EBA-34FD-45D7-8930-416E2AA0FA17}" presName="compChildNode" presStyleCnt="0"/>
      <dgm:spPr/>
    </dgm:pt>
    <dgm:pt modelId="{D9B1C1F9-346C-4938-855F-FCE086610FD1}" type="pres">
      <dgm:prSet presAssocID="{EBC95EBA-34FD-45D7-8930-416E2AA0FA17}" presName="theInnerList" presStyleCnt="0"/>
      <dgm:spPr/>
    </dgm:pt>
    <dgm:pt modelId="{E62C2EB9-84F9-4E1C-AF9F-154325F51D2C}" type="pres">
      <dgm:prSet presAssocID="{F7E211EB-B5FE-484B-AE85-67D8FCB47AC5}" presName="childNode" presStyleLbl="node1" presStyleIdx="6" presStyleCnt="18" custScaleX="109165">
        <dgm:presLayoutVars>
          <dgm:bulletEnabled val="1"/>
        </dgm:presLayoutVars>
      </dgm:prSet>
      <dgm:spPr/>
    </dgm:pt>
    <dgm:pt modelId="{843E4042-E871-4546-8932-78F34E0BA0ED}" type="pres">
      <dgm:prSet presAssocID="{F7E211EB-B5FE-484B-AE85-67D8FCB47AC5}" presName="aSpace2" presStyleCnt="0"/>
      <dgm:spPr/>
    </dgm:pt>
    <dgm:pt modelId="{8B463562-C1BA-4CB9-8F7E-B20DA4A7A5B4}" type="pres">
      <dgm:prSet presAssocID="{E1D88654-1C83-44F3-85EF-DA698E176FA9}" presName="childNode" presStyleLbl="node1" presStyleIdx="7" presStyleCnt="18" custScaleX="109165">
        <dgm:presLayoutVars>
          <dgm:bulletEnabled val="1"/>
        </dgm:presLayoutVars>
      </dgm:prSet>
      <dgm:spPr/>
    </dgm:pt>
    <dgm:pt modelId="{5E0D0BEC-2C20-4C7A-8FF8-09F5AAC96D7D}" type="pres">
      <dgm:prSet presAssocID="{E1D88654-1C83-44F3-85EF-DA698E176FA9}" presName="aSpace2" presStyleCnt="0"/>
      <dgm:spPr/>
    </dgm:pt>
    <dgm:pt modelId="{E0E33993-8468-4569-A0B0-1C55755966AE}" type="pres">
      <dgm:prSet presAssocID="{86F8503F-7469-4B37-B773-1874C5595C3E}" presName="childNode" presStyleLbl="node1" presStyleIdx="8" presStyleCnt="18" custScaleX="109165">
        <dgm:presLayoutVars>
          <dgm:bulletEnabled val="1"/>
        </dgm:presLayoutVars>
      </dgm:prSet>
      <dgm:spPr/>
    </dgm:pt>
    <dgm:pt modelId="{57FFE31B-CAE7-4B14-8346-AD536F838733}" type="pres">
      <dgm:prSet presAssocID="{86F8503F-7469-4B37-B773-1874C5595C3E}" presName="aSpace2" presStyleCnt="0"/>
      <dgm:spPr/>
    </dgm:pt>
    <dgm:pt modelId="{548901CE-1A7F-4B3C-9FD6-EAD93602CB03}" type="pres">
      <dgm:prSet presAssocID="{1EAD6884-F1F4-4CC2-876E-A14320082F06}" presName="childNode" presStyleLbl="node1" presStyleIdx="9" presStyleCnt="18" custScaleX="109165">
        <dgm:presLayoutVars>
          <dgm:bulletEnabled val="1"/>
        </dgm:presLayoutVars>
      </dgm:prSet>
      <dgm:spPr/>
    </dgm:pt>
    <dgm:pt modelId="{C4DF9E71-C25B-4C0E-803D-5EC969905311}" type="pres">
      <dgm:prSet presAssocID="{1EAD6884-F1F4-4CC2-876E-A14320082F06}" presName="aSpace2" presStyleCnt="0"/>
      <dgm:spPr/>
    </dgm:pt>
    <dgm:pt modelId="{F52668C3-BD70-4415-AB32-6EC9938A1A66}" type="pres">
      <dgm:prSet presAssocID="{50B26870-D9A7-47DB-B26D-CB41277E18E5}" presName="childNode" presStyleLbl="node1" presStyleIdx="10" presStyleCnt="18" custScaleX="109165">
        <dgm:presLayoutVars>
          <dgm:bulletEnabled val="1"/>
        </dgm:presLayoutVars>
      </dgm:prSet>
      <dgm:spPr/>
    </dgm:pt>
    <dgm:pt modelId="{0F36A9BC-400E-44F3-B8F0-0FD5246EE11B}" type="pres">
      <dgm:prSet presAssocID="{50B26870-D9A7-47DB-B26D-CB41277E18E5}" presName="aSpace2" presStyleCnt="0"/>
      <dgm:spPr/>
    </dgm:pt>
    <dgm:pt modelId="{3B641ACB-9557-4372-A843-291C1CA239DF}" type="pres">
      <dgm:prSet presAssocID="{6373B8BA-F51A-4E9E-AE6B-572FCF8AC864}" presName="childNode" presStyleLbl="node1" presStyleIdx="11" presStyleCnt="18" custScaleX="109165">
        <dgm:presLayoutVars>
          <dgm:bulletEnabled val="1"/>
        </dgm:presLayoutVars>
      </dgm:prSet>
      <dgm:spPr/>
    </dgm:pt>
    <dgm:pt modelId="{B6A98E70-4562-42D0-9061-D57C70DD83BF}" type="pres">
      <dgm:prSet presAssocID="{EBC95EBA-34FD-45D7-8930-416E2AA0FA17}" presName="aSpace" presStyleCnt="0"/>
      <dgm:spPr/>
    </dgm:pt>
    <dgm:pt modelId="{1B21EE89-183B-40AF-8C47-A658955C81AB}" type="pres">
      <dgm:prSet presAssocID="{57494664-017A-406B-A47F-C18847C5B4F8}" presName="compNode" presStyleCnt="0"/>
      <dgm:spPr/>
    </dgm:pt>
    <dgm:pt modelId="{783F14FC-E3BD-469F-AB56-14CF5DB56CD0}" type="pres">
      <dgm:prSet presAssocID="{57494664-017A-406B-A47F-C18847C5B4F8}" presName="aNode" presStyleLbl="bgShp" presStyleIdx="2" presStyleCnt="3"/>
      <dgm:spPr/>
    </dgm:pt>
    <dgm:pt modelId="{35F9E3D0-E0BD-44F0-993D-AF9E0926B426}" type="pres">
      <dgm:prSet presAssocID="{57494664-017A-406B-A47F-C18847C5B4F8}" presName="textNode" presStyleLbl="bgShp" presStyleIdx="2" presStyleCnt="3"/>
      <dgm:spPr/>
    </dgm:pt>
    <dgm:pt modelId="{6D3F4FE0-B43A-4FA4-B0C6-C79F2A48A120}" type="pres">
      <dgm:prSet presAssocID="{57494664-017A-406B-A47F-C18847C5B4F8}" presName="compChildNode" presStyleCnt="0"/>
      <dgm:spPr/>
    </dgm:pt>
    <dgm:pt modelId="{FA241E6B-DE9D-4CAC-9EE2-A7A8D4C3E45F}" type="pres">
      <dgm:prSet presAssocID="{57494664-017A-406B-A47F-C18847C5B4F8}" presName="theInnerList" presStyleCnt="0"/>
      <dgm:spPr/>
    </dgm:pt>
    <dgm:pt modelId="{F61C3D03-49BF-4499-8184-5841F0700E38}" type="pres">
      <dgm:prSet presAssocID="{7CBF0862-46F1-4E2F-8DEF-849B7B9CF2D6}" presName="childNode" presStyleLbl="node1" presStyleIdx="12" presStyleCnt="18">
        <dgm:presLayoutVars>
          <dgm:bulletEnabled val="1"/>
        </dgm:presLayoutVars>
      </dgm:prSet>
      <dgm:spPr/>
    </dgm:pt>
    <dgm:pt modelId="{A38D9991-F4E6-46FA-B892-CE54ED13E8E2}" type="pres">
      <dgm:prSet presAssocID="{7CBF0862-46F1-4E2F-8DEF-849B7B9CF2D6}" presName="aSpace2" presStyleCnt="0"/>
      <dgm:spPr/>
    </dgm:pt>
    <dgm:pt modelId="{D3B7D39D-FA46-426D-9763-C751E252825E}" type="pres">
      <dgm:prSet presAssocID="{F321E7C9-016F-4B6A-BF0A-97ED05A1F8EA}" presName="childNode" presStyleLbl="node1" presStyleIdx="13" presStyleCnt="18">
        <dgm:presLayoutVars>
          <dgm:bulletEnabled val="1"/>
        </dgm:presLayoutVars>
      </dgm:prSet>
      <dgm:spPr/>
    </dgm:pt>
    <dgm:pt modelId="{21BDBF5F-DFFC-429D-B759-F0E74BC899C8}" type="pres">
      <dgm:prSet presAssocID="{F321E7C9-016F-4B6A-BF0A-97ED05A1F8EA}" presName="aSpace2" presStyleCnt="0"/>
      <dgm:spPr/>
    </dgm:pt>
    <dgm:pt modelId="{DBE342C3-43E5-4D86-B8CD-A916AE4873E9}" type="pres">
      <dgm:prSet presAssocID="{5B248D17-A70C-41E6-8269-C656D5E675DE}" presName="childNode" presStyleLbl="node1" presStyleIdx="14" presStyleCnt="18">
        <dgm:presLayoutVars>
          <dgm:bulletEnabled val="1"/>
        </dgm:presLayoutVars>
      </dgm:prSet>
      <dgm:spPr/>
    </dgm:pt>
    <dgm:pt modelId="{1C5538B5-4F69-4BC5-ABEF-F98C5C1B72AB}" type="pres">
      <dgm:prSet presAssocID="{5B248D17-A70C-41E6-8269-C656D5E675DE}" presName="aSpace2" presStyleCnt="0"/>
      <dgm:spPr/>
    </dgm:pt>
    <dgm:pt modelId="{3CE4815B-3088-4F89-9BD5-D4D8F09BAAE6}" type="pres">
      <dgm:prSet presAssocID="{5C663D45-C8B2-409C-BC54-0F0EFCD056FF}" presName="childNode" presStyleLbl="node1" presStyleIdx="15" presStyleCnt="18">
        <dgm:presLayoutVars>
          <dgm:bulletEnabled val="1"/>
        </dgm:presLayoutVars>
      </dgm:prSet>
      <dgm:spPr/>
    </dgm:pt>
    <dgm:pt modelId="{AEFF8C58-74BD-4860-915D-17202BF17394}" type="pres">
      <dgm:prSet presAssocID="{5C663D45-C8B2-409C-BC54-0F0EFCD056FF}" presName="aSpace2" presStyleCnt="0"/>
      <dgm:spPr/>
    </dgm:pt>
    <dgm:pt modelId="{59B35A0F-94A8-44C3-8F55-97415DE00851}" type="pres">
      <dgm:prSet presAssocID="{86C60B26-2E33-47B4-9E87-AC15A5CE7407}" presName="childNode" presStyleLbl="node1" presStyleIdx="16" presStyleCnt="18">
        <dgm:presLayoutVars>
          <dgm:bulletEnabled val="1"/>
        </dgm:presLayoutVars>
      </dgm:prSet>
      <dgm:spPr/>
    </dgm:pt>
    <dgm:pt modelId="{1DDFD166-BD2A-4601-BD02-8A4139D4097A}" type="pres">
      <dgm:prSet presAssocID="{86C60B26-2E33-47B4-9E87-AC15A5CE7407}" presName="aSpace2" presStyleCnt="0"/>
      <dgm:spPr/>
    </dgm:pt>
    <dgm:pt modelId="{CC4B618E-D64C-47E6-935F-C2E5FA3C9CFF}" type="pres">
      <dgm:prSet presAssocID="{ABEA71B3-8F39-42FD-88BD-1396A00771D1}" presName="childNode" presStyleLbl="node1" presStyleIdx="17" presStyleCnt="18">
        <dgm:presLayoutVars>
          <dgm:bulletEnabled val="1"/>
        </dgm:presLayoutVars>
      </dgm:prSet>
      <dgm:spPr/>
    </dgm:pt>
  </dgm:ptLst>
  <dgm:cxnLst>
    <dgm:cxn modelId="{6E176D0D-5DD2-4A6C-9C3A-712F59047C55}" type="presOf" srcId="{E8EF3202-7F0B-456E-95AF-7743DCC019CE}" destId="{F69B8D96-1F3E-41D4-9B79-C018A2BACC45}" srcOrd="0" destOrd="0" presId="urn:microsoft.com/office/officeart/2005/8/layout/lProcess2"/>
    <dgm:cxn modelId="{E226CC11-A96B-44E9-8BAA-AA91769EB512}" srcId="{EBC95EBA-34FD-45D7-8930-416E2AA0FA17}" destId="{F7E211EB-B5FE-484B-AE85-67D8FCB47AC5}" srcOrd="0" destOrd="0" parTransId="{28C09912-5421-41A6-9EE6-0427ABEE5201}" sibTransId="{218400EC-5D35-4843-B880-E3A308A37F8D}"/>
    <dgm:cxn modelId="{5CE5081F-8708-4483-99F2-F08B8D855875}" srcId="{EBC95EBA-34FD-45D7-8930-416E2AA0FA17}" destId="{6373B8BA-F51A-4E9E-AE6B-572FCF8AC864}" srcOrd="5" destOrd="0" parTransId="{34E0F2B3-FC41-4651-9924-E1854E445703}" sibTransId="{4C949157-AD7A-4302-A0F5-030FE0BBDAD2}"/>
    <dgm:cxn modelId="{2531B81F-8F93-4DF8-BD08-85CCE08396A5}" type="presOf" srcId="{334A5645-D197-494F-9985-1C13FC909E0D}" destId="{6BDBE839-266A-4224-972F-DDCFA425D138}" srcOrd="0" destOrd="0" presId="urn:microsoft.com/office/officeart/2005/8/layout/lProcess2"/>
    <dgm:cxn modelId="{184D4920-26AD-4F82-9480-38719EC79D52}" type="presOf" srcId="{50B26870-D9A7-47DB-B26D-CB41277E18E5}" destId="{F52668C3-BD70-4415-AB32-6EC9938A1A66}" srcOrd="0" destOrd="0" presId="urn:microsoft.com/office/officeart/2005/8/layout/lProcess2"/>
    <dgm:cxn modelId="{1B46A328-6015-45C7-A5D2-97022AC9F521}" srcId="{EBC95EBA-34FD-45D7-8930-416E2AA0FA17}" destId="{E1D88654-1C83-44F3-85EF-DA698E176FA9}" srcOrd="1" destOrd="0" parTransId="{65AE7394-247B-4239-B2C0-E448C585660A}" sibTransId="{0933766D-ACBA-43D2-96C6-7F1426FD9333}"/>
    <dgm:cxn modelId="{5420A52A-2351-4232-9A55-8F859EA32760}" type="presOf" srcId="{40F3113B-ED7B-48E4-874B-582DBC0CDE7E}" destId="{09D6C97A-01C2-46AC-8D79-E092D4F1B301}" srcOrd="0" destOrd="0" presId="urn:microsoft.com/office/officeart/2005/8/layout/lProcess2"/>
    <dgm:cxn modelId="{315DE934-537F-4FC1-A32C-D74F86C94028}" srcId="{57494664-017A-406B-A47F-C18847C5B4F8}" destId="{ABEA71B3-8F39-42FD-88BD-1396A00771D1}" srcOrd="5" destOrd="0" parTransId="{C3493D6E-10EF-48ED-8CAF-6F7E4549261C}" sibTransId="{2AC15AA5-A756-4A58-9F5A-030B777F7C9F}"/>
    <dgm:cxn modelId="{89A40539-F1C4-4256-B2BA-0C88F211EF55}" type="presOf" srcId="{F7E211EB-B5FE-484B-AE85-67D8FCB47AC5}" destId="{E62C2EB9-84F9-4E1C-AF9F-154325F51D2C}" srcOrd="0" destOrd="0" presId="urn:microsoft.com/office/officeart/2005/8/layout/lProcess2"/>
    <dgm:cxn modelId="{A404413A-CEFE-47A0-B503-1D25647C5E5D}" srcId="{E8EF3202-7F0B-456E-95AF-7743DCC019CE}" destId="{81EF057E-AD25-4532-82C6-332D7486422A}" srcOrd="5" destOrd="0" parTransId="{A3E6E3E2-02F8-45DA-AF25-0C576F136B4C}" sibTransId="{6BED22B1-E5A1-476C-BE87-CACA89E468FD}"/>
    <dgm:cxn modelId="{40FC793D-0999-49A8-8AE2-762CCF5662B9}" type="presOf" srcId="{BDE8A464-8B26-4B56-8E67-5ACEDCFC3FB6}" destId="{68CDF799-48D0-483D-ADB7-C9EB449A8734}" srcOrd="0" destOrd="0" presId="urn:microsoft.com/office/officeart/2005/8/layout/lProcess2"/>
    <dgm:cxn modelId="{0A7D4D60-A929-4827-91AB-A51359B1F777}" type="presOf" srcId="{ABEA71B3-8F39-42FD-88BD-1396A00771D1}" destId="{CC4B618E-D64C-47E6-935F-C2E5FA3C9CFF}" srcOrd="0" destOrd="0" presId="urn:microsoft.com/office/officeart/2005/8/layout/lProcess2"/>
    <dgm:cxn modelId="{F6ED474A-92C8-4D17-9E22-E572D25CBACC}" srcId="{E8EF3202-7F0B-456E-95AF-7743DCC019CE}" destId="{52B93E83-4772-4B62-BBFA-E59FE89E377E}" srcOrd="4" destOrd="0" parTransId="{C6BF18B7-DE60-4532-8029-F1CD5E6B61AD}" sibTransId="{0A461C1C-2DC3-483D-91F9-992103E30B83}"/>
    <dgm:cxn modelId="{E8830578-2C9D-4FD1-9FF1-E5CFDD75FD7B}" srcId="{EBC95EBA-34FD-45D7-8930-416E2AA0FA17}" destId="{1EAD6884-F1F4-4CC2-876E-A14320082F06}" srcOrd="3" destOrd="0" parTransId="{90458DB4-F34B-44C0-8D87-EEEE68955A28}" sibTransId="{135E0664-7085-49F6-97A4-65F6E34094F1}"/>
    <dgm:cxn modelId="{2C0CA558-0BEB-4DE2-B676-B9F84DDBE55D}" type="presOf" srcId="{6373B8BA-F51A-4E9E-AE6B-572FCF8AC864}" destId="{3B641ACB-9557-4372-A843-291C1CA239DF}" srcOrd="0" destOrd="0" presId="urn:microsoft.com/office/officeart/2005/8/layout/lProcess2"/>
    <dgm:cxn modelId="{5DDF9379-76B8-442B-8942-4DFC45DA9951}" srcId="{E8EF3202-7F0B-456E-95AF-7743DCC019CE}" destId="{BDE8A464-8B26-4B56-8E67-5ACEDCFC3FB6}" srcOrd="3" destOrd="0" parTransId="{77A66B25-87C4-458D-94D6-38B4ADCB5307}" sibTransId="{59C0BD11-1426-447E-99BD-9D93EC502354}"/>
    <dgm:cxn modelId="{3CAD5D7A-A293-4BF0-BD80-AAE981DB6948}" type="presOf" srcId="{57494664-017A-406B-A47F-C18847C5B4F8}" destId="{35F9E3D0-E0BD-44F0-993D-AF9E0926B426}" srcOrd="1" destOrd="0" presId="urn:microsoft.com/office/officeart/2005/8/layout/lProcess2"/>
    <dgm:cxn modelId="{0F92197C-1356-4D53-8A23-C30B4D077464}" type="presOf" srcId="{EBC95EBA-34FD-45D7-8930-416E2AA0FA17}" destId="{CB95D3B4-E459-460C-AC01-A8DA44111CAF}" srcOrd="1" destOrd="0" presId="urn:microsoft.com/office/officeart/2005/8/layout/lProcess2"/>
    <dgm:cxn modelId="{0E660B7D-429D-455F-890E-C79BDB8D8A79}" type="presOf" srcId="{7CBF0862-46F1-4E2F-8DEF-849B7B9CF2D6}" destId="{F61C3D03-49BF-4499-8184-5841F0700E38}" srcOrd="0" destOrd="0" presId="urn:microsoft.com/office/officeart/2005/8/layout/lProcess2"/>
    <dgm:cxn modelId="{85C4197D-B52E-4EE5-8850-F350A475389B}" srcId="{57494664-017A-406B-A47F-C18847C5B4F8}" destId="{7CBF0862-46F1-4E2F-8DEF-849B7B9CF2D6}" srcOrd="0" destOrd="0" parTransId="{A2893118-F316-4F65-9A8E-04510BF538F7}" sibTransId="{F374F28C-50B4-4EBD-BF44-AADC8B0F757C}"/>
    <dgm:cxn modelId="{D488737D-3134-41A7-8679-AD3078F3BDA1}" srcId="{57494664-017A-406B-A47F-C18847C5B4F8}" destId="{5B248D17-A70C-41E6-8269-C656D5E675DE}" srcOrd="2" destOrd="0" parTransId="{F9966D4E-C889-4CF5-81ED-81A55D19F4E0}" sibTransId="{CBEDB975-A4EE-499D-9BE5-33614218CB06}"/>
    <dgm:cxn modelId="{72915280-38FC-4A9C-AF9E-659B5DC353D9}" srcId="{EBC95EBA-34FD-45D7-8930-416E2AA0FA17}" destId="{86F8503F-7469-4B37-B773-1874C5595C3E}" srcOrd="2" destOrd="0" parTransId="{392487F7-B3EB-4508-AB23-3B635D6EE1EB}" sibTransId="{73E78E8F-BF16-4A10-B7E9-C1DA28623D93}"/>
    <dgm:cxn modelId="{9E727385-A026-4518-AC85-DDF22A25E975}" type="presOf" srcId="{EBC95EBA-34FD-45D7-8930-416E2AA0FA17}" destId="{72C6BD3A-7382-4D3E-ACF4-241A051F35A7}" srcOrd="0" destOrd="0" presId="urn:microsoft.com/office/officeart/2005/8/layout/lProcess2"/>
    <dgm:cxn modelId="{FAF1CD90-12B5-4245-859A-C966571A7626}" srcId="{E8EF3202-7F0B-456E-95AF-7743DCC019CE}" destId="{44D52038-9D92-4419-940B-8785F98939DA}" srcOrd="0" destOrd="0" parTransId="{9A9E1B30-3218-4D2F-A315-616A989F174A}" sibTransId="{470E5D50-F56F-462F-840E-982290C28676}"/>
    <dgm:cxn modelId="{EB344C96-76BB-4DC4-AE44-7C3D73A1CAE4}" type="presOf" srcId="{81EF057E-AD25-4532-82C6-332D7486422A}" destId="{9A29BE9A-5BFC-4B3E-94F7-C96125BEF2EE}" srcOrd="0" destOrd="0" presId="urn:microsoft.com/office/officeart/2005/8/layout/lProcess2"/>
    <dgm:cxn modelId="{C521B697-4E37-42DC-89E0-65B81EB6F7F3}" srcId="{E8EF3202-7F0B-456E-95AF-7743DCC019CE}" destId="{96676B96-D3F5-4E45-A4CD-853F3DB65A31}" srcOrd="1" destOrd="0" parTransId="{F48B5764-1C8E-43CB-B2B6-CEBB927A13DE}" sibTransId="{E9762372-F853-4AE3-A058-1B6E9A7171CD}"/>
    <dgm:cxn modelId="{6021BCA4-D61A-4BFD-B1C6-47CDABE49379}" type="presOf" srcId="{52B93E83-4772-4B62-BBFA-E59FE89E377E}" destId="{69179D1A-AA79-440B-80AF-E55AD87527EA}" srcOrd="0" destOrd="0" presId="urn:microsoft.com/office/officeart/2005/8/layout/lProcess2"/>
    <dgm:cxn modelId="{A08AACAA-A7F7-4ECB-9197-1D09C6266E9C}" srcId="{334A5645-D197-494F-9985-1C13FC909E0D}" destId="{57494664-017A-406B-A47F-C18847C5B4F8}" srcOrd="2" destOrd="0" parTransId="{77703E35-A586-49AE-A04B-062B5FFB88AA}" sibTransId="{3DA5666B-0B25-41C5-99F9-C985B25A0D15}"/>
    <dgm:cxn modelId="{0127BFB3-F5BE-413D-84F6-258335D593ED}" type="presOf" srcId="{5B248D17-A70C-41E6-8269-C656D5E675DE}" destId="{DBE342C3-43E5-4D86-B8CD-A916AE4873E9}" srcOrd="0" destOrd="0" presId="urn:microsoft.com/office/officeart/2005/8/layout/lProcess2"/>
    <dgm:cxn modelId="{8635BAB9-1B48-4C41-B22F-7354E0D67656}" srcId="{334A5645-D197-494F-9985-1C13FC909E0D}" destId="{E8EF3202-7F0B-456E-95AF-7743DCC019CE}" srcOrd="0" destOrd="0" parTransId="{F3A3B8BA-78AD-4DA5-93E0-D3922BC491EC}" sibTransId="{E5CC8F6D-8EAA-4ABE-B469-81C44235CC31}"/>
    <dgm:cxn modelId="{C7E627C0-F536-447C-8103-EE0B198E9D9F}" type="presOf" srcId="{E1D88654-1C83-44F3-85EF-DA698E176FA9}" destId="{8B463562-C1BA-4CB9-8F7E-B20DA4A7A5B4}" srcOrd="0" destOrd="0" presId="urn:microsoft.com/office/officeart/2005/8/layout/lProcess2"/>
    <dgm:cxn modelId="{F8BB2EC0-3335-4E71-B163-91238F6CFE12}" type="presOf" srcId="{E8EF3202-7F0B-456E-95AF-7743DCC019CE}" destId="{9FF7EB78-DC4A-42E7-A4D3-F9E61ECCD717}" srcOrd="1" destOrd="0" presId="urn:microsoft.com/office/officeart/2005/8/layout/lProcess2"/>
    <dgm:cxn modelId="{F9240EC4-E6B4-4BFA-8D31-F7CA80D4DCDD}" type="presOf" srcId="{86C60B26-2E33-47B4-9E87-AC15A5CE7407}" destId="{59B35A0F-94A8-44C3-8F55-97415DE00851}" srcOrd="0" destOrd="0" presId="urn:microsoft.com/office/officeart/2005/8/layout/lProcess2"/>
    <dgm:cxn modelId="{B4CCA3C5-E390-4CC1-A786-D46F26FB48B4}" type="presOf" srcId="{86F8503F-7469-4B37-B773-1874C5595C3E}" destId="{E0E33993-8468-4569-A0B0-1C55755966AE}" srcOrd="0" destOrd="0" presId="urn:microsoft.com/office/officeart/2005/8/layout/lProcess2"/>
    <dgm:cxn modelId="{754A55CA-908D-4578-A0B7-A65E03B15E50}" srcId="{E8EF3202-7F0B-456E-95AF-7743DCC019CE}" destId="{40F3113B-ED7B-48E4-874B-582DBC0CDE7E}" srcOrd="2" destOrd="0" parTransId="{0AE1A9FD-1622-4418-A6BC-9099A7FCE2A1}" sibTransId="{9374AA72-A109-4C15-8794-4B900B3DE58D}"/>
    <dgm:cxn modelId="{DD5F3FD2-5D94-4009-9772-26C38FE17188}" srcId="{334A5645-D197-494F-9985-1C13FC909E0D}" destId="{EBC95EBA-34FD-45D7-8930-416E2AA0FA17}" srcOrd="1" destOrd="0" parTransId="{84EF6083-5FD7-4B5E-A475-708D4982ABD2}" sibTransId="{5F601522-492B-4AC1-BB37-3AC5692E1FB6}"/>
    <dgm:cxn modelId="{8DA24DD2-8FF2-436B-908F-61F489BC755E}" type="presOf" srcId="{5C663D45-C8B2-409C-BC54-0F0EFCD056FF}" destId="{3CE4815B-3088-4F89-9BD5-D4D8F09BAAE6}" srcOrd="0" destOrd="0" presId="urn:microsoft.com/office/officeart/2005/8/layout/lProcess2"/>
    <dgm:cxn modelId="{83D899D5-24C0-43DB-91C9-4876ED4E8B4D}" srcId="{57494664-017A-406B-A47F-C18847C5B4F8}" destId="{F321E7C9-016F-4B6A-BF0A-97ED05A1F8EA}" srcOrd="1" destOrd="0" parTransId="{3021F83D-1851-41A7-9A84-16AD828773C0}" sibTransId="{4CBC672C-F12F-434F-88BB-DF94A5B013FD}"/>
    <dgm:cxn modelId="{BD059CD7-D041-4159-880E-1FEAD758813F}" type="presOf" srcId="{57494664-017A-406B-A47F-C18847C5B4F8}" destId="{783F14FC-E3BD-469F-AB56-14CF5DB56CD0}" srcOrd="0" destOrd="0" presId="urn:microsoft.com/office/officeart/2005/8/layout/lProcess2"/>
    <dgm:cxn modelId="{386651D8-6303-46F2-BC83-685CD059A5BC}" srcId="{57494664-017A-406B-A47F-C18847C5B4F8}" destId="{5C663D45-C8B2-409C-BC54-0F0EFCD056FF}" srcOrd="3" destOrd="0" parTransId="{826ACA26-52F8-466C-B555-087CA5F049ED}" sibTransId="{AFA42CBF-25CD-4867-8838-8B805517333A}"/>
    <dgm:cxn modelId="{9BE734DA-4149-4619-8959-5926A81F7621}" srcId="{57494664-017A-406B-A47F-C18847C5B4F8}" destId="{86C60B26-2E33-47B4-9E87-AC15A5CE7407}" srcOrd="4" destOrd="0" parTransId="{E98497B1-2B39-4747-98B7-C0B4B5DE4AE6}" sibTransId="{E0F4EA5C-7A32-4B68-A3A5-3EF26ABCC250}"/>
    <dgm:cxn modelId="{1C7BD2E2-05B8-44C7-AA39-048C0A3259DD}" type="presOf" srcId="{44D52038-9D92-4419-940B-8785F98939DA}" destId="{1D7AFE40-BD2D-4B1D-824D-93F34DACC9BD}" srcOrd="0" destOrd="0" presId="urn:microsoft.com/office/officeart/2005/8/layout/lProcess2"/>
    <dgm:cxn modelId="{924800E7-5C9B-4972-95C1-C8861443F6A6}" type="presOf" srcId="{F321E7C9-016F-4B6A-BF0A-97ED05A1F8EA}" destId="{D3B7D39D-FA46-426D-9763-C751E252825E}" srcOrd="0" destOrd="0" presId="urn:microsoft.com/office/officeart/2005/8/layout/lProcess2"/>
    <dgm:cxn modelId="{0DFA0BEC-EED3-4EF8-AD18-6DA4E211EE37}" type="presOf" srcId="{96676B96-D3F5-4E45-A4CD-853F3DB65A31}" destId="{5AC2DE2A-7D82-4877-9C00-5C569859769D}" srcOrd="0" destOrd="0" presId="urn:microsoft.com/office/officeart/2005/8/layout/lProcess2"/>
    <dgm:cxn modelId="{73053BEC-DEE4-4219-ACE9-D21EDD228690}" srcId="{EBC95EBA-34FD-45D7-8930-416E2AA0FA17}" destId="{50B26870-D9A7-47DB-B26D-CB41277E18E5}" srcOrd="4" destOrd="0" parTransId="{0C48B015-F4FE-4249-9980-2BBE26E490BC}" sibTransId="{2DA4DA66-5CE2-413D-A35A-2C5FA07E7B52}"/>
    <dgm:cxn modelId="{6A98ABF7-139C-4F55-BFEB-373B3D3E728E}" type="presOf" srcId="{1EAD6884-F1F4-4CC2-876E-A14320082F06}" destId="{548901CE-1A7F-4B3C-9FD6-EAD93602CB03}" srcOrd="0" destOrd="0" presId="urn:microsoft.com/office/officeart/2005/8/layout/lProcess2"/>
    <dgm:cxn modelId="{F56590D3-CF65-48CD-835A-D8E856BE1C0F}" type="presParOf" srcId="{6BDBE839-266A-4224-972F-DDCFA425D138}" destId="{AB61E712-CE6E-47B2-8705-44A610002858}" srcOrd="0" destOrd="0" presId="urn:microsoft.com/office/officeart/2005/8/layout/lProcess2"/>
    <dgm:cxn modelId="{F1A753DE-7C15-4498-9B1D-B13B82DF0E01}" type="presParOf" srcId="{AB61E712-CE6E-47B2-8705-44A610002858}" destId="{F69B8D96-1F3E-41D4-9B79-C018A2BACC45}" srcOrd="0" destOrd="0" presId="urn:microsoft.com/office/officeart/2005/8/layout/lProcess2"/>
    <dgm:cxn modelId="{F1750A75-0A58-415C-A095-A3CFC01B297C}" type="presParOf" srcId="{AB61E712-CE6E-47B2-8705-44A610002858}" destId="{9FF7EB78-DC4A-42E7-A4D3-F9E61ECCD717}" srcOrd="1" destOrd="0" presId="urn:microsoft.com/office/officeart/2005/8/layout/lProcess2"/>
    <dgm:cxn modelId="{2709314D-5A79-462F-A156-F3111D09E31C}" type="presParOf" srcId="{AB61E712-CE6E-47B2-8705-44A610002858}" destId="{3B8CD1E6-8929-4679-A10A-AD01A4D4E57D}" srcOrd="2" destOrd="0" presId="urn:microsoft.com/office/officeart/2005/8/layout/lProcess2"/>
    <dgm:cxn modelId="{EF6A9D6A-959E-4E37-9A2D-9B41FCA776A9}" type="presParOf" srcId="{3B8CD1E6-8929-4679-A10A-AD01A4D4E57D}" destId="{A27EC1CC-B61F-4A75-8D2F-8655F75E3F0C}" srcOrd="0" destOrd="0" presId="urn:microsoft.com/office/officeart/2005/8/layout/lProcess2"/>
    <dgm:cxn modelId="{C8A42BD2-EE81-4B23-90BC-77AB4ECBD837}" type="presParOf" srcId="{A27EC1CC-B61F-4A75-8D2F-8655F75E3F0C}" destId="{1D7AFE40-BD2D-4B1D-824D-93F34DACC9BD}" srcOrd="0" destOrd="0" presId="urn:microsoft.com/office/officeart/2005/8/layout/lProcess2"/>
    <dgm:cxn modelId="{3B915F87-D75F-48FF-B912-5CF3CB0B9146}" type="presParOf" srcId="{A27EC1CC-B61F-4A75-8D2F-8655F75E3F0C}" destId="{4070F77F-C89E-4437-B85C-33D3452BB1D4}" srcOrd="1" destOrd="0" presId="urn:microsoft.com/office/officeart/2005/8/layout/lProcess2"/>
    <dgm:cxn modelId="{288ABBAF-AD02-4DBD-A81C-A768FF660B55}" type="presParOf" srcId="{A27EC1CC-B61F-4A75-8D2F-8655F75E3F0C}" destId="{5AC2DE2A-7D82-4877-9C00-5C569859769D}" srcOrd="2" destOrd="0" presId="urn:microsoft.com/office/officeart/2005/8/layout/lProcess2"/>
    <dgm:cxn modelId="{A5CE94B2-B84A-4140-869F-62BCB0039C9F}" type="presParOf" srcId="{A27EC1CC-B61F-4A75-8D2F-8655F75E3F0C}" destId="{4FEE8739-4867-4533-A868-EA5203E1DE09}" srcOrd="3" destOrd="0" presId="urn:microsoft.com/office/officeart/2005/8/layout/lProcess2"/>
    <dgm:cxn modelId="{D79C1D08-4D1D-4F4D-8D59-F6BAE9903387}" type="presParOf" srcId="{A27EC1CC-B61F-4A75-8D2F-8655F75E3F0C}" destId="{09D6C97A-01C2-46AC-8D79-E092D4F1B301}" srcOrd="4" destOrd="0" presId="urn:microsoft.com/office/officeart/2005/8/layout/lProcess2"/>
    <dgm:cxn modelId="{8A7B2BDC-717A-4F51-9EC1-AEAC2BCBBB74}" type="presParOf" srcId="{A27EC1CC-B61F-4A75-8D2F-8655F75E3F0C}" destId="{BC7E7576-E324-46CD-9CCF-0E304CFA11F5}" srcOrd="5" destOrd="0" presId="urn:microsoft.com/office/officeart/2005/8/layout/lProcess2"/>
    <dgm:cxn modelId="{3428341F-950C-4ACD-962C-35AD78554983}" type="presParOf" srcId="{A27EC1CC-B61F-4A75-8D2F-8655F75E3F0C}" destId="{68CDF799-48D0-483D-ADB7-C9EB449A8734}" srcOrd="6" destOrd="0" presId="urn:microsoft.com/office/officeart/2005/8/layout/lProcess2"/>
    <dgm:cxn modelId="{D07A3B24-3E42-4833-95DC-9EE026F10445}" type="presParOf" srcId="{A27EC1CC-B61F-4A75-8D2F-8655F75E3F0C}" destId="{BD1F69CE-BC26-4DA3-8A9E-E3B645056AE3}" srcOrd="7" destOrd="0" presId="urn:microsoft.com/office/officeart/2005/8/layout/lProcess2"/>
    <dgm:cxn modelId="{E6ACC129-E0D4-4288-B080-C3147D43299B}" type="presParOf" srcId="{A27EC1CC-B61F-4A75-8D2F-8655F75E3F0C}" destId="{69179D1A-AA79-440B-80AF-E55AD87527EA}" srcOrd="8" destOrd="0" presId="urn:microsoft.com/office/officeart/2005/8/layout/lProcess2"/>
    <dgm:cxn modelId="{14B581CC-C0D8-493C-999C-A426AF2EE7E2}" type="presParOf" srcId="{A27EC1CC-B61F-4A75-8D2F-8655F75E3F0C}" destId="{E1C182C5-C2DC-410D-AF1D-78606DBF190F}" srcOrd="9" destOrd="0" presId="urn:microsoft.com/office/officeart/2005/8/layout/lProcess2"/>
    <dgm:cxn modelId="{108E8386-2E99-420F-864F-425E69705292}" type="presParOf" srcId="{A27EC1CC-B61F-4A75-8D2F-8655F75E3F0C}" destId="{9A29BE9A-5BFC-4B3E-94F7-C96125BEF2EE}" srcOrd="10" destOrd="0" presId="urn:microsoft.com/office/officeart/2005/8/layout/lProcess2"/>
    <dgm:cxn modelId="{F11B2B5E-44F1-41EB-AD2B-B49F375A74C6}" type="presParOf" srcId="{6BDBE839-266A-4224-972F-DDCFA425D138}" destId="{A7573677-C4FE-45CF-A3D4-13827DA0227F}" srcOrd="1" destOrd="0" presId="urn:microsoft.com/office/officeart/2005/8/layout/lProcess2"/>
    <dgm:cxn modelId="{86C37985-2DDA-4597-B7FC-9360D4351F65}" type="presParOf" srcId="{6BDBE839-266A-4224-972F-DDCFA425D138}" destId="{3B2911A4-027F-4F56-B445-CD78A3C0CB9F}" srcOrd="2" destOrd="0" presId="urn:microsoft.com/office/officeart/2005/8/layout/lProcess2"/>
    <dgm:cxn modelId="{61BC1D85-A201-415F-9D53-F82EB2556182}" type="presParOf" srcId="{3B2911A4-027F-4F56-B445-CD78A3C0CB9F}" destId="{72C6BD3A-7382-4D3E-ACF4-241A051F35A7}" srcOrd="0" destOrd="0" presId="urn:microsoft.com/office/officeart/2005/8/layout/lProcess2"/>
    <dgm:cxn modelId="{F5572C4C-AC1D-4FA1-BB9E-250F3A2F8E58}" type="presParOf" srcId="{3B2911A4-027F-4F56-B445-CD78A3C0CB9F}" destId="{CB95D3B4-E459-460C-AC01-A8DA44111CAF}" srcOrd="1" destOrd="0" presId="urn:microsoft.com/office/officeart/2005/8/layout/lProcess2"/>
    <dgm:cxn modelId="{C6929595-ED09-4837-8D6B-E7012E87C92D}" type="presParOf" srcId="{3B2911A4-027F-4F56-B445-CD78A3C0CB9F}" destId="{77823DD1-6C12-41C1-BCA0-FA6BDA16BFD7}" srcOrd="2" destOrd="0" presId="urn:microsoft.com/office/officeart/2005/8/layout/lProcess2"/>
    <dgm:cxn modelId="{CA255FB4-0D64-4224-9849-90B0D1B412C4}" type="presParOf" srcId="{77823DD1-6C12-41C1-BCA0-FA6BDA16BFD7}" destId="{D9B1C1F9-346C-4938-855F-FCE086610FD1}" srcOrd="0" destOrd="0" presId="urn:microsoft.com/office/officeart/2005/8/layout/lProcess2"/>
    <dgm:cxn modelId="{007797E0-2B94-4F46-B276-2B812A9F8DEF}" type="presParOf" srcId="{D9B1C1F9-346C-4938-855F-FCE086610FD1}" destId="{E62C2EB9-84F9-4E1C-AF9F-154325F51D2C}" srcOrd="0" destOrd="0" presId="urn:microsoft.com/office/officeart/2005/8/layout/lProcess2"/>
    <dgm:cxn modelId="{E2F6E712-1C69-4367-BAE6-5397C42D8451}" type="presParOf" srcId="{D9B1C1F9-346C-4938-855F-FCE086610FD1}" destId="{843E4042-E871-4546-8932-78F34E0BA0ED}" srcOrd="1" destOrd="0" presId="urn:microsoft.com/office/officeart/2005/8/layout/lProcess2"/>
    <dgm:cxn modelId="{DAB2BE43-EA8B-4851-B01B-6F7CDBAC7295}" type="presParOf" srcId="{D9B1C1F9-346C-4938-855F-FCE086610FD1}" destId="{8B463562-C1BA-4CB9-8F7E-B20DA4A7A5B4}" srcOrd="2" destOrd="0" presId="urn:microsoft.com/office/officeart/2005/8/layout/lProcess2"/>
    <dgm:cxn modelId="{2CD0C439-C0E6-4D1B-BF70-AA141795EF4C}" type="presParOf" srcId="{D9B1C1F9-346C-4938-855F-FCE086610FD1}" destId="{5E0D0BEC-2C20-4C7A-8FF8-09F5AAC96D7D}" srcOrd="3" destOrd="0" presId="urn:microsoft.com/office/officeart/2005/8/layout/lProcess2"/>
    <dgm:cxn modelId="{7B2588C2-3BD2-4665-AFF3-5D4C17554D42}" type="presParOf" srcId="{D9B1C1F9-346C-4938-855F-FCE086610FD1}" destId="{E0E33993-8468-4569-A0B0-1C55755966AE}" srcOrd="4" destOrd="0" presId="urn:microsoft.com/office/officeart/2005/8/layout/lProcess2"/>
    <dgm:cxn modelId="{DCBB88D6-E795-4440-B51D-D41C1A51FE82}" type="presParOf" srcId="{D9B1C1F9-346C-4938-855F-FCE086610FD1}" destId="{57FFE31B-CAE7-4B14-8346-AD536F838733}" srcOrd="5" destOrd="0" presId="urn:microsoft.com/office/officeart/2005/8/layout/lProcess2"/>
    <dgm:cxn modelId="{71CD7D8A-56DF-42A4-A98B-E373215B68E6}" type="presParOf" srcId="{D9B1C1F9-346C-4938-855F-FCE086610FD1}" destId="{548901CE-1A7F-4B3C-9FD6-EAD93602CB03}" srcOrd="6" destOrd="0" presId="urn:microsoft.com/office/officeart/2005/8/layout/lProcess2"/>
    <dgm:cxn modelId="{DF0A4A1F-FC98-4622-86D1-BD4C87F50AF1}" type="presParOf" srcId="{D9B1C1F9-346C-4938-855F-FCE086610FD1}" destId="{C4DF9E71-C25B-4C0E-803D-5EC969905311}" srcOrd="7" destOrd="0" presId="urn:microsoft.com/office/officeart/2005/8/layout/lProcess2"/>
    <dgm:cxn modelId="{993B50A6-75E7-4926-82BA-06CF1DA8DFFA}" type="presParOf" srcId="{D9B1C1F9-346C-4938-855F-FCE086610FD1}" destId="{F52668C3-BD70-4415-AB32-6EC9938A1A66}" srcOrd="8" destOrd="0" presId="urn:microsoft.com/office/officeart/2005/8/layout/lProcess2"/>
    <dgm:cxn modelId="{E3C72BD4-0C6F-4CFF-A81D-8425EB6D2FA8}" type="presParOf" srcId="{D9B1C1F9-346C-4938-855F-FCE086610FD1}" destId="{0F36A9BC-400E-44F3-B8F0-0FD5246EE11B}" srcOrd="9" destOrd="0" presId="urn:microsoft.com/office/officeart/2005/8/layout/lProcess2"/>
    <dgm:cxn modelId="{920E9781-8619-404A-AAC5-6FD200A054C3}" type="presParOf" srcId="{D9B1C1F9-346C-4938-855F-FCE086610FD1}" destId="{3B641ACB-9557-4372-A843-291C1CA239DF}" srcOrd="10" destOrd="0" presId="urn:microsoft.com/office/officeart/2005/8/layout/lProcess2"/>
    <dgm:cxn modelId="{A601B29D-F85A-4786-9B6C-ECD2C871CA08}" type="presParOf" srcId="{6BDBE839-266A-4224-972F-DDCFA425D138}" destId="{B6A98E70-4562-42D0-9061-D57C70DD83BF}" srcOrd="3" destOrd="0" presId="urn:microsoft.com/office/officeart/2005/8/layout/lProcess2"/>
    <dgm:cxn modelId="{9E62F929-E320-49E4-971E-85EADC77E833}" type="presParOf" srcId="{6BDBE839-266A-4224-972F-DDCFA425D138}" destId="{1B21EE89-183B-40AF-8C47-A658955C81AB}" srcOrd="4" destOrd="0" presId="urn:microsoft.com/office/officeart/2005/8/layout/lProcess2"/>
    <dgm:cxn modelId="{117368E7-5CA4-420A-A322-F662714EB18E}" type="presParOf" srcId="{1B21EE89-183B-40AF-8C47-A658955C81AB}" destId="{783F14FC-E3BD-469F-AB56-14CF5DB56CD0}" srcOrd="0" destOrd="0" presId="urn:microsoft.com/office/officeart/2005/8/layout/lProcess2"/>
    <dgm:cxn modelId="{F28AEDC8-EB12-407A-825B-D9ABCA157E92}" type="presParOf" srcId="{1B21EE89-183B-40AF-8C47-A658955C81AB}" destId="{35F9E3D0-E0BD-44F0-993D-AF9E0926B426}" srcOrd="1" destOrd="0" presId="urn:microsoft.com/office/officeart/2005/8/layout/lProcess2"/>
    <dgm:cxn modelId="{B921EBA4-8B0D-4E2B-8841-1F3FD4DD8F00}" type="presParOf" srcId="{1B21EE89-183B-40AF-8C47-A658955C81AB}" destId="{6D3F4FE0-B43A-4FA4-B0C6-C79F2A48A120}" srcOrd="2" destOrd="0" presId="urn:microsoft.com/office/officeart/2005/8/layout/lProcess2"/>
    <dgm:cxn modelId="{58AE2125-0C2F-4494-8CF5-722B4BB1B9AC}" type="presParOf" srcId="{6D3F4FE0-B43A-4FA4-B0C6-C79F2A48A120}" destId="{FA241E6B-DE9D-4CAC-9EE2-A7A8D4C3E45F}" srcOrd="0" destOrd="0" presId="urn:microsoft.com/office/officeart/2005/8/layout/lProcess2"/>
    <dgm:cxn modelId="{A809BD78-F3B1-44B0-BB17-93FE22F39569}" type="presParOf" srcId="{FA241E6B-DE9D-4CAC-9EE2-A7A8D4C3E45F}" destId="{F61C3D03-49BF-4499-8184-5841F0700E38}" srcOrd="0" destOrd="0" presId="urn:microsoft.com/office/officeart/2005/8/layout/lProcess2"/>
    <dgm:cxn modelId="{F5AF6975-6AD5-4002-831D-A29AA98BA060}" type="presParOf" srcId="{FA241E6B-DE9D-4CAC-9EE2-A7A8D4C3E45F}" destId="{A38D9991-F4E6-46FA-B892-CE54ED13E8E2}" srcOrd="1" destOrd="0" presId="urn:microsoft.com/office/officeart/2005/8/layout/lProcess2"/>
    <dgm:cxn modelId="{318D0C3B-99BF-4E03-8798-01BCDDEE1910}" type="presParOf" srcId="{FA241E6B-DE9D-4CAC-9EE2-A7A8D4C3E45F}" destId="{D3B7D39D-FA46-426D-9763-C751E252825E}" srcOrd="2" destOrd="0" presId="urn:microsoft.com/office/officeart/2005/8/layout/lProcess2"/>
    <dgm:cxn modelId="{1800D9D7-35FB-4BA4-9025-AD2C458BD4DE}" type="presParOf" srcId="{FA241E6B-DE9D-4CAC-9EE2-A7A8D4C3E45F}" destId="{21BDBF5F-DFFC-429D-B759-F0E74BC899C8}" srcOrd="3" destOrd="0" presId="urn:microsoft.com/office/officeart/2005/8/layout/lProcess2"/>
    <dgm:cxn modelId="{4FBB5EBA-AD53-4EB2-9A38-B8A64C55904B}" type="presParOf" srcId="{FA241E6B-DE9D-4CAC-9EE2-A7A8D4C3E45F}" destId="{DBE342C3-43E5-4D86-B8CD-A916AE4873E9}" srcOrd="4" destOrd="0" presId="urn:microsoft.com/office/officeart/2005/8/layout/lProcess2"/>
    <dgm:cxn modelId="{945A848C-1698-4362-8122-AE34DFD2F9F6}" type="presParOf" srcId="{FA241E6B-DE9D-4CAC-9EE2-A7A8D4C3E45F}" destId="{1C5538B5-4F69-4BC5-ABEF-F98C5C1B72AB}" srcOrd="5" destOrd="0" presId="urn:microsoft.com/office/officeart/2005/8/layout/lProcess2"/>
    <dgm:cxn modelId="{FF3F22C8-9A31-4F44-B94F-6484D668C59C}" type="presParOf" srcId="{FA241E6B-DE9D-4CAC-9EE2-A7A8D4C3E45F}" destId="{3CE4815B-3088-4F89-9BD5-D4D8F09BAAE6}" srcOrd="6" destOrd="0" presId="urn:microsoft.com/office/officeart/2005/8/layout/lProcess2"/>
    <dgm:cxn modelId="{BEE29F76-D022-42EC-A4DA-E9E4238332FD}" type="presParOf" srcId="{FA241E6B-DE9D-4CAC-9EE2-A7A8D4C3E45F}" destId="{AEFF8C58-74BD-4860-915D-17202BF17394}" srcOrd="7" destOrd="0" presId="urn:microsoft.com/office/officeart/2005/8/layout/lProcess2"/>
    <dgm:cxn modelId="{3B1C7141-D026-4CF5-A894-C1BBA55DB2EA}" type="presParOf" srcId="{FA241E6B-DE9D-4CAC-9EE2-A7A8D4C3E45F}" destId="{59B35A0F-94A8-44C3-8F55-97415DE00851}" srcOrd="8" destOrd="0" presId="urn:microsoft.com/office/officeart/2005/8/layout/lProcess2"/>
    <dgm:cxn modelId="{E1EF9C55-24A0-4470-B55C-8694D17A2C03}" type="presParOf" srcId="{FA241E6B-DE9D-4CAC-9EE2-A7A8D4C3E45F}" destId="{1DDFD166-BD2A-4601-BD02-8A4139D4097A}" srcOrd="9" destOrd="0" presId="urn:microsoft.com/office/officeart/2005/8/layout/lProcess2"/>
    <dgm:cxn modelId="{5B821A61-A970-45D0-8A2A-11DD99BC5DA1}" type="presParOf" srcId="{FA241E6B-DE9D-4CAC-9EE2-A7A8D4C3E45F}" destId="{CC4B618E-D64C-47E6-935F-C2E5FA3C9CFF}" srcOrd="1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334A5645-D197-494F-9985-1C13FC909E0D}" type="doc">
      <dgm:prSet loTypeId="urn:microsoft.com/office/officeart/2005/8/layout/lProcess2" loCatId="list" qsTypeId="urn:microsoft.com/office/officeart/2005/8/quickstyle/simple5" qsCatId="simple" csTypeId="urn:microsoft.com/office/officeart/2005/8/colors/accent1_2" csCatId="accent1" phldr="1"/>
      <dgm:spPr/>
      <dgm:t>
        <a:bodyPr/>
        <a:lstStyle/>
        <a:p>
          <a:endParaRPr lang="es-MX"/>
        </a:p>
      </dgm:t>
    </dgm:pt>
    <dgm:pt modelId="{E8EF3202-7F0B-456E-95AF-7743DCC019CE}">
      <dgm:prSet phldrT="[Texto]" custT="1"/>
      <dgm:spPr/>
      <dgm:t>
        <a:bodyPr/>
        <a:lstStyle/>
        <a:p>
          <a:r>
            <a:rPr lang="es-MX" sz="2800" b="0" dirty="0">
              <a:solidFill>
                <a:srgbClr val="002060"/>
              </a:solidFill>
            </a:rPr>
            <a:t>RESUMEN ASIGNACION ASOCIATIVA</a:t>
          </a:r>
        </a:p>
      </dgm:t>
    </dgm:pt>
    <dgm:pt modelId="{F3A3B8BA-78AD-4DA5-93E0-D3922BC491EC}" type="parTrans" cxnId="{8635BAB9-1B48-4C41-B22F-7354E0D67656}">
      <dgm:prSet/>
      <dgm:spPr/>
      <dgm:t>
        <a:bodyPr/>
        <a:lstStyle/>
        <a:p>
          <a:endParaRPr lang="es-MX" sz="2400"/>
        </a:p>
      </dgm:t>
    </dgm:pt>
    <dgm:pt modelId="{E5CC8F6D-8EAA-4ABE-B469-81C44235CC31}" type="sibTrans" cxnId="{8635BAB9-1B48-4C41-B22F-7354E0D67656}">
      <dgm:prSet/>
      <dgm:spPr/>
      <dgm:t>
        <a:bodyPr/>
        <a:lstStyle/>
        <a:p>
          <a:endParaRPr lang="es-MX" sz="2400"/>
        </a:p>
      </dgm:t>
    </dgm:pt>
    <dgm:pt modelId="{44D52038-9D92-4419-940B-8785F98939DA}">
      <dgm:prSet phldrT="[Texto]" custT="1"/>
      <dgm:spPr/>
      <dgm:t>
        <a:bodyPr/>
        <a:lstStyle/>
        <a:p>
          <a:r>
            <a:rPr lang="es-MX" sz="2000" dirty="0"/>
            <a:t>Longitud de dirección</a:t>
          </a:r>
        </a:p>
      </dgm:t>
    </dgm:pt>
    <dgm:pt modelId="{9A9E1B30-3218-4D2F-A315-616A989F174A}" type="parTrans" cxnId="{FAF1CD90-12B5-4245-859A-C966571A7626}">
      <dgm:prSet/>
      <dgm:spPr/>
      <dgm:t>
        <a:bodyPr/>
        <a:lstStyle/>
        <a:p>
          <a:endParaRPr lang="es-MX" sz="2400"/>
        </a:p>
      </dgm:t>
    </dgm:pt>
    <dgm:pt modelId="{470E5D50-F56F-462F-840E-982290C28676}" type="sibTrans" cxnId="{FAF1CD90-12B5-4245-859A-C966571A7626}">
      <dgm:prSet/>
      <dgm:spPr/>
      <dgm:t>
        <a:bodyPr/>
        <a:lstStyle/>
        <a:p>
          <a:endParaRPr lang="es-MX" sz="2400"/>
        </a:p>
      </dgm:t>
    </dgm:pt>
    <dgm:pt modelId="{96676B96-D3F5-4E45-A4CD-853F3DB65A31}">
      <dgm:prSet phldrT="[Texto]" custT="1"/>
      <dgm:spPr/>
      <dgm:t>
        <a:bodyPr/>
        <a:lstStyle/>
        <a:p>
          <a:r>
            <a:rPr lang="es-MX" sz="2000" dirty="0"/>
            <a:t>Numero de palabras o Bytes</a:t>
          </a:r>
        </a:p>
      </dgm:t>
    </dgm:pt>
    <dgm:pt modelId="{F48B5764-1C8E-43CB-B2B6-CEBB927A13DE}" type="parTrans" cxnId="{C521B697-4E37-42DC-89E0-65B81EB6F7F3}">
      <dgm:prSet/>
      <dgm:spPr/>
      <dgm:t>
        <a:bodyPr/>
        <a:lstStyle/>
        <a:p>
          <a:endParaRPr lang="es-MX" sz="2400"/>
        </a:p>
      </dgm:t>
    </dgm:pt>
    <dgm:pt modelId="{E9762372-F853-4AE3-A058-1B6E9A7171CD}" type="sibTrans" cxnId="{C521B697-4E37-42DC-89E0-65B81EB6F7F3}">
      <dgm:prSet/>
      <dgm:spPr/>
      <dgm:t>
        <a:bodyPr/>
        <a:lstStyle/>
        <a:p>
          <a:endParaRPr lang="es-MX" sz="2400"/>
        </a:p>
      </dgm:t>
    </dgm:pt>
    <dgm:pt modelId="{EBC95EBA-34FD-45D7-8930-416E2AA0FA17}">
      <dgm:prSet phldrT="[Texto]" custT="1"/>
      <dgm:spPr/>
      <dgm:t>
        <a:bodyPr/>
        <a:lstStyle/>
        <a:p>
          <a:r>
            <a:rPr lang="es-MX" sz="2400" dirty="0">
              <a:solidFill>
                <a:srgbClr val="002060"/>
              </a:solidFill>
            </a:rPr>
            <a:t>UTILIZANDO LOS CAMPOS DE DIRECCION</a:t>
          </a:r>
        </a:p>
      </dgm:t>
    </dgm:pt>
    <dgm:pt modelId="{84EF6083-5FD7-4B5E-A475-708D4982ABD2}" type="parTrans" cxnId="{DD5F3FD2-5D94-4009-9772-26C38FE17188}">
      <dgm:prSet/>
      <dgm:spPr/>
      <dgm:t>
        <a:bodyPr/>
        <a:lstStyle/>
        <a:p>
          <a:endParaRPr lang="es-MX" sz="2400"/>
        </a:p>
      </dgm:t>
    </dgm:pt>
    <dgm:pt modelId="{5F601522-492B-4AC1-BB37-3AC5692E1FB6}" type="sibTrans" cxnId="{DD5F3FD2-5D94-4009-9772-26C38FE17188}">
      <dgm:prSet/>
      <dgm:spPr/>
      <dgm:t>
        <a:bodyPr/>
        <a:lstStyle/>
        <a:p>
          <a:endParaRPr lang="es-MX" sz="2400"/>
        </a:p>
      </dgm:t>
    </dgm:pt>
    <dgm:pt modelId="{F7E211EB-B5FE-484B-AE85-67D8FCB47AC5}">
      <dgm:prSet custT="1"/>
      <dgm:spPr/>
      <dgm:t>
        <a:bodyPr/>
        <a:lstStyle/>
        <a:p>
          <a:r>
            <a:rPr lang="es-MX" sz="2000" dirty="0"/>
            <a:t>(s + w) bits</a:t>
          </a:r>
        </a:p>
      </dgm:t>
    </dgm:pt>
    <dgm:pt modelId="{28C09912-5421-41A6-9EE6-0427ABEE5201}" type="parTrans" cxnId="{E226CC11-A96B-44E9-8BAA-AA91769EB512}">
      <dgm:prSet/>
      <dgm:spPr/>
      <dgm:t>
        <a:bodyPr/>
        <a:lstStyle/>
        <a:p>
          <a:endParaRPr lang="es-MX" sz="2400"/>
        </a:p>
      </dgm:t>
    </dgm:pt>
    <dgm:pt modelId="{218400EC-5D35-4843-B880-E3A308A37F8D}" type="sibTrans" cxnId="{E226CC11-A96B-44E9-8BAA-AA91769EB512}">
      <dgm:prSet/>
      <dgm:spPr/>
      <dgm:t>
        <a:bodyPr/>
        <a:lstStyle/>
        <a:p>
          <a:endParaRPr lang="es-MX" sz="2400"/>
        </a:p>
      </dgm:t>
    </dgm:pt>
    <dgm:pt modelId="{E1D88654-1C83-44F3-85EF-DA698E176FA9}">
      <dgm:prSet custT="1"/>
      <dgm:spPr/>
      <dgm:t>
        <a:bodyPr/>
        <a:lstStyle/>
        <a:p>
          <a:r>
            <a:rPr lang="es-MX" sz="2000" dirty="0"/>
            <a:t>2</a:t>
          </a:r>
          <a:r>
            <a:rPr lang="es-MX" sz="2000" baseline="30000" dirty="0"/>
            <a:t>s+w</a:t>
          </a:r>
          <a:endParaRPr lang="es-MX" sz="2000" dirty="0"/>
        </a:p>
      </dgm:t>
    </dgm:pt>
    <dgm:pt modelId="{65AE7394-247B-4239-B2C0-E448C585660A}" type="parTrans" cxnId="{1B46A328-6015-45C7-A5D2-97022AC9F521}">
      <dgm:prSet/>
      <dgm:spPr/>
      <dgm:t>
        <a:bodyPr/>
        <a:lstStyle/>
        <a:p>
          <a:endParaRPr lang="es-MX" sz="2400"/>
        </a:p>
      </dgm:t>
    </dgm:pt>
    <dgm:pt modelId="{0933766D-ACBA-43D2-96C6-7F1426FD9333}" type="sibTrans" cxnId="{1B46A328-6015-45C7-A5D2-97022AC9F521}">
      <dgm:prSet/>
      <dgm:spPr/>
      <dgm:t>
        <a:bodyPr/>
        <a:lstStyle/>
        <a:p>
          <a:endParaRPr lang="es-MX" sz="2400"/>
        </a:p>
      </dgm:t>
    </dgm:pt>
    <dgm:pt modelId="{40F3113B-ED7B-48E4-874B-582DBC0CDE7E}">
      <dgm:prSet custT="1"/>
      <dgm:spPr/>
      <dgm:t>
        <a:bodyPr/>
        <a:lstStyle/>
        <a:p>
          <a:r>
            <a:rPr lang="es-MX" sz="2000" dirty="0"/>
            <a:t>Tamaño del bloque= Tamaño de línea</a:t>
          </a:r>
        </a:p>
      </dgm:t>
    </dgm:pt>
    <dgm:pt modelId="{0AE1A9FD-1622-4418-A6BC-9099A7FCE2A1}" type="parTrans" cxnId="{754A55CA-908D-4578-A0B7-A65E03B15E50}">
      <dgm:prSet/>
      <dgm:spPr/>
      <dgm:t>
        <a:bodyPr/>
        <a:lstStyle/>
        <a:p>
          <a:endParaRPr lang="es-MX" sz="2400"/>
        </a:p>
      </dgm:t>
    </dgm:pt>
    <dgm:pt modelId="{9374AA72-A109-4C15-8794-4B900B3DE58D}" type="sibTrans" cxnId="{754A55CA-908D-4578-A0B7-A65E03B15E50}">
      <dgm:prSet/>
      <dgm:spPr/>
      <dgm:t>
        <a:bodyPr/>
        <a:lstStyle/>
        <a:p>
          <a:endParaRPr lang="es-MX" sz="2400"/>
        </a:p>
      </dgm:t>
    </dgm:pt>
    <dgm:pt modelId="{86F8503F-7469-4B37-B773-1874C5595C3E}">
      <dgm:prSet custT="1"/>
      <dgm:spPr/>
      <dgm:t>
        <a:bodyPr/>
        <a:lstStyle/>
        <a:p>
          <a:r>
            <a:rPr lang="es-MX" sz="2000" dirty="0"/>
            <a:t>2</a:t>
          </a:r>
          <a:r>
            <a:rPr lang="es-MX" sz="2000" baseline="30000" dirty="0"/>
            <a:t>w</a:t>
          </a:r>
          <a:endParaRPr lang="es-MX" sz="2000" dirty="0"/>
        </a:p>
      </dgm:t>
    </dgm:pt>
    <dgm:pt modelId="{392487F7-B3EB-4508-AB23-3B635D6EE1EB}" type="parTrans" cxnId="{72915280-38FC-4A9C-AF9E-659B5DC353D9}">
      <dgm:prSet/>
      <dgm:spPr/>
      <dgm:t>
        <a:bodyPr/>
        <a:lstStyle/>
        <a:p>
          <a:endParaRPr lang="es-MX" sz="2400"/>
        </a:p>
      </dgm:t>
    </dgm:pt>
    <dgm:pt modelId="{73E78E8F-BF16-4A10-B7E9-C1DA28623D93}" type="sibTrans" cxnId="{72915280-38FC-4A9C-AF9E-659B5DC353D9}">
      <dgm:prSet/>
      <dgm:spPr/>
      <dgm:t>
        <a:bodyPr/>
        <a:lstStyle/>
        <a:p>
          <a:endParaRPr lang="es-MX" sz="2400"/>
        </a:p>
      </dgm:t>
    </dgm:pt>
    <dgm:pt modelId="{BDE8A464-8B26-4B56-8E67-5ACEDCFC3FB6}">
      <dgm:prSet custT="1"/>
      <dgm:spPr/>
      <dgm:t>
        <a:bodyPr/>
        <a:lstStyle/>
        <a:p>
          <a:r>
            <a:rPr lang="es-MX" sz="1800" dirty="0"/>
            <a:t>Numero de bloques en memoria principal</a:t>
          </a:r>
        </a:p>
      </dgm:t>
    </dgm:pt>
    <dgm:pt modelId="{77A66B25-87C4-458D-94D6-38B4ADCB5307}" type="parTrans" cxnId="{5DDF9379-76B8-442B-8942-4DFC45DA9951}">
      <dgm:prSet/>
      <dgm:spPr/>
      <dgm:t>
        <a:bodyPr/>
        <a:lstStyle/>
        <a:p>
          <a:endParaRPr lang="es-MX" sz="2400"/>
        </a:p>
      </dgm:t>
    </dgm:pt>
    <dgm:pt modelId="{59C0BD11-1426-447E-99BD-9D93EC502354}" type="sibTrans" cxnId="{5DDF9379-76B8-442B-8942-4DFC45DA9951}">
      <dgm:prSet/>
      <dgm:spPr/>
      <dgm:t>
        <a:bodyPr/>
        <a:lstStyle/>
        <a:p>
          <a:endParaRPr lang="es-MX" sz="2400"/>
        </a:p>
      </dgm:t>
    </dgm:pt>
    <dgm:pt modelId="{1EAD6884-F1F4-4CC2-876E-A14320082F06}">
      <dgm:prSet custT="1"/>
      <dgm:spPr/>
      <dgm:t>
        <a:bodyPr/>
        <a:lstStyle/>
        <a:p>
          <a:r>
            <a:rPr lang="es-MX" sz="2000" dirty="0"/>
            <a:t>2</a:t>
          </a:r>
          <a:r>
            <a:rPr lang="es-MX" sz="2000" baseline="30000" dirty="0"/>
            <a:t>s+w</a:t>
          </a:r>
          <a:r>
            <a:rPr lang="es-MX" sz="2000" dirty="0"/>
            <a:t>/ 2</a:t>
          </a:r>
          <a:r>
            <a:rPr lang="es-MX" sz="2000" baseline="30000" dirty="0"/>
            <a:t>w</a:t>
          </a:r>
          <a:r>
            <a:rPr lang="es-MX" sz="2000" dirty="0"/>
            <a:t> = 2</a:t>
          </a:r>
          <a:r>
            <a:rPr lang="es-MX" sz="2000" baseline="30000" dirty="0"/>
            <a:t>s</a:t>
          </a:r>
          <a:endParaRPr lang="es-MX" sz="2000" dirty="0"/>
        </a:p>
      </dgm:t>
    </dgm:pt>
    <dgm:pt modelId="{90458DB4-F34B-44C0-8D87-EEEE68955A28}" type="parTrans" cxnId="{E8830578-2C9D-4FD1-9FF1-E5CFDD75FD7B}">
      <dgm:prSet/>
      <dgm:spPr/>
      <dgm:t>
        <a:bodyPr/>
        <a:lstStyle/>
        <a:p>
          <a:endParaRPr lang="es-MX" sz="2400"/>
        </a:p>
      </dgm:t>
    </dgm:pt>
    <dgm:pt modelId="{135E0664-7085-49F6-97A4-65F6E34094F1}" type="sibTrans" cxnId="{E8830578-2C9D-4FD1-9FF1-E5CFDD75FD7B}">
      <dgm:prSet/>
      <dgm:spPr/>
      <dgm:t>
        <a:bodyPr/>
        <a:lstStyle/>
        <a:p>
          <a:endParaRPr lang="es-MX" sz="2400"/>
        </a:p>
      </dgm:t>
    </dgm:pt>
    <dgm:pt modelId="{52B93E83-4772-4B62-BBFA-E59FE89E377E}">
      <dgm:prSet custT="1"/>
      <dgm:spPr/>
      <dgm:t>
        <a:bodyPr/>
        <a:lstStyle/>
        <a:p>
          <a:r>
            <a:rPr lang="es-MX" sz="2000" dirty="0"/>
            <a:t>Número de líneas en cache</a:t>
          </a:r>
        </a:p>
      </dgm:t>
    </dgm:pt>
    <dgm:pt modelId="{C6BF18B7-DE60-4532-8029-F1CD5E6B61AD}" type="parTrans" cxnId="{F6ED474A-92C8-4D17-9E22-E572D25CBACC}">
      <dgm:prSet/>
      <dgm:spPr/>
      <dgm:t>
        <a:bodyPr/>
        <a:lstStyle/>
        <a:p>
          <a:endParaRPr lang="es-MX"/>
        </a:p>
      </dgm:t>
    </dgm:pt>
    <dgm:pt modelId="{0A461C1C-2DC3-483D-91F9-992103E30B83}" type="sibTrans" cxnId="{F6ED474A-92C8-4D17-9E22-E572D25CBACC}">
      <dgm:prSet/>
      <dgm:spPr/>
      <dgm:t>
        <a:bodyPr/>
        <a:lstStyle/>
        <a:p>
          <a:endParaRPr lang="es-MX"/>
        </a:p>
      </dgm:t>
    </dgm:pt>
    <dgm:pt modelId="{50B26870-D9A7-47DB-B26D-CB41277E18E5}">
      <dgm:prSet custT="1"/>
      <dgm:spPr/>
      <dgm:t>
        <a:bodyPr/>
        <a:lstStyle/>
        <a:p>
          <a:r>
            <a:rPr lang="es-MX" sz="2000" dirty="0"/>
            <a:t>Indeterminado</a:t>
          </a:r>
        </a:p>
      </dgm:t>
    </dgm:pt>
    <dgm:pt modelId="{0C48B015-F4FE-4249-9980-2BBE26E490BC}" type="parTrans" cxnId="{73053BEC-DEE4-4219-ACE9-D21EDD228690}">
      <dgm:prSet/>
      <dgm:spPr/>
      <dgm:t>
        <a:bodyPr/>
        <a:lstStyle/>
        <a:p>
          <a:endParaRPr lang="es-MX"/>
        </a:p>
      </dgm:t>
    </dgm:pt>
    <dgm:pt modelId="{2DA4DA66-5CE2-413D-A35A-2C5FA07E7B52}" type="sibTrans" cxnId="{73053BEC-DEE4-4219-ACE9-D21EDD228690}">
      <dgm:prSet/>
      <dgm:spPr/>
      <dgm:t>
        <a:bodyPr/>
        <a:lstStyle/>
        <a:p>
          <a:endParaRPr lang="es-MX"/>
        </a:p>
      </dgm:t>
    </dgm:pt>
    <dgm:pt modelId="{81EF057E-AD25-4532-82C6-332D7486422A}">
      <dgm:prSet custT="1"/>
      <dgm:spPr/>
      <dgm:t>
        <a:bodyPr/>
        <a:lstStyle/>
        <a:p>
          <a:r>
            <a:rPr lang="es-MX" sz="2000" dirty="0"/>
            <a:t>Tamaño de etiqueta</a:t>
          </a:r>
        </a:p>
      </dgm:t>
    </dgm:pt>
    <dgm:pt modelId="{A3E6E3E2-02F8-45DA-AF25-0C576F136B4C}" type="parTrans" cxnId="{A404413A-CEFE-47A0-B503-1D25647C5E5D}">
      <dgm:prSet/>
      <dgm:spPr/>
      <dgm:t>
        <a:bodyPr/>
        <a:lstStyle/>
        <a:p>
          <a:endParaRPr lang="es-MX"/>
        </a:p>
      </dgm:t>
    </dgm:pt>
    <dgm:pt modelId="{6BED22B1-E5A1-476C-BE87-CACA89E468FD}" type="sibTrans" cxnId="{A404413A-CEFE-47A0-B503-1D25647C5E5D}">
      <dgm:prSet/>
      <dgm:spPr/>
      <dgm:t>
        <a:bodyPr/>
        <a:lstStyle/>
        <a:p>
          <a:endParaRPr lang="es-MX"/>
        </a:p>
      </dgm:t>
    </dgm:pt>
    <dgm:pt modelId="{6373B8BA-F51A-4E9E-AE6B-572FCF8AC864}">
      <dgm:prSet custT="1"/>
      <dgm:spPr/>
      <dgm:t>
        <a:bodyPr/>
        <a:lstStyle/>
        <a:p>
          <a:r>
            <a:rPr lang="es-MX" sz="2000" dirty="0"/>
            <a:t>s bits </a:t>
          </a:r>
        </a:p>
      </dgm:t>
    </dgm:pt>
    <dgm:pt modelId="{34E0F2B3-FC41-4651-9924-E1854E445703}" type="parTrans" cxnId="{5CE5081F-8708-4483-99F2-F08B8D855875}">
      <dgm:prSet/>
      <dgm:spPr/>
      <dgm:t>
        <a:bodyPr/>
        <a:lstStyle/>
        <a:p>
          <a:endParaRPr lang="es-MX"/>
        </a:p>
      </dgm:t>
    </dgm:pt>
    <dgm:pt modelId="{4C949157-AD7A-4302-A0F5-030FE0BBDAD2}" type="sibTrans" cxnId="{5CE5081F-8708-4483-99F2-F08B8D855875}">
      <dgm:prSet/>
      <dgm:spPr/>
      <dgm:t>
        <a:bodyPr/>
        <a:lstStyle/>
        <a:p>
          <a:endParaRPr lang="es-MX"/>
        </a:p>
      </dgm:t>
    </dgm:pt>
    <dgm:pt modelId="{E576754B-A733-4F7F-9EAE-BD95B44E6D21}">
      <dgm:prSet/>
      <dgm:spPr/>
      <dgm:t>
        <a:bodyPr/>
        <a:lstStyle/>
        <a:p>
          <a:endParaRPr lang="es-ES_tradnl" dirty="0"/>
        </a:p>
      </dgm:t>
    </dgm:pt>
    <dgm:pt modelId="{58BFEEB9-EEF4-4103-9B0C-5B174AC3674B}" type="parTrans" cxnId="{4698CEFF-3409-4DC4-8DEB-511710295511}">
      <dgm:prSet/>
      <dgm:spPr/>
      <dgm:t>
        <a:bodyPr/>
        <a:lstStyle/>
        <a:p>
          <a:endParaRPr lang="es-HN"/>
        </a:p>
      </dgm:t>
    </dgm:pt>
    <dgm:pt modelId="{098FDD19-67EA-4A84-BF10-D58F5D81B3AB}" type="sibTrans" cxnId="{4698CEFF-3409-4DC4-8DEB-511710295511}">
      <dgm:prSet/>
      <dgm:spPr/>
      <dgm:t>
        <a:bodyPr/>
        <a:lstStyle/>
        <a:p>
          <a:endParaRPr lang="es-HN"/>
        </a:p>
      </dgm:t>
    </dgm:pt>
    <dgm:pt modelId="{AD447F9A-CA08-4505-A097-0C2349F4D1D8}">
      <dgm:prSet custT="1"/>
      <dgm:spPr/>
      <dgm:t>
        <a:bodyPr/>
        <a:lstStyle/>
        <a:p>
          <a:r>
            <a:rPr lang="es-ES_tradnl" sz="2000" dirty="0"/>
            <a:t>22 bits</a:t>
          </a:r>
        </a:p>
      </dgm:t>
    </dgm:pt>
    <dgm:pt modelId="{5147BBE3-2BAA-41DB-9B6B-3DF61C6376DA}" type="parTrans" cxnId="{AAA90C36-F0A5-4C9D-AD14-F3E08A8D006F}">
      <dgm:prSet/>
      <dgm:spPr/>
      <dgm:t>
        <a:bodyPr/>
        <a:lstStyle/>
        <a:p>
          <a:endParaRPr lang="es-HN"/>
        </a:p>
      </dgm:t>
    </dgm:pt>
    <dgm:pt modelId="{3031844A-E0F9-4328-86CA-026F417B74F0}" type="sibTrans" cxnId="{AAA90C36-F0A5-4C9D-AD14-F3E08A8D006F}">
      <dgm:prSet/>
      <dgm:spPr/>
      <dgm:t>
        <a:bodyPr/>
        <a:lstStyle/>
        <a:p>
          <a:endParaRPr lang="es-HN"/>
        </a:p>
      </dgm:t>
    </dgm:pt>
    <dgm:pt modelId="{2425BD76-F080-4FB0-A9A3-BCC2546740AF}">
      <dgm:prSet custT="1"/>
      <dgm:spPr/>
      <dgm:t>
        <a:bodyPr/>
        <a:lstStyle/>
        <a:p>
          <a:r>
            <a:rPr lang="es-ES_tradnl" sz="2000" dirty="0"/>
            <a:t>24 bits</a:t>
          </a:r>
        </a:p>
      </dgm:t>
    </dgm:pt>
    <dgm:pt modelId="{8A5A49AC-B213-461B-879B-C9D399818CAB}" type="parTrans" cxnId="{5D0B2C7B-1000-4A54-9EC0-318FA7F4420D}">
      <dgm:prSet/>
      <dgm:spPr/>
      <dgm:t>
        <a:bodyPr/>
        <a:lstStyle/>
        <a:p>
          <a:endParaRPr lang="es-HN"/>
        </a:p>
      </dgm:t>
    </dgm:pt>
    <dgm:pt modelId="{B77560C5-642F-49EE-8DA1-1CCD12ACC87C}" type="sibTrans" cxnId="{5D0B2C7B-1000-4A54-9EC0-318FA7F4420D}">
      <dgm:prSet/>
      <dgm:spPr/>
      <dgm:t>
        <a:bodyPr/>
        <a:lstStyle/>
        <a:p>
          <a:endParaRPr lang="es-HN"/>
        </a:p>
      </dgm:t>
    </dgm:pt>
    <dgm:pt modelId="{CD975984-36D7-4018-8B8C-10AAD15313B4}">
      <dgm:prSet custT="1"/>
      <dgm:spPr/>
      <dgm:t>
        <a:bodyPr/>
        <a:lstStyle/>
        <a:p>
          <a:r>
            <a:rPr lang="es-MX" sz="2000" dirty="0"/>
            <a:t>2</a:t>
          </a:r>
          <a:r>
            <a:rPr lang="es-MX" sz="2000" baseline="30000" dirty="0"/>
            <a:t>24 </a:t>
          </a:r>
          <a:r>
            <a:rPr lang="es-MX" sz="2000" dirty="0"/>
            <a:t>= Bytes</a:t>
          </a:r>
          <a:endParaRPr lang="es-ES_tradnl" sz="2000" dirty="0"/>
        </a:p>
      </dgm:t>
    </dgm:pt>
    <dgm:pt modelId="{5DEE5F2F-2B28-4C20-A926-23CA4A8AE9F7}" type="parTrans" cxnId="{512D0C6E-904E-40D6-B0DE-87B2109CE6EA}">
      <dgm:prSet/>
      <dgm:spPr/>
      <dgm:t>
        <a:bodyPr/>
        <a:lstStyle/>
        <a:p>
          <a:endParaRPr lang="es-HN"/>
        </a:p>
      </dgm:t>
    </dgm:pt>
    <dgm:pt modelId="{A59EEE3F-F588-4D0F-8DDE-1A893FADFFC4}" type="sibTrans" cxnId="{512D0C6E-904E-40D6-B0DE-87B2109CE6EA}">
      <dgm:prSet/>
      <dgm:spPr/>
      <dgm:t>
        <a:bodyPr/>
        <a:lstStyle/>
        <a:p>
          <a:endParaRPr lang="es-HN"/>
        </a:p>
      </dgm:t>
    </dgm:pt>
    <dgm:pt modelId="{A4E9A139-B0A1-42C4-8C88-491E8D7CAFFA}">
      <dgm:prSet custT="1"/>
      <dgm:spPr/>
      <dgm:t>
        <a:bodyPr/>
        <a:lstStyle/>
        <a:p>
          <a:r>
            <a:rPr lang="es-MX" sz="2000" dirty="0"/>
            <a:t>2</a:t>
          </a:r>
          <a:r>
            <a:rPr lang="es-MX" sz="2000" baseline="30000" dirty="0"/>
            <a:t>2 </a:t>
          </a:r>
          <a:r>
            <a:rPr lang="es-MX" sz="2000" dirty="0"/>
            <a:t>= 4Bytes</a:t>
          </a:r>
          <a:endParaRPr lang="es-ES_tradnl" sz="2000" dirty="0"/>
        </a:p>
      </dgm:t>
    </dgm:pt>
    <dgm:pt modelId="{8A8350B4-35D0-4477-92B1-B4A7EC9F3D11}" type="parTrans" cxnId="{83316B9D-DAF9-49EA-A6E2-99AD2934FE7C}">
      <dgm:prSet/>
      <dgm:spPr/>
      <dgm:t>
        <a:bodyPr/>
        <a:lstStyle/>
        <a:p>
          <a:endParaRPr lang="es-HN"/>
        </a:p>
      </dgm:t>
    </dgm:pt>
    <dgm:pt modelId="{2AEEB460-C4C9-43DC-A3A5-780707D77C95}" type="sibTrans" cxnId="{83316B9D-DAF9-49EA-A6E2-99AD2934FE7C}">
      <dgm:prSet/>
      <dgm:spPr/>
      <dgm:t>
        <a:bodyPr/>
        <a:lstStyle/>
        <a:p>
          <a:endParaRPr lang="es-HN"/>
        </a:p>
      </dgm:t>
    </dgm:pt>
    <dgm:pt modelId="{88E90591-0FD7-46BC-8CDE-F4E81F17CB6A}">
      <dgm:prSet custT="1"/>
      <dgm:spPr/>
      <dgm:t>
        <a:bodyPr/>
        <a:lstStyle/>
        <a:p>
          <a:r>
            <a:rPr lang="es-MX" sz="2000" dirty="0"/>
            <a:t>2</a:t>
          </a:r>
          <a:r>
            <a:rPr lang="es-MX" sz="2000" baseline="30000" dirty="0"/>
            <a:t>22 </a:t>
          </a:r>
          <a:r>
            <a:rPr lang="es-MX" sz="2000" dirty="0"/>
            <a:t>= Bloques</a:t>
          </a:r>
          <a:endParaRPr lang="es-ES_tradnl" sz="2000" dirty="0"/>
        </a:p>
      </dgm:t>
    </dgm:pt>
    <dgm:pt modelId="{7BBBDB55-B8DE-4FEF-AEF8-89EDB3D095C9}" type="parTrans" cxnId="{2801ED03-2E63-49CB-8422-6C432EABAE9D}">
      <dgm:prSet/>
      <dgm:spPr/>
      <dgm:t>
        <a:bodyPr/>
        <a:lstStyle/>
        <a:p>
          <a:endParaRPr lang="es-HN"/>
        </a:p>
      </dgm:t>
    </dgm:pt>
    <dgm:pt modelId="{88D58FFA-1BCA-4D32-BB09-3C81C801CAED}" type="sibTrans" cxnId="{2801ED03-2E63-49CB-8422-6C432EABAE9D}">
      <dgm:prSet/>
      <dgm:spPr/>
      <dgm:t>
        <a:bodyPr/>
        <a:lstStyle/>
        <a:p>
          <a:endParaRPr lang="es-HN"/>
        </a:p>
      </dgm:t>
    </dgm:pt>
    <dgm:pt modelId="{B9DF5967-1967-4B08-B104-E2D45DA3F838}">
      <dgm:prSet custT="1"/>
      <dgm:spPr/>
      <dgm:t>
        <a:bodyPr/>
        <a:lstStyle/>
        <a:p>
          <a:r>
            <a:rPr lang="es-ES_tradnl" sz="2000" dirty="0"/>
            <a:t>16384 Líneas</a:t>
          </a:r>
        </a:p>
      </dgm:t>
    </dgm:pt>
    <dgm:pt modelId="{06E56EF6-6EAB-49B2-A1F6-CACA2D889398}" type="parTrans" cxnId="{D29BD3D8-EDB5-440B-93A7-C8CBCE54872E}">
      <dgm:prSet/>
      <dgm:spPr/>
      <dgm:t>
        <a:bodyPr/>
        <a:lstStyle/>
        <a:p>
          <a:endParaRPr lang="es-HN"/>
        </a:p>
      </dgm:t>
    </dgm:pt>
    <dgm:pt modelId="{A90821EB-4760-4830-A545-72D0EEED227D}" type="sibTrans" cxnId="{D29BD3D8-EDB5-440B-93A7-C8CBCE54872E}">
      <dgm:prSet/>
      <dgm:spPr/>
      <dgm:t>
        <a:bodyPr/>
        <a:lstStyle/>
        <a:p>
          <a:endParaRPr lang="es-HN"/>
        </a:p>
      </dgm:t>
    </dgm:pt>
    <dgm:pt modelId="{6BDBE839-266A-4224-972F-DDCFA425D138}" type="pres">
      <dgm:prSet presAssocID="{334A5645-D197-494F-9985-1C13FC909E0D}" presName="theList" presStyleCnt="0">
        <dgm:presLayoutVars>
          <dgm:dir/>
          <dgm:animLvl val="lvl"/>
          <dgm:resizeHandles val="exact"/>
        </dgm:presLayoutVars>
      </dgm:prSet>
      <dgm:spPr/>
    </dgm:pt>
    <dgm:pt modelId="{AB61E712-CE6E-47B2-8705-44A610002858}" type="pres">
      <dgm:prSet presAssocID="{E8EF3202-7F0B-456E-95AF-7743DCC019CE}" presName="compNode" presStyleCnt="0"/>
      <dgm:spPr/>
    </dgm:pt>
    <dgm:pt modelId="{F69B8D96-1F3E-41D4-9B79-C018A2BACC45}" type="pres">
      <dgm:prSet presAssocID="{E8EF3202-7F0B-456E-95AF-7743DCC019CE}" presName="aNode" presStyleLbl="bgShp" presStyleIdx="0" presStyleCnt="3" custScaleX="198615"/>
      <dgm:spPr/>
    </dgm:pt>
    <dgm:pt modelId="{9FF7EB78-DC4A-42E7-A4D3-F9E61ECCD717}" type="pres">
      <dgm:prSet presAssocID="{E8EF3202-7F0B-456E-95AF-7743DCC019CE}" presName="textNode" presStyleLbl="bgShp" presStyleIdx="0" presStyleCnt="3"/>
      <dgm:spPr/>
    </dgm:pt>
    <dgm:pt modelId="{3B8CD1E6-8929-4679-A10A-AD01A4D4E57D}" type="pres">
      <dgm:prSet presAssocID="{E8EF3202-7F0B-456E-95AF-7743DCC019CE}" presName="compChildNode" presStyleCnt="0"/>
      <dgm:spPr/>
    </dgm:pt>
    <dgm:pt modelId="{A27EC1CC-B61F-4A75-8D2F-8655F75E3F0C}" type="pres">
      <dgm:prSet presAssocID="{E8EF3202-7F0B-456E-95AF-7743DCC019CE}" presName="theInnerList" presStyleCnt="0"/>
      <dgm:spPr/>
    </dgm:pt>
    <dgm:pt modelId="{1D7AFE40-BD2D-4B1D-824D-93F34DACC9BD}" type="pres">
      <dgm:prSet presAssocID="{44D52038-9D92-4419-940B-8785F98939DA}" presName="childNode" presStyleLbl="node1" presStyleIdx="0" presStyleCnt="18" custScaleX="242796">
        <dgm:presLayoutVars>
          <dgm:bulletEnabled val="1"/>
        </dgm:presLayoutVars>
      </dgm:prSet>
      <dgm:spPr/>
    </dgm:pt>
    <dgm:pt modelId="{4070F77F-C89E-4437-B85C-33D3452BB1D4}" type="pres">
      <dgm:prSet presAssocID="{44D52038-9D92-4419-940B-8785F98939DA}" presName="aSpace2" presStyleCnt="0"/>
      <dgm:spPr/>
    </dgm:pt>
    <dgm:pt modelId="{5AC2DE2A-7D82-4877-9C00-5C569859769D}" type="pres">
      <dgm:prSet presAssocID="{96676B96-D3F5-4E45-A4CD-853F3DB65A31}" presName="childNode" presStyleLbl="node1" presStyleIdx="1" presStyleCnt="18" custScaleX="242796">
        <dgm:presLayoutVars>
          <dgm:bulletEnabled val="1"/>
        </dgm:presLayoutVars>
      </dgm:prSet>
      <dgm:spPr/>
    </dgm:pt>
    <dgm:pt modelId="{4FEE8739-4867-4533-A868-EA5203E1DE09}" type="pres">
      <dgm:prSet presAssocID="{96676B96-D3F5-4E45-A4CD-853F3DB65A31}" presName="aSpace2" presStyleCnt="0"/>
      <dgm:spPr/>
    </dgm:pt>
    <dgm:pt modelId="{09D6C97A-01C2-46AC-8D79-E092D4F1B301}" type="pres">
      <dgm:prSet presAssocID="{40F3113B-ED7B-48E4-874B-582DBC0CDE7E}" presName="childNode" presStyleLbl="node1" presStyleIdx="2" presStyleCnt="18" custScaleX="242796">
        <dgm:presLayoutVars>
          <dgm:bulletEnabled val="1"/>
        </dgm:presLayoutVars>
      </dgm:prSet>
      <dgm:spPr/>
    </dgm:pt>
    <dgm:pt modelId="{BC7E7576-E324-46CD-9CCF-0E304CFA11F5}" type="pres">
      <dgm:prSet presAssocID="{40F3113B-ED7B-48E4-874B-582DBC0CDE7E}" presName="aSpace2" presStyleCnt="0"/>
      <dgm:spPr/>
    </dgm:pt>
    <dgm:pt modelId="{68CDF799-48D0-483D-ADB7-C9EB449A8734}" type="pres">
      <dgm:prSet presAssocID="{BDE8A464-8B26-4B56-8E67-5ACEDCFC3FB6}" presName="childNode" presStyleLbl="node1" presStyleIdx="3" presStyleCnt="18" custScaleX="242796">
        <dgm:presLayoutVars>
          <dgm:bulletEnabled val="1"/>
        </dgm:presLayoutVars>
      </dgm:prSet>
      <dgm:spPr/>
    </dgm:pt>
    <dgm:pt modelId="{BD1F69CE-BC26-4DA3-8A9E-E3B645056AE3}" type="pres">
      <dgm:prSet presAssocID="{BDE8A464-8B26-4B56-8E67-5ACEDCFC3FB6}" presName="aSpace2" presStyleCnt="0"/>
      <dgm:spPr/>
    </dgm:pt>
    <dgm:pt modelId="{69179D1A-AA79-440B-80AF-E55AD87527EA}" type="pres">
      <dgm:prSet presAssocID="{52B93E83-4772-4B62-BBFA-E59FE89E377E}" presName="childNode" presStyleLbl="node1" presStyleIdx="4" presStyleCnt="18" custScaleX="241791">
        <dgm:presLayoutVars>
          <dgm:bulletEnabled val="1"/>
        </dgm:presLayoutVars>
      </dgm:prSet>
      <dgm:spPr/>
    </dgm:pt>
    <dgm:pt modelId="{E1C182C5-C2DC-410D-AF1D-78606DBF190F}" type="pres">
      <dgm:prSet presAssocID="{52B93E83-4772-4B62-BBFA-E59FE89E377E}" presName="aSpace2" presStyleCnt="0"/>
      <dgm:spPr/>
    </dgm:pt>
    <dgm:pt modelId="{9A29BE9A-5BFC-4B3E-94F7-C96125BEF2EE}" type="pres">
      <dgm:prSet presAssocID="{81EF057E-AD25-4532-82C6-332D7486422A}" presName="childNode" presStyleLbl="node1" presStyleIdx="5" presStyleCnt="18" custScaleX="242796">
        <dgm:presLayoutVars>
          <dgm:bulletEnabled val="1"/>
        </dgm:presLayoutVars>
      </dgm:prSet>
      <dgm:spPr/>
    </dgm:pt>
    <dgm:pt modelId="{A7573677-C4FE-45CF-A3D4-13827DA0227F}" type="pres">
      <dgm:prSet presAssocID="{E8EF3202-7F0B-456E-95AF-7743DCC019CE}" presName="aSpace" presStyleCnt="0"/>
      <dgm:spPr/>
    </dgm:pt>
    <dgm:pt modelId="{3B2911A4-027F-4F56-B445-CD78A3C0CB9F}" type="pres">
      <dgm:prSet presAssocID="{EBC95EBA-34FD-45D7-8930-416E2AA0FA17}" presName="compNode" presStyleCnt="0"/>
      <dgm:spPr/>
    </dgm:pt>
    <dgm:pt modelId="{72C6BD3A-7382-4D3E-ACF4-241A051F35A7}" type="pres">
      <dgm:prSet presAssocID="{EBC95EBA-34FD-45D7-8930-416E2AA0FA17}" presName="aNode" presStyleLbl="bgShp" presStyleIdx="1" presStyleCnt="3" custLinFactNeighborY="1124"/>
      <dgm:spPr/>
    </dgm:pt>
    <dgm:pt modelId="{CB95D3B4-E459-460C-AC01-A8DA44111CAF}" type="pres">
      <dgm:prSet presAssocID="{EBC95EBA-34FD-45D7-8930-416E2AA0FA17}" presName="textNode" presStyleLbl="bgShp" presStyleIdx="1" presStyleCnt="3"/>
      <dgm:spPr/>
    </dgm:pt>
    <dgm:pt modelId="{77823DD1-6C12-41C1-BCA0-FA6BDA16BFD7}" type="pres">
      <dgm:prSet presAssocID="{EBC95EBA-34FD-45D7-8930-416E2AA0FA17}" presName="compChildNode" presStyleCnt="0"/>
      <dgm:spPr/>
    </dgm:pt>
    <dgm:pt modelId="{D9B1C1F9-346C-4938-855F-FCE086610FD1}" type="pres">
      <dgm:prSet presAssocID="{EBC95EBA-34FD-45D7-8930-416E2AA0FA17}" presName="theInnerList" presStyleCnt="0"/>
      <dgm:spPr/>
    </dgm:pt>
    <dgm:pt modelId="{E62C2EB9-84F9-4E1C-AF9F-154325F51D2C}" type="pres">
      <dgm:prSet presAssocID="{F7E211EB-B5FE-484B-AE85-67D8FCB47AC5}" presName="childNode" presStyleLbl="node1" presStyleIdx="6" presStyleCnt="18" custScaleX="100839">
        <dgm:presLayoutVars>
          <dgm:bulletEnabled val="1"/>
        </dgm:presLayoutVars>
      </dgm:prSet>
      <dgm:spPr/>
    </dgm:pt>
    <dgm:pt modelId="{843E4042-E871-4546-8932-78F34E0BA0ED}" type="pres">
      <dgm:prSet presAssocID="{F7E211EB-B5FE-484B-AE85-67D8FCB47AC5}" presName="aSpace2" presStyleCnt="0"/>
      <dgm:spPr/>
    </dgm:pt>
    <dgm:pt modelId="{8B463562-C1BA-4CB9-8F7E-B20DA4A7A5B4}" type="pres">
      <dgm:prSet presAssocID="{E1D88654-1C83-44F3-85EF-DA698E176FA9}" presName="childNode" presStyleLbl="node1" presStyleIdx="7" presStyleCnt="18" custScaleX="100839">
        <dgm:presLayoutVars>
          <dgm:bulletEnabled val="1"/>
        </dgm:presLayoutVars>
      </dgm:prSet>
      <dgm:spPr/>
    </dgm:pt>
    <dgm:pt modelId="{5E0D0BEC-2C20-4C7A-8FF8-09F5AAC96D7D}" type="pres">
      <dgm:prSet presAssocID="{E1D88654-1C83-44F3-85EF-DA698E176FA9}" presName="aSpace2" presStyleCnt="0"/>
      <dgm:spPr/>
    </dgm:pt>
    <dgm:pt modelId="{E0E33993-8468-4569-A0B0-1C55755966AE}" type="pres">
      <dgm:prSet presAssocID="{86F8503F-7469-4B37-B773-1874C5595C3E}" presName="childNode" presStyleLbl="node1" presStyleIdx="8" presStyleCnt="18" custScaleX="100839">
        <dgm:presLayoutVars>
          <dgm:bulletEnabled val="1"/>
        </dgm:presLayoutVars>
      </dgm:prSet>
      <dgm:spPr/>
    </dgm:pt>
    <dgm:pt modelId="{57FFE31B-CAE7-4B14-8346-AD536F838733}" type="pres">
      <dgm:prSet presAssocID="{86F8503F-7469-4B37-B773-1874C5595C3E}" presName="aSpace2" presStyleCnt="0"/>
      <dgm:spPr/>
    </dgm:pt>
    <dgm:pt modelId="{548901CE-1A7F-4B3C-9FD6-EAD93602CB03}" type="pres">
      <dgm:prSet presAssocID="{1EAD6884-F1F4-4CC2-876E-A14320082F06}" presName="childNode" presStyleLbl="node1" presStyleIdx="9" presStyleCnt="18" custScaleX="100839">
        <dgm:presLayoutVars>
          <dgm:bulletEnabled val="1"/>
        </dgm:presLayoutVars>
      </dgm:prSet>
      <dgm:spPr/>
    </dgm:pt>
    <dgm:pt modelId="{C4DF9E71-C25B-4C0E-803D-5EC969905311}" type="pres">
      <dgm:prSet presAssocID="{1EAD6884-F1F4-4CC2-876E-A14320082F06}" presName="aSpace2" presStyleCnt="0"/>
      <dgm:spPr/>
    </dgm:pt>
    <dgm:pt modelId="{F52668C3-BD70-4415-AB32-6EC9938A1A66}" type="pres">
      <dgm:prSet presAssocID="{50B26870-D9A7-47DB-B26D-CB41277E18E5}" presName="childNode" presStyleLbl="node1" presStyleIdx="10" presStyleCnt="18" custScaleX="100839">
        <dgm:presLayoutVars>
          <dgm:bulletEnabled val="1"/>
        </dgm:presLayoutVars>
      </dgm:prSet>
      <dgm:spPr/>
    </dgm:pt>
    <dgm:pt modelId="{0F36A9BC-400E-44F3-B8F0-0FD5246EE11B}" type="pres">
      <dgm:prSet presAssocID="{50B26870-D9A7-47DB-B26D-CB41277E18E5}" presName="aSpace2" presStyleCnt="0"/>
      <dgm:spPr/>
    </dgm:pt>
    <dgm:pt modelId="{3B641ACB-9557-4372-A843-291C1CA239DF}" type="pres">
      <dgm:prSet presAssocID="{6373B8BA-F51A-4E9E-AE6B-572FCF8AC864}" presName="childNode" presStyleLbl="node1" presStyleIdx="11" presStyleCnt="18" custScaleX="100839">
        <dgm:presLayoutVars>
          <dgm:bulletEnabled val="1"/>
        </dgm:presLayoutVars>
      </dgm:prSet>
      <dgm:spPr/>
    </dgm:pt>
    <dgm:pt modelId="{4EC2A655-7BA1-48EE-A173-E9B159BEB653}" type="pres">
      <dgm:prSet presAssocID="{EBC95EBA-34FD-45D7-8930-416E2AA0FA17}" presName="aSpace" presStyleCnt="0"/>
      <dgm:spPr/>
    </dgm:pt>
    <dgm:pt modelId="{3A9A6E9D-42FB-49CD-B307-1F95DE4A9C63}" type="pres">
      <dgm:prSet presAssocID="{E576754B-A733-4F7F-9EAE-BD95B44E6D21}" presName="compNode" presStyleCnt="0"/>
      <dgm:spPr/>
    </dgm:pt>
    <dgm:pt modelId="{EA4B3C9B-7790-49A6-B6E1-11AE9E6AD123}" type="pres">
      <dgm:prSet presAssocID="{E576754B-A733-4F7F-9EAE-BD95B44E6D21}" presName="aNode" presStyleLbl="bgShp" presStyleIdx="2" presStyleCnt="3"/>
      <dgm:spPr/>
    </dgm:pt>
    <dgm:pt modelId="{23E9EF5C-42CB-42B0-B0D3-D92E8659C479}" type="pres">
      <dgm:prSet presAssocID="{E576754B-A733-4F7F-9EAE-BD95B44E6D21}" presName="textNode" presStyleLbl="bgShp" presStyleIdx="2" presStyleCnt="3"/>
      <dgm:spPr/>
    </dgm:pt>
    <dgm:pt modelId="{AA93263B-D834-4570-B37B-3F68E0640CD2}" type="pres">
      <dgm:prSet presAssocID="{E576754B-A733-4F7F-9EAE-BD95B44E6D21}" presName="compChildNode" presStyleCnt="0"/>
      <dgm:spPr/>
    </dgm:pt>
    <dgm:pt modelId="{43CCBDDC-2956-43E0-B498-8148793FB1AB}" type="pres">
      <dgm:prSet presAssocID="{E576754B-A733-4F7F-9EAE-BD95B44E6D21}" presName="theInnerList" presStyleCnt="0"/>
      <dgm:spPr/>
    </dgm:pt>
    <dgm:pt modelId="{878E01DC-381E-4FE3-A579-84FC87C666F4}" type="pres">
      <dgm:prSet presAssocID="{2425BD76-F080-4FB0-A9A3-BCC2546740AF}" presName="childNode" presStyleLbl="node1" presStyleIdx="12" presStyleCnt="18">
        <dgm:presLayoutVars>
          <dgm:bulletEnabled val="1"/>
        </dgm:presLayoutVars>
      </dgm:prSet>
      <dgm:spPr/>
    </dgm:pt>
    <dgm:pt modelId="{F7B49D5D-423E-4506-9699-14B8509D66EF}" type="pres">
      <dgm:prSet presAssocID="{2425BD76-F080-4FB0-A9A3-BCC2546740AF}" presName="aSpace2" presStyleCnt="0"/>
      <dgm:spPr/>
    </dgm:pt>
    <dgm:pt modelId="{4119DB03-E54F-4BE6-AA6B-59ABEF325DB9}" type="pres">
      <dgm:prSet presAssocID="{CD975984-36D7-4018-8B8C-10AAD15313B4}" presName="childNode" presStyleLbl="node1" presStyleIdx="13" presStyleCnt="18">
        <dgm:presLayoutVars>
          <dgm:bulletEnabled val="1"/>
        </dgm:presLayoutVars>
      </dgm:prSet>
      <dgm:spPr/>
    </dgm:pt>
    <dgm:pt modelId="{5CEDCA6A-27D8-475F-835A-A112EE7944DA}" type="pres">
      <dgm:prSet presAssocID="{CD975984-36D7-4018-8B8C-10AAD15313B4}" presName="aSpace2" presStyleCnt="0"/>
      <dgm:spPr/>
    </dgm:pt>
    <dgm:pt modelId="{12F7A039-9C71-4911-89BC-E30E9B017E8A}" type="pres">
      <dgm:prSet presAssocID="{A4E9A139-B0A1-42C4-8C88-491E8D7CAFFA}" presName="childNode" presStyleLbl="node1" presStyleIdx="14" presStyleCnt="18">
        <dgm:presLayoutVars>
          <dgm:bulletEnabled val="1"/>
        </dgm:presLayoutVars>
      </dgm:prSet>
      <dgm:spPr/>
    </dgm:pt>
    <dgm:pt modelId="{33DA00B4-FE87-4F5B-BDB0-24991AF551E5}" type="pres">
      <dgm:prSet presAssocID="{A4E9A139-B0A1-42C4-8C88-491E8D7CAFFA}" presName="aSpace2" presStyleCnt="0"/>
      <dgm:spPr/>
    </dgm:pt>
    <dgm:pt modelId="{18EDE78C-6C47-41CB-93B2-61931248E666}" type="pres">
      <dgm:prSet presAssocID="{88E90591-0FD7-46BC-8CDE-F4E81F17CB6A}" presName="childNode" presStyleLbl="node1" presStyleIdx="15" presStyleCnt="18">
        <dgm:presLayoutVars>
          <dgm:bulletEnabled val="1"/>
        </dgm:presLayoutVars>
      </dgm:prSet>
      <dgm:spPr/>
    </dgm:pt>
    <dgm:pt modelId="{7B077065-6742-475A-BB16-0C3A80593424}" type="pres">
      <dgm:prSet presAssocID="{88E90591-0FD7-46BC-8CDE-F4E81F17CB6A}" presName="aSpace2" presStyleCnt="0"/>
      <dgm:spPr/>
    </dgm:pt>
    <dgm:pt modelId="{2D7A661A-B94B-45E7-889E-374FC88A6422}" type="pres">
      <dgm:prSet presAssocID="{B9DF5967-1967-4B08-B104-E2D45DA3F838}" presName="childNode" presStyleLbl="node1" presStyleIdx="16" presStyleCnt="18">
        <dgm:presLayoutVars>
          <dgm:bulletEnabled val="1"/>
        </dgm:presLayoutVars>
      </dgm:prSet>
      <dgm:spPr/>
    </dgm:pt>
    <dgm:pt modelId="{4D316081-C6C3-49E5-96E1-5C42FCB17769}" type="pres">
      <dgm:prSet presAssocID="{B9DF5967-1967-4B08-B104-E2D45DA3F838}" presName="aSpace2" presStyleCnt="0"/>
      <dgm:spPr/>
    </dgm:pt>
    <dgm:pt modelId="{E257341C-E44C-4F79-8BB6-A18E6C08E12E}" type="pres">
      <dgm:prSet presAssocID="{AD447F9A-CA08-4505-A097-0C2349F4D1D8}" presName="childNode" presStyleLbl="node1" presStyleIdx="17" presStyleCnt="18">
        <dgm:presLayoutVars>
          <dgm:bulletEnabled val="1"/>
        </dgm:presLayoutVars>
      </dgm:prSet>
      <dgm:spPr/>
    </dgm:pt>
  </dgm:ptLst>
  <dgm:cxnLst>
    <dgm:cxn modelId="{2801ED03-2E63-49CB-8422-6C432EABAE9D}" srcId="{E576754B-A733-4F7F-9EAE-BD95B44E6D21}" destId="{88E90591-0FD7-46BC-8CDE-F4E81F17CB6A}" srcOrd="3" destOrd="0" parTransId="{7BBBDB55-B8DE-4FEF-AEF8-89EDB3D095C9}" sibTransId="{88D58FFA-1BCA-4D32-BB09-3C81C801CAED}"/>
    <dgm:cxn modelId="{CF4A5F10-E9AB-4B9C-86AF-143E8300F9C4}" type="presOf" srcId="{88E90591-0FD7-46BC-8CDE-F4E81F17CB6A}" destId="{18EDE78C-6C47-41CB-93B2-61931248E666}" srcOrd="0" destOrd="0" presId="urn:microsoft.com/office/officeart/2005/8/layout/lProcess2"/>
    <dgm:cxn modelId="{E226CC11-A96B-44E9-8BAA-AA91769EB512}" srcId="{EBC95EBA-34FD-45D7-8930-416E2AA0FA17}" destId="{F7E211EB-B5FE-484B-AE85-67D8FCB47AC5}" srcOrd="0" destOrd="0" parTransId="{28C09912-5421-41A6-9EE6-0427ABEE5201}" sibTransId="{218400EC-5D35-4843-B880-E3A308A37F8D}"/>
    <dgm:cxn modelId="{0D2CDE11-543E-40AD-84C2-8C23AC3C8FB5}" type="presOf" srcId="{EBC95EBA-34FD-45D7-8930-416E2AA0FA17}" destId="{72C6BD3A-7382-4D3E-ACF4-241A051F35A7}" srcOrd="0" destOrd="0" presId="urn:microsoft.com/office/officeart/2005/8/layout/lProcess2"/>
    <dgm:cxn modelId="{CE23E015-563C-4773-BBB9-A0355B42C04D}" type="presOf" srcId="{EBC95EBA-34FD-45D7-8930-416E2AA0FA17}" destId="{CB95D3B4-E459-460C-AC01-A8DA44111CAF}" srcOrd="1" destOrd="0" presId="urn:microsoft.com/office/officeart/2005/8/layout/lProcess2"/>
    <dgm:cxn modelId="{5F9AA216-D14C-486F-B827-9DC344391841}" type="presOf" srcId="{2425BD76-F080-4FB0-A9A3-BCC2546740AF}" destId="{878E01DC-381E-4FE3-A579-84FC87C666F4}" srcOrd="0" destOrd="0" presId="urn:microsoft.com/office/officeart/2005/8/layout/lProcess2"/>
    <dgm:cxn modelId="{56AA3F1E-F1A6-4CCD-BE2C-1CF31E76DFB2}" type="presOf" srcId="{E1D88654-1C83-44F3-85EF-DA698E176FA9}" destId="{8B463562-C1BA-4CB9-8F7E-B20DA4A7A5B4}" srcOrd="0" destOrd="0" presId="urn:microsoft.com/office/officeart/2005/8/layout/lProcess2"/>
    <dgm:cxn modelId="{1CD3651E-1D9A-44B1-AC26-3B3DCDA97F7B}" type="presOf" srcId="{BDE8A464-8B26-4B56-8E67-5ACEDCFC3FB6}" destId="{68CDF799-48D0-483D-ADB7-C9EB449A8734}" srcOrd="0" destOrd="0" presId="urn:microsoft.com/office/officeart/2005/8/layout/lProcess2"/>
    <dgm:cxn modelId="{5CE5081F-8708-4483-99F2-F08B8D855875}" srcId="{EBC95EBA-34FD-45D7-8930-416E2AA0FA17}" destId="{6373B8BA-F51A-4E9E-AE6B-572FCF8AC864}" srcOrd="5" destOrd="0" parTransId="{34E0F2B3-FC41-4651-9924-E1854E445703}" sibTransId="{4C949157-AD7A-4302-A0F5-030FE0BBDAD2}"/>
    <dgm:cxn modelId="{74623F22-30DB-4FC4-96F2-1F68660EED46}" type="presOf" srcId="{CD975984-36D7-4018-8B8C-10AAD15313B4}" destId="{4119DB03-E54F-4BE6-AA6B-59ABEF325DB9}" srcOrd="0" destOrd="0" presId="urn:microsoft.com/office/officeart/2005/8/layout/lProcess2"/>
    <dgm:cxn modelId="{0FAEBF23-DA22-43DE-8F79-939D8CF5853B}" type="presOf" srcId="{40F3113B-ED7B-48E4-874B-582DBC0CDE7E}" destId="{09D6C97A-01C2-46AC-8D79-E092D4F1B301}" srcOrd="0" destOrd="0" presId="urn:microsoft.com/office/officeart/2005/8/layout/lProcess2"/>
    <dgm:cxn modelId="{6107AB25-F8FF-4A09-8C3A-EDC60FC13189}" type="presOf" srcId="{6373B8BA-F51A-4E9E-AE6B-572FCF8AC864}" destId="{3B641ACB-9557-4372-A843-291C1CA239DF}" srcOrd="0" destOrd="0" presId="urn:microsoft.com/office/officeart/2005/8/layout/lProcess2"/>
    <dgm:cxn modelId="{126F6527-4636-492F-AA96-5BFCB1B12CF0}" type="presOf" srcId="{81EF057E-AD25-4532-82C6-332D7486422A}" destId="{9A29BE9A-5BFC-4B3E-94F7-C96125BEF2EE}" srcOrd="0" destOrd="0" presId="urn:microsoft.com/office/officeart/2005/8/layout/lProcess2"/>
    <dgm:cxn modelId="{1B46A328-6015-45C7-A5D2-97022AC9F521}" srcId="{EBC95EBA-34FD-45D7-8930-416E2AA0FA17}" destId="{E1D88654-1C83-44F3-85EF-DA698E176FA9}" srcOrd="1" destOrd="0" parTransId="{65AE7394-247B-4239-B2C0-E448C585660A}" sibTransId="{0933766D-ACBA-43D2-96C6-7F1426FD9333}"/>
    <dgm:cxn modelId="{786D7F31-8D23-4BB4-BC65-030305915617}" type="presOf" srcId="{E576754B-A733-4F7F-9EAE-BD95B44E6D21}" destId="{23E9EF5C-42CB-42B0-B0D3-D92E8659C479}" srcOrd="1" destOrd="0" presId="urn:microsoft.com/office/officeart/2005/8/layout/lProcess2"/>
    <dgm:cxn modelId="{AAA90C36-F0A5-4C9D-AD14-F3E08A8D006F}" srcId="{E576754B-A733-4F7F-9EAE-BD95B44E6D21}" destId="{AD447F9A-CA08-4505-A097-0C2349F4D1D8}" srcOrd="5" destOrd="0" parTransId="{5147BBE3-2BAA-41DB-9B6B-3DF61C6376DA}" sibTransId="{3031844A-E0F9-4328-86CA-026F417B74F0}"/>
    <dgm:cxn modelId="{A404413A-CEFE-47A0-B503-1D25647C5E5D}" srcId="{E8EF3202-7F0B-456E-95AF-7743DCC019CE}" destId="{81EF057E-AD25-4532-82C6-332D7486422A}" srcOrd="5" destOrd="0" parTransId="{A3E6E3E2-02F8-45DA-AF25-0C576F136B4C}" sibTransId="{6BED22B1-E5A1-476C-BE87-CACA89E468FD}"/>
    <dgm:cxn modelId="{F6ED474A-92C8-4D17-9E22-E572D25CBACC}" srcId="{E8EF3202-7F0B-456E-95AF-7743DCC019CE}" destId="{52B93E83-4772-4B62-BBFA-E59FE89E377E}" srcOrd="4" destOrd="0" parTransId="{C6BF18B7-DE60-4532-8029-F1CD5E6B61AD}" sibTransId="{0A461C1C-2DC3-483D-91F9-992103E30B83}"/>
    <dgm:cxn modelId="{83FB936A-F1B6-4FD0-9B63-CE4122B6FF66}" type="presOf" srcId="{44D52038-9D92-4419-940B-8785F98939DA}" destId="{1D7AFE40-BD2D-4B1D-824D-93F34DACC9BD}" srcOrd="0" destOrd="0" presId="urn:microsoft.com/office/officeart/2005/8/layout/lProcess2"/>
    <dgm:cxn modelId="{512D0C6E-904E-40D6-B0DE-87B2109CE6EA}" srcId="{E576754B-A733-4F7F-9EAE-BD95B44E6D21}" destId="{CD975984-36D7-4018-8B8C-10AAD15313B4}" srcOrd="1" destOrd="0" parTransId="{5DEE5F2F-2B28-4C20-A926-23CA4A8AE9F7}" sibTransId="{A59EEE3F-F588-4D0F-8DDE-1A893FADFFC4}"/>
    <dgm:cxn modelId="{E8830578-2C9D-4FD1-9FF1-E5CFDD75FD7B}" srcId="{EBC95EBA-34FD-45D7-8930-416E2AA0FA17}" destId="{1EAD6884-F1F4-4CC2-876E-A14320082F06}" srcOrd="3" destOrd="0" parTransId="{90458DB4-F34B-44C0-8D87-EEEE68955A28}" sibTransId="{135E0664-7085-49F6-97A4-65F6E34094F1}"/>
    <dgm:cxn modelId="{5DDF9379-76B8-442B-8942-4DFC45DA9951}" srcId="{E8EF3202-7F0B-456E-95AF-7743DCC019CE}" destId="{BDE8A464-8B26-4B56-8E67-5ACEDCFC3FB6}" srcOrd="3" destOrd="0" parTransId="{77A66B25-87C4-458D-94D6-38B4ADCB5307}" sibTransId="{59C0BD11-1426-447E-99BD-9D93EC502354}"/>
    <dgm:cxn modelId="{5D0B2C7B-1000-4A54-9EC0-318FA7F4420D}" srcId="{E576754B-A733-4F7F-9EAE-BD95B44E6D21}" destId="{2425BD76-F080-4FB0-A9A3-BCC2546740AF}" srcOrd="0" destOrd="0" parTransId="{8A5A49AC-B213-461B-879B-C9D399818CAB}" sibTransId="{B77560C5-642F-49EE-8DA1-1CCD12ACC87C}"/>
    <dgm:cxn modelId="{72915280-38FC-4A9C-AF9E-659B5DC353D9}" srcId="{EBC95EBA-34FD-45D7-8930-416E2AA0FA17}" destId="{86F8503F-7469-4B37-B773-1874C5595C3E}" srcOrd="2" destOrd="0" parTransId="{392487F7-B3EB-4508-AB23-3B635D6EE1EB}" sibTransId="{73E78E8F-BF16-4A10-B7E9-C1DA28623D93}"/>
    <dgm:cxn modelId="{1191CD82-5F9A-4A07-AAC4-D3DC966EA8D5}" type="presOf" srcId="{52B93E83-4772-4B62-BBFA-E59FE89E377E}" destId="{69179D1A-AA79-440B-80AF-E55AD87527EA}" srcOrd="0" destOrd="0" presId="urn:microsoft.com/office/officeart/2005/8/layout/lProcess2"/>
    <dgm:cxn modelId="{549E5184-A1C5-4C1D-B59D-AF6D93F704E8}" type="presOf" srcId="{AD447F9A-CA08-4505-A097-0C2349F4D1D8}" destId="{E257341C-E44C-4F79-8BB6-A18E6C08E12E}" srcOrd="0" destOrd="0" presId="urn:microsoft.com/office/officeart/2005/8/layout/lProcess2"/>
    <dgm:cxn modelId="{FAF1CD90-12B5-4245-859A-C966571A7626}" srcId="{E8EF3202-7F0B-456E-95AF-7743DCC019CE}" destId="{44D52038-9D92-4419-940B-8785F98939DA}" srcOrd="0" destOrd="0" parTransId="{9A9E1B30-3218-4D2F-A315-616A989F174A}" sibTransId="{470E5D50-F56F-462F-840E-982290C28676}"/>
    <dgm:cxn modelId="{A2E7E796-DD86-4415-A2BC-BA49A7B04A6D}" type="presOf" srcId="{334A5645-D197-494F-9985-1C13FC909E0D}" destId="{6BDBE839-266A-4224-972F-DDCFA425D138}" srcOrd="0" destOrd="0" presId="urn:microsoft.com/office/officeart/2005/8/layout/lProcess2"/>
    <dgm:cxn modelId="{C521B697-4E37-42DC-89E0-65B81EB6F7F3}" srcId="{E8EF3202-7F0B-456E-95AF-7743DCC019CE}" destId="{96676B96-D3F5-4E45-A4CD-853F3DB65A31}" srcOrd="1" destOrd="0" parTransId="{F48B5764-1C8E-43CB-B2B6-CEBB927A13DE}" sibTransId="{E9762372-F853-4AE3-A058-1B6E9A7171CD}"/>
    <dgm:cxn modelId="{83316B9D-DAF9-49EA-A6E2-99AD2934FE7C}" srcId="{E576754B-A733-4F7F-9EAE-BD95B44E6D21}" destId="{A4E9A139-B0A1-42C4-8C88-491E8D7CAFFA}" srcOrd="2" destOrd="0" parTransId="{8A8350B4-35D0-4477-92B1-B4A7EC9F3D11}" sibTransId="{2AEEB460-C4C9-43DC-A3A5-780707D77C95}"/>
    <dgm:cxn modelId="{8635BAB9-1B48-4C41-B22F-7354E0D67656}" srcId="{334A5645-D197-494F-9985-1C13FC909E0D}" destId="{E8EF3202-7F0B-456E-95AF-7743DCC019CE}" srcOrd="0" destOrd="0" parTransId="{F3A3B8BA-78AD-4DA5-93E0-D3922BC491EC}" sibTransId="{E5CC8F6D-8EAA-4ABE-B469-81C44235CC31}"/>
    <dgm:cxn modelId="{FDB4BBC2-BE22-4CB3-9037-F82959A784BE}" type="presOf" srcId="{F7E211EB-B5FE-484B-AE85-67D8FCB47AC5}" destId="{E62C2EB9-84F9-4E1C-AF9F-154325F51D2C}" srcOrd="0" destOrd="0" presId="urn:microsoft.com/office/officeart/2005/8/layout/lProcess2"/>
    <dgm:cxn modelId="{D736FBC7-3DB4-427C-986E-745655DD6011}" type="presOf" srcId="{B9DF5967-1967-4B08-B104-E2D45DA3F838}" destId="{2D7A661A-B94B-45E7-889E-374FC88A6422}" srcOrd="0" destOrd="0" presId="urn:microsoft.com/office/officeart/2005/8/layout/lProcess2"/>
    <dgm:cxn modelId="{754A55CA-908D-4578-A0B7-A65E03B15E50}" srcId="{E8EF3202-7F0B-456E-95AF-7743DCC019CE}" destId="{40F3113B-ED7B-48E4-874B-582DBC0CDE7E}" srcOrd="2" destOrd="0" parTransId="{0AE1A9FD-1622-4418-A6BC-9099A7FCE2A1}" sibTransId="{9374AA72-A109-4C15-8794-4B900B3DE58D}"/>
    <dgm:cxn modelId="{4675B5CD-0961-4D9F-A49C-26FD68905376}" type="presOf" srcId="{1EAD6884-F1F4-4CC2-876E-A14320082F06}" destId="{548901CE-1A7F-4B3C-9FD6-EAD93602CB03}" srcOrd="0" destOrd="0" presId="urn:microsoft.com/office/officeart/2005/8/layout/lProcess2"/>
    <dgm:cxn modelId="{B62ECDCF-E04E-44EE-B519-B688F701FDF1}" type="presOf" srcId="{E8EF3202-7F0B-456E-95AF-7743DCC019CE}" destId="{9FF7EB78-DC4A-42E7-A4D3-F9E61ECCD717}" srcOrd="1" destOrd="0" presId="urn:microsoft.com/office/officeart/2005/8/layout/lProcess2"/>
    <dgm:cxn modelId="{FBAE2CD0-25B6-41D3-86C3-349D0B8D52B9}" type="presOf" srcId="{96676B96-D3F5-4E45-A4CD-853F3DB65A31}" destId="{5AC2DE2A-7D82-4877-9C00-5C569859769D}" srcOrd="0" destOrd="0" presId="urn:microsoft.com/office/officeart/2005/8/layout/lProcess2"/>
    <dgm:cxn modelId="{DD5F3FD2-5D94-4009-9772-26C38FE17188}" srcId="{334A5645-D197-494F-9985-1C13FC909E0D}" destId="{EBC95EBA-34FD-45D7-8930-416E2AA0FA17}" srcOrd="1" destOrd="0" parTransId="{84EF6083-5FD7-4B5E-A475-708D4982ABD2}" sibTransId="{5F601522-492B-4AC1-BB37-3AC5692E1FB6}"/>
    <dgm:cxn modelId="{6AD535D7-6DDD-44D1-8428-B1C67C063604}" type="presOf" srcId="{A4E9A139-B0A1-42C4-8C88-491E8D7CAFFA}" destId="{12F7A039-9C71-4911-89BC-E30E9B017E8A}" srcOrd="0" destOrd="0" presId="urn:microsoft.com/office/officeart/2005/8/layout/lProcess2"/>
    <dgm:cxn modelId="{D29BD3D8-EDB5-440B-93A7-C8CBCE54872E}" srcId="{E576754B-A733-4F7F-9EAE-BD95B44E6D21}" destId="{B9DF5967-1967-4B08-B104-E2D45DA3F838}" srcOrd="4" destOrd="0" parTransId="{06E56EF6-6EAB-49B2-A1F6-CACA2D889398}" sibTransId="{A90821EB-4760-4830-A545-72D0EEED227D}"/>
    <dgm:cxn modelId="{DB3CECDF-E65A-4E87-A600-F4CA40C33F64}" type="presOf" srcId="{50B26870-D9A7-47DB-B26D-CB41277E18E5}" destId="{F52668C3-BD70-4415-AB32-6EC9938A1A66}" srcOrd="0" destOrd="0" presId="urn:microsoft.com/office/officeart/2005/8/layout/lProcess2"/>
    <dgm:cxn modelId="{CD95A7E9-8F98-4A58-B812-69E2CD160A41}" type="presOf" srcId="{E8EF3202-7F0B-456E-95AF-7743DCC019CE}" destId="{F69B8D96-1F3E-41D4-9B79-C018A2BACC45}" srcOrd="0" destOrd="0" presId="urn:microsoft.com/office/officeart/2005/8/layout/lProcess2"/>
    <dgm:cxn modelId="{F7C29EEB-92D4-4BCF-AA7F-CC3E0DCD4136}" type="presOf" srcId="{E576754B-A733-4F7F-9EAE-BD95B44E6D21}" destId="{EA4B3C9B-7790-49A6-B6E1-11AE9E6AD123}" srcOrd="0" destOrd="0" presId="urn:microsoft.com/office/officeart/2005/8/layout/lProcess2"/>
    <dgm:cxn modelId="{73053BEC-DEE4-4219-ACE9-D21EDD228690}" srcId="{EBC95EBA-34FD-45D7-8930-416E2AA0FA17}" destId="{50B26870-D9A7-47DB-B26D-CB41277E18E5}" srcOrd="4" destOrd="0" parTransId="{0C48B015-F4FE-4249-9980-2BBE26E490BC}" sibTransId="{2DA4DA66-5CE2-413D-A35A-2C5FA07E7B52}"/>
    <dgm:cxn modelId="{E797E3F9-9904-45F2-A132-F38D860DEF09}" type="presOf" srcId="{86F8503F-7469-4B37-B773-1874C5595C3E}" destId="{E0E33993-8468-4569-A0B0-1C55755966AE}" srcOrd="0" destOrd="0" presId="urn:microsoft.com/office/officeart/2005/8/layout/lProcess2"/>
    <dgm:cxn modelId="{4698CEFF-3409-4DC4-8DEB-511710295511}" srcId="{334A5645-D197-494F-9985-1C13FC909E0D}" destId="{E576754B-A733-4F7F-9EAE-BD95B44E6D21}" srcOrd="2" destOrd="0" parTransId="{58BFEEB9-EEF4-4103-9B0C-5B174AC3674B}" sibTransId="{098FDD19-67EA-4A84-BF10-D58F5D81B3AB}"/>
    <dgm:cxn modelId="{276DFA45-9DCE-4490-8E1F-9980E3F146A4}" type="presParOf" srcId="{6BDBE839-266A-4224-972F-DDCFA425D138}" destId="{AB61E712-CE6E-47B2-8705-44A610002858}" srcOrd="0" destOrd="0" presId="urn:microsoft.com/office/officeart/2005/8/layout/lProcess2"/>
    <dgm:cxn modelId="{A23A8E3F-4002-44FC-BA31-B46A7E62450A}" type="presParOf" srcId="{AB61E712-CE6E-47B2-8705-44A610002858}" destId="{F69B8D96-1F3E-41D4-9B79-C018A2BACC45}" srcOrd="0" destOrd="0" presId="urn:microsoft.com/office/officeart/2005/8/layout/lProcess2"/>
    <dgm:cxn modelId="{4DB8301C-10C2-456D-94E4-99238B53D40A}" type="presParOf" srcId="{AB61E712-CE6E-47B2-8705-44A610002858}" destId="{9FF7EB78-DC4A-42E7-A4D3-F9E61ECCD717}" srcOrd="1" destOrd="0" presId="urn:microsoft.com/office/officeart/2005/8/layout/lProcess2"/>
    <dgm:cxn modelId="{3C673D0A-743A-47DD-A11F-C3AC35399C01}" type="presParOf" srcId="{AB61E712-CE6E-47B2-8705-44A610002858}" destId="{3B8CD1E6-8929-4679-A10A-AD01A4D4E57D}" srcOrd="2" destOrd="0" presId="urn:microsoft.com/office/officeart/2005/8/layout/lProcess2"/>
    <dgm:cxn modelId="{0524379A-A91D-48F5-9BB8-5449E84246BE}" type="presParOf" srcId="{3B8CD1E6-8929-4679-A10A-AD01A4D4E57D}" destId="{A27EC1CC-B61F-4A75-8D2F-8655F75E3F0C}" srcOrd="0" destOrd="0" presId="urn:microsoft.com/office/officeart/2005/8/layout/lProcess2"/>
    <dgm:cxn modelId="{19E58DFC-629A-4E0C-AA7A-3B81099BA346}" type="presParOf" srcId="{A27EC1CC-B61F-4A75-8D2F-8655F75E3F0C}" destId="{1D7AFE40-BD2D-4B1D-824D-93F34DACC9BD}" srcOrd="0" destOrd="0" presId="urn:microsoft.com/office/officeart/2005/8/layout/lProcess2"/>
    <dgm:cxn modelId="{9F0FD6BE-806F-4808-8432-B60278FE7077}" type="presParOf" srcId="{A27EC1CC-B61F-4A75-8D2F-8655F75E3F0C}" destId="{4070F77F-C89E-4437-B85C-33D3452BB1D4}" srcOrd="1" destOrd="0" presId="urn:microsoft.com/office/officeart/2005/8/layout/lProcess2"/>
    <dgm:cxn modelId="{ADD14D15-9124-41E2-B50D-6F96621696D5}" type="presParOf" srcId="{A27EC1CC-B61F-4A75-8D2F-8655F75E3F0C}" destId="{5AC2DE2A-7D82-4877-9C00-5C569859769D}" srcOrd="2" destOrd="0" presId="urn:microsoft.com/office/officeart/2005/8/layout/lProcess2"/>
    <dgm:cxn modelId="{FAF59052-0EF5-4EA6-A8B4-7DCE2F74A5AF}" type="presParOf" srcId="{A27EC1CC-B61F-4A75-8D2F-8655F75E3F0C}" destId="{4FEE8739-4867-4533-A868-EA5203E1DE09}" srcOrd="3" destOrd="0" presId="urn:microsoft.com/office/officeart/2005/8/layout/lProcess2"/>
    <dgm:cxn modelId="{CF1FFA27-FA27-4650-BBD0-1A62DDFD51D1}" type="presParOf" srcId="{A27EC1CC-B61F-4A75-8D2F-8655F75E3F0C}" destId="{09D6C97A-01C2-46AC-8D79-E092D4F1B301}" srcOrd="4" destOrd="0" presId="urn:microsoft.com/office/officeart/2005/8/layout/lProcess2"/>
    <dgm:cxn modelId="{2093E523-862F-48D4-BC3A-0BA91A87220F}" type="presParOf" srcId="{A27EC1CC-B61F-4A75-8D2F-8655F75E3F0C}" destId="{BC7E7576-E324-46CD-9CCF-0E304CFA11F5}" srcOrd="5" destOrd="0" presId="urn:microsoft.com/office/officeart/2005/8/layout/lProcess2"/>
    <dgm:cxn modelId="{0D92B8FE-C688-4133-9B66-41B5FF0E55B0}" type="presParOf" srcId="{A27EC1CC-B61F-4A75-8D2F-8655F75E3F0C}" destId="{68CDF799-48D0-483D-ADB7-C9EB449A8734}" srcOrd="6" destOrd="0" presId="urn:microsoft.com/office/officeart/2005/8/layout/lProcess2"/>
    <dgm:cxn modelId="{44C1DAA2-3E8A-48B3-9527-3EC884B0446F}" type="presParOf" srcId="{A27EC1CC-B61F-4A75-8D2F-8655F75E3F0C}" destId="{BD1F69CE-BC26-4DA3-8A9E-E3B645056AE3}" srcOrd="7" destOrd="0" presId="urn:microsoft.com/office/officeart/2005/8/layout/lProcess2"/>
    <dgm:cxn modelId="{B8CBBB7C-ED9B-4BB7-9EB7-25034F5B67F3}" type="presParOf" srcId="{A27EC1CC-B61F-4A75-8D2F-8655F75E3F0C}" destId="{69179D1A-AA79-440B-80AF-E55AD87527EA}" srcOrd="8" destOrd="0" presId="urn:microsoft.com/office/officeart/2005/8/layout/lProcess2"/>
    <dgm:cxn modelId="{6922E177-4F32-49AE-A026-BBBA03D9F0A6}" type="presParOf" srcId="{A27EC1CC-B61F-4A75-8D2F-8655F75E3F0C}" destId="{E1C182C5-C2DC-410D-AF1D-78606DBF190F}" srcOrd="9" destOrd="0" presId="urn:microsoft.com/office/officeart/2005/8/layout/lProcess2"/>
    <dgm:cxn modelId="{C0EDDDDA-FAD3-43CA-94E8-7FC9B52A89F6}" type="presParOf" srcId="{A27EC1CC-B61F-4A75-8D2F-8655F75E3F0C}" destId="{9A29BE9A-5BFC-4B3E-94F7-C96125BEF2EE}" srcOrd="10" destOrd="0" presId="urn:microsoft.com/office/officeart/2005/8/layout/lProcess2"/>
    <dgm:cxn modelId="{9F24D43C-CC70-4AEA-BDAA-D64A091146E3}" type="presParOf" srcId="{6BDBE839-266A-4224-972F-DDCFA425D138}" destId="{A7573677-C4FE-45CF-A3D4-13827DA0227F}" srcOrd="1" destOrd="0" presId="urn:microsoft.com/office/officeart/2005/8/layout/lProcess2"/>
    <dgm:cxn modelId="{AE2C3242-9F82-4697-A8AE-1602B0B377CB}" type="presParOf" srcId="{6BDBE839-266A-4224-972F-DDCFA425D138}" destId="{3B2911A4-027F-4F56-B445-CD78A3C0CB9F}" srcOrd="2" destOrd="0" presId="urn:microsoft.com/office/officeart/2005/8/layout/lProcess2"/>
    <dgm:cxn modelId="{929329C4-D0A2-437B-895B-8F709FC679CC}" type="presParOf" srcId="{3B2911A4-027F-4F56-B445-CD78A3C0CB9F}" destId="{72C6BD3A-7382-4D3E-ACF4-241A051F35A7}" srcOrd="0" destOrd="0" presId="urn:microsoft.com/office/officeart/2005/8/layout/lProcess2"/>
    <dgm:cxn modelId="{53838912-4973-4A49-B1FC-352B03D95363}" type="presParOf" srcId="{3B2911A4-027F-4F56-B445-CD78A3C0CB9F}" destId="{CB95D3B4-E459-460C-AC01-A8DA44111CAF}" srcOrd="1" destOrd="0" presId="urn:microsoft.com/office/officeart/2005/8/layout/lProcess2"/>
    <dgm:cxn modelId="{E4B1ED9A-D739-4DEC-90DE-C6B32461A7DD}" type="presParOf" srcId="{3B2911A4-027F-4F56-B445-CD78A3C0CB9F}" destId="{77823DD1-6C12-41C1-BCA0-FA6BDA16BFD7}" srcOrd="2" destOrd="0" presId="urn:microsoft.com/office/officeart/2005/8/layout/lProcess2"/>
    <dgm:cxn modelId="{A726FBA6-079C-4147-AECF-B2AFA913C162}" type="presParOf" srcId="{77823DD1-6C12-41C1-BCA0-FA6BDA16BFD7}" destId="{D9B1C1F9-346C-4938-855F-FCE086610FD1}" srcOrd="0" destOrd="0" presId="urn:microsoft.com/office/officeart/2005/8/layout/lProcess2"/>
    <dgm:cxn modelId="{BEE45D01-7C16-4021-94A7-2747C10BBB3B}" type="presParOf" srcId="{D9B1C1F9-346C-4938-855F-FCE086610FD1}" destId="{E62C2EB9-84F9-4E1C-AF9F-154325F51D2C}" srcOrd="0" destOrd="0" presId="urn:microsoft.com/office/officeart/2005/8/layout/lProcess2"/>
    <dgm:cxn modelId="{C590C5D2-E23C-44B2-BA38-B78C7A7C242C}" type="presParOf" srcId="{D9B1C1F9-346C-4938-855F-FCE086610FD1}" destId="{843E4042-E871-4546-8932-78F34E0BA0ED}" srcOrd="1" destOrd="0" presId="urn:microsoft.com/office/officeart/2005/8/layout/lProcess2"/>
    <dgm:cxn modelId="{0417A34A-6594-43E9-AB06-FE0E10CFF9C5}" type="presParOf" srcId="{D9B1C1F9-346C-4938-855F-FCE086610FD1}" destId="{8B463562-C1BA-4CB9-8F7E-B20DA4A7A5B4}" srcOrd="2" destOrd="0" presId="urn:microsoft.com/office/officeart/2005/8/layout/lProcess2"/>
    <dgm:cxn modelId="{0C094B91-CE77-4AA4-A86C-4A9E3F6BC300}" type="presParOf" srcId="{D9B1C1F9-346C-4938-855F-FCE086610FD1}" destId="{5E0D0BEC-2C20-4C7A-8FF8-09F5AAC96D7D}" srcOrd="3" destOrd="0" presId="urn:microsoft.com/office/officeart/2005/8/layout/lProcess2"/>
    <dgm:cxn modelId="{6D99BB13-6F2C-4569-839F-BFB1AAA6BF65}" type="presParOf" srcId="{D9B1C1F9-346C-4938-855F-FCE086610FD1}" destId="{E0E33993-8468-4569-A0B0-1C55755966AE}" srcOrd="4" destOrd="0" presId="urn:microsoft.com/office/officeart/2005/8/layout/lProcess2"/>
    <dgm:cxn modelId="{0C3B04F1-E0BA-40A2-BDBE-A66A1989C024}" type="presParOf" srcId="{D9B1C1F9-346C-4938-855F-FCE086610FD1}" destId="{57FFE31B-CAE7-4B14-8346-AD536F838733}" srcOrd="5" destOrd="0" presId="urn:microsoft.com/office/officeart/2005/8/layout/lProcess2"/>
    <dgm:cxn modelId="{304DEB9A-5DB2-4893-AFE2-824B6BCF61B3}" type="presParOf" srcId="{D9B1C1F9-346C-4938-855F-FCE086610FD1}" destId="{548901CE-1A7F-4B3C-9FD6-EAD93602CB03}" srcOrd="6" destOrd="0" presId="urn:microsoft.com/office/officeart/2005/8/layout/lProcess2"/>
    <dgm:cxn modelId="{1B9E7340-394E-4E98-A10E-D53C11AB221B}" type="presParOf" srcId="{D9B1C1F9-346C-4938-855F-FCE086610FD1}" destId="{C4DF9E71-C25B-4C0E-803D-5EC969905311}" srcOrd="7" destOrd="0" presId="urn:microsoft.com/office/officeart/2005/8/layout/lProcess2"/>
    <dgm:cxn modelId="{D9D7F65F-B54E-4285-87F0-57C46BB83655}" type="presParOf" srcId="{D9B1C1F9-346C-4938-855F-FCE086610FD1}" destId="{F52668C3-BD70-4415-AB32-6EC9938A1A66}" srcOrd="8" destOrd="0" presId="urn:microsoft.com/office/officeart/2005/8/layout/lProcess2"/>
    <dgm:cxn modelId="{22E41F9B-F5F3-4C01-A6A7-4F3542C3674A}" type="presParOf" srcId="{D9B1C1F9-346C-4938-855F-FCE086610FD1}" destId="{0F36A9BC-400E-44F3-B8F0-0FD5246EE11B}" srcOrd="9" destOrd="0" presId="urn:microsoft.com/office/officeart/2005/8/layout/lProcess2"/>
    <dgm:cxn modelId="{0B309FD7-A0A3-444E-BE4A-71D53046D906}" type="presParOf" srcId="{D9B1C1F9-346C-4938-855F-FCE086610FD1}" destId="{3B641ACB-9557-4372-A843-291C1CA239DF}" srcOrd="10" destOrd="0" presId="urn:microsoft.com/office/officeart/2005/8/layout/lProcess2"/>
    <dgm:cxn modelId="{B7C317B8-BBC4-443D-BCEA-B60DA3CE435D}" type="presParOf" srcId="{6BDBE839-266A-4224-972F-DDCFA425D138}" destId="{4EC2A655-7BA1-48EE-A173-E9B159BEB653}" srcOrd="3" destOrd="0" presId="urn:microsoft.com/office/officeart/2005/8/layout/lProcess2"/>
    <dgm:cxn modelId="{FBEB3D09-F6B5-4B1D-911D-7C324E3EED5F}" type="presParOf" srcId="{6BDBE839-266A-4224-972F-DDCFA425D138}" destId="{3A9A6E9D-42FB-49CD-B307-1F95DE4A9C63}" srcOrd="4" destOrd="0" presId="urn:microsoft.com/office/officeart/2005/8/layout/lProcess2"/>
    <dgm:cxn modelId="{F2700C64-A5D8-4BB9-B190-6796FE0EDAD6}" type="presParOf" srcId="{3A9A6E9D-42FB-49CD-B307-1F95DE4A9C63}" destId="{EA4B3C9B-7790-49A6-B6E1-11AE9E6AD123}" srcOrd="0" destOrd="0" presId="urn:microsoft.com/office/officeart/2005/8/layout/lProcess2"/>
    <dgm:cxn modelId="{BE70E5AC-EB17-411F-9456-FF84BEBB903A}" type="presParOf" srcId="{3A9A6E9D-42FB-49CD-B307-1F95DE4A9C63}" destId="{23E9EF5C-42CB-42B0-B0D3-D92E8659C479}" srcOrd="1" destOrd="0" presId="urn:microsoft.com/office/officeart/2005/8/layout/lProcess2"/>
    <dgm:cxn modelId="{09FFAADC-8F92-4D7F-ACF0-651AE5503416}" type="presParOf" srcId="{3A9A6E9D-42FB-49CD-B307-1F95DE4A9C63}" destId="{AA93263B-D834-4570-B37B-3F68E0640CD2}" srcOrd="2" destOrd="0" presId="urn:microsoft.com/office/officeart/2005/8/layout/lProcess2"/>
    <dgm:cxn modelId="{14D91571-35B1-411D-877E-4A88B6DB739D}" type="presParOf" srcId="{AA93263B-D834-4570-B37B-3F68E0640CD2}" destId="{43CCBDDC-2956-43E0-B498-8148793FB1AB}" srcOrd="0" destOrd="0" presId="urn:microsoft.com/office/officeart/2005/8/layout/lProcess2"/>
    <dgm:cxn modelId="{06EDAE6E-F6CE-4DC3-B95A-E42F97A8566C}" type="presParOf" srcId="{43CCBDDC-2956-43E0-B498-8148793FB1AB}" destId="{878E01DC-381E-4FE3-A579-84FC87C666F4}" srcOrd="0" destOrd="0" presId="urn:microsoft.com/office/officeart/2005/8/layout/lProcess2"/>
    <dgm:cxn modelId="{552956A8-6334-4BF3-BD2C-9E52D5CB2D87}" type="presParOf" srcId="{43CCBDDC-2956-43E0-B498-8148793FB1AB}" destId="{F7B49D5D-423E-4506-9699-14B8509D66EF}" srcOrd="1" destOrd="0" presId="urn:microsoft.com/office/officeart/2005/8/layout/lProcess2"/>
    <dgm:cxn modelId="{512EBB1F-F293-459F-81C2-CF062B5E833D}" type="presParOf" srcId="{43CCBDDC-2956-43E0-B498-8148793FB1AB}" destId="{4119DB03-E54F-4BE6-AA6B-59ABEF325DB9}" srcOrd="2" destOrd="0" presId="urn:microsoft.com/office/officeart/2005/8/layout/lProcess2"/>
    <dgm:cxn modelId="{2599761F-F297-44F2-ABAE-3C26DED923A2}" type="presParOf" srcId="{43CCBDDC-2956-43E0-B498-8148793FB1AB}" destId="{5CEDCA6A-27D8-475F-835A-A112EE7944DA}" srcOrd="3" destOrd="0" presId="urn:microsoft.com/office/officeart/2005/8/layout/lProcess2"/>
    <dgm:cxn modelId="{D98103EB-8CE0-4005-BB68-ABD4F7B3EA6E}" type="presParOf" srcId="{43CCBDDC-2956-43E0-B498-8148793FB1AB}" destId="{12F7A039-9C71-4911-89BC-E30E9B017E8A}" srcOrd="4" destOrd="0" presId="urn:microsoft.com/office/officeart/2005/8/layout/lProcess2"/>
    <dgm:cxn modelId="{3D64C9AD-F660-4DF3-B999-1964184C97BA}" type="presParOf" srcId="{43CCBDDC-2956-43E0-B498-8148793FB1AB}" destId="{33DA00B4-FE87-4F5B-BDB0-24991AF551E5}" srcOrd="5" destOrd="0" presId="urn:microsoft.com/office/officeart/2005/8/layout/lProcess2"/>
    <dgm:cxn modelId="{D8C069CA-901C-41D2-B959-E108568F7A29}" type="presParOf" srcId="{43CCBDDC-2956-43E0-B498-8148793FB1AB}" destId="{18EDE78C-6C47-41CB-93B2-61931248E666}" srcOrd="6" destOrd="0" presId="urn:microsoft.com/office/officeart/2005/8/layout/lProcess2"/>
    <dgm:cxn modelId="{9CD3A6CA-1EF9-44C4-94FD-414B7A4C797D}" type="presParOf" srcId="{43CCBDDC-2956-43E0-B498-8148793FB1AB}" destId="{7B077065-6742-475A-BB16-0C3A80593424}" srcOrd="7" destOrd="0" presId="urn:microsoft.com/office/officeart/2005/8/layout/lProcess2"/>
    <dgm:cxn modelId="{4D7A3CCD-36F7-4CB5-8BE7-52D94D7B05D5}" type="presParOf" srcId="{43CCBDDC-2956-43E0-B498-8148793FB1AB}" destId="{2D7A661A-B94B-45E7-889E-374FC88A6422}" srcOrd="8" destOrd="0" presId="urn:microsoft.com/office/officeart/2005/8/layout/lProcess2"/>
    <dgm:cxn modelId="{EBCC0106-3B8B-4102-A211-AB646A57269B}" type="presParOf" srcId="{43CCBDDC-2956-43E0-B498-8148793FB1AB}" destId="{4D316081-C6C3-49E5-96E1-5C42FCB17769}" srcOrd="9" destOrd="0" presId="urn:microsoft.com/office/officeart/2005/8/layout/lProcess2"/>
    <dgm:cxn modelId="{E4C546EE-BAF0-4171-9823-01C35B51DADF}" type="presParOf" srcId="{43CCBDDC-2956-43E0-B498-8148793FB1AB}" destId="{E257341C-E44C-4F79-8BB6-A18E6C08E12E}" srcOrd="1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334A5645-D197-494F-9985-1C13FC909E0D}" type="doc">
      <dgm:prSet loTypeId="urn:microsoft.com/office/officeart/2005/8/layout/lProcess2" loCatId="list" qsTypeId="urn:microsoft.com/office/officeart/2005/8/quickstyle/simple5" qsCatId="simple" csTypeId="urn:microsoft.com/office/officeart/2005/8/colors/accent1_2" csCatId="accent1" phldr="1"/>
      <dgm:spPr/>
      <dgm:t>
        <a:bodyPr/>
        <a:lstStyle/>
        <a:p>
          <a:endParaRPr lang="es-MX"/>
        </a:p>
      </dgm:t>
    </dgm:pt>
    <dgm:pt modelId="{E8EF3202-7F0B-456E-95AF-7743DCC019CE}">
      <dgm:prSet phldrT="[Texto]" custT="1"/>
      <dgm:spPr/>
      <dgm:t>
        <a:bodyPr/>
        <a:lstStyle/>
        <a:p>
          <a:r>
            <a:rPr lang="es-MX" sz="2400" b="0" dirty="0">
              <a:solidFill>
                <a:srgbClr val="002060"/>
              </a:solidFill>
            </a:rPr>
            <a:t>RESUMEN ASIGNACION ASOCIATIVA POR CONJUNTOS</a:t>
          </a:r>
        </a:p>
      </dgm:t>
    </dgm:pt>
    <dgm:pt modelId="{F3A3B8BA-78AD-4DA5-93E0-D3922BC491EC}" type="parTrans" cxnId="{8635BAB9-1B48-4C41-B22F-7354E0D67656}">
      <dgm:prSet/>
      <dgm:spPr/>
      <dgm:t>
        <a:bodyPr/>
        <a:lstStyle/>
        <a:p>
          <a:endParaRPr lang="es-MX" sz="2400"/>
        </a:p>
      </dgm:t>
    </dgm:pt>
    <dgm:pt modelId="{E5CC8F6D-8EAA-4ABE-B469-81C44235CC31}" type="sibTrans" cxnId="{8635BAB9-1B48-4C41-B22F-7354E0D67656}">
      <dgm:prSet/>
      <dgm:spPr/>
      <dgm:t>
        <a:bodyPr/>
        <a:lstStyle/>
        <a:p>
          <a:endParaRPr lang="es-MX" sz="2400"/>
        </a:p>
      </dgm:t>
    </dgm:pt>
    <dgm:pt modelId="{44D52038-9D92-4419-940B-8785F98939DA}">
      <dgm:prSet phldrT="[Texto]" custT="1"/>
      <dgm:spPr/>
      <dgm:t>
        <a:bodyPr/>
        <a:lstStyle/>
        <a:p>
          <a:r>
            <a:rPr lang="es-MX" sz="2000" dirty="0"/>
            <a:t>Longitud de dirección</a:t>
          </a:r>
        </a:p>
      </dgm:t>
    </dgm:pt>
    <dgm:pt modelId="{9A9E1B30-3218-4D2F-A315-616A989F174A}" type="parTrans" cxnId="{FAF1CD90-12B5-4245-859A-C966571A7626}">
      <dgm:prSet/>
      <dgm:spPr/>
      <dgm:t>
        <a:bodyPr/>
        <a:lstStyle/>
        <a:p>
          <a:endParaRPr lang="es-MX" sz="2400"/>
        </a:p>
      </dgm:t>
    </dgm:pt>
    <dgm:pt modelId="{470E5D50-F56F-462F-840E-982290C28676}" type="sibTrans" cxnId="{FAF1CD90-12B5-4245-859A-C966571A7626}">
      <dgm:prSet/>
      <dgm:spPr/>
      <dgm:t>
        <a:bodyPr/>
        <a:lstStyle/>
        <a:p>
          <a:endParaRPr lang="es-MX" sz="2400"/>
        </a:p>
      </dgm:t>
    </dgm:pt>
    <dgm:pt modelId="{96676B96-D3F5-4E45-A4CD-853F3DB65A31}">
      <dgm:prSet phldrT="[Texto]" custT="1"/>
      <dgm:spPr/>
      <dgm:t>
        <a:bodyPr/>
        <a:lstStyle/>
        <a:p>
          <a:r>
            <a:rPr lang="es-MX" sz="2000" dirty="0"/>
            <a:t>Numero de palabras o Bytes</a:t>
          </a:r>
        </a:p>
      </dgm:t>
    </dgm:pt>
    <dgm:pt modelId="{F48B5764-1C8E-43CB-B2B6-CEBB927A13DE}" type="parTrans" cxnId="{C521B697-4E37-42DC-89E0-65B81EB6F7F3}">
      <dgm:prSet/>
      <dgm:spPr/>
      <dgm:t>
        <a:bodyPr/>
        <a:lstStyle/>
        <a:p>
          <a:endParaRPr lang="es-MX" sz="2400"/>
        </a:p>
      </dgm:t>
    </dgm:pt>
    <dgm:pt modelId="{E9762372-F853-4AE3-A058-1B6E9A7171CD}" type="sibTrans" cxnId="{C521B697-4E37-42DC-89E0-65B81EB6F7F3}">
      <dgm:prSet/>
      <dgm:spPr/>
      <dgm:t>
        <a:bodyPr/>
        <a:lstStyle/>
        <a:p>
          <a:endParaRPr lang="es-MX" sz="2400"/>
        </a:p>
      </dgm:t>
    </dgm:pt>
    <dgm:pt modelId="{EBC95EBA-34FD-45D7-8930-416E2AA0FA17}">
      <dgm:prSet phldrT="[Texto]" custT="1"/>
      <dgm:spPr/>
      <dgm:t>
        <a:bodyPr/>
        <a:lstStyle/>
        <a:p>
          <a:r>
            <a:rPr lang="es-MX" sz="2000" dirty="0">
              <a:solidFill>
                <a:srgbClr val="002060"/>
              </a:solidFill>
            </a:rPr>
            <a:t>UTILIZANDO LOS CAMPOS DE DIRECCION</a:t>
          </a:r>
        </a:p>
      </dgm:t>
    </dgm:pt>
    <dgm:pt modelId="{84EF6083-5FD7-4B5E-A475-708D4982ABD2}" type="parTrans" cxnId="{DD5F3FD2-5D94-4009-9772-26C38FE17188}">
      <dgm:prSet/>
      <dgm:spPr/>
      <dgm:t>
        <a:bodyPr/>
        <a:lstStyle/>
        <a:p>
          <a:endParaRPr lang="es-MX" sz="2400"/>
        </a:p>
      </dgm:t>
    </dgm:pt>
    <dgm:pt modelId="{5F601522-492B-4AC1-BB37-3AC5692E1FB6}" type="sibTrans" cxnId="{DD5F3FD2-5D94-4009-9772-26C38FE17188}">
      <dgm:prSet/>
      <dgm:spPr/>
      <dgm:t>
        <a:bodyPr/>
        <a:lstStyle/>
        <a:p>
          <a:endParaRPr lang="es-MX" sz="2400"/>
        </a:p>
      </dgm:t>
    </dgm:pt>
    <dgm:pt modelId="{F7E211EB-B5FE-484B-AE85-67D8FCB47AC5}">
      <dgm:prSet custT="1"/>
      <dgm:spPr/>
      <dgm:t>
        <a:bodyPr/>
        <a:lstStyle/>
        <a:p>
          <a:r>
            <a:rPr lang="es-MX" sz="2000" dirty="0"/>
            <a:t>(s + w) bits</a:t>
          </a:r>
        </a:p>
      </dgm:t>
    </dgm:pt>
    <dgm:pt modelId="{28C09912-5421-41A6-9EE6-0427ABEE5201}" type="parTrans" cxnId="{E226CC11-A96B-44E9-8BAA-AA91769EB512}">
      <dgm:prSet/>
      <dgm:spPr/>
      <dgm:t>
        <a:bodyPr/>
        <a:lstStyle/>
        <a:p>
          <a:endParaRPr lang="es-MX" sz="2400"/>
        </a:p>
      </dgm:t>
    </dgm:pt>
    <dgm:pt modelId="{218400EC-5D35-4843-B880-E3A308A37F8D}" type="sibTrans" cxnId="{E226CC11-A96B-44E9-8BAA-AA91769EB512}">
      <dgm:prSet/>
      <dgm:spPr/>
      <dgm:t>
        <a:bodyPr/>
        <a:lstStyle/>
        <a:p>
          <a:endParaRPr lang="es-MX" sz="2400"/>
        </a:p>
      </dgm:t>
    </dgm:pt>
    <dgm:pt modelId="{E1D88654-1C83-44F3-85EF-DA698E176FA9}">
      <dgm:prSet custT="1"/>
      <dgm:spPr/>
      <dgm:t>
        <a:bodyPr/>
        <a:lstStyle/>
        <a:p>
          <a:r>
            <a:rPr lang="es-MX" sz="2000" dirty="0"/>
            <a:t>2</a:t>
          </a:r>
          <a:r>
            <a:rPr lang="es-MX" sz="2000" baseline="30000" dirty="0"/>
            <a:t>s+w</a:t>
          </a:r>
          <a:endParaRPr lang="es-MX" sz="2000" dirty="0"/>
        </a:p>
      </dgm:t>
    </dgm:pt>
    <dgm:pt modelId="{65AE7394-247B-4239-B2C0-E448C585660A}" type="parTrans" cxnId="{1B46A328-6015-45C7-A5D2-97022AC9F521}">
      <dgm:prSet/>
      <dgm:spPr/>
      <dgm:t>
        <a:bodyPr/>
        <a:lstStyle/>
        <a:p>
          <a:endParaRPr lang="es-MX" sz="2400"/>
        </a:p>
      </dgm:t>
    </dgm:pt>
    <dgm:pt modelId="{0933766D-ACBA-43D2-96C6-7F1426FD9333}" type="sibTrans" cxnId="{1B46A328-6015-45C7-A5D2-97022AC9F521}">
      <dgm:prSet/>
      <dgm:spPr/>
      <dgm:t>
        <a:bodyPr/>
        <a:lstStyle/>
        <a:p>
          <a:endParaRPr lang="es-MX" sz="2400"/>
        </a:p>
      </dgm:t>
    </dgm:pt>
    <dgm:pt modelId="{40F3113B-ED7B-48E4-874B-582DBC0CDE7E}">
      <dgm:prSet custT="1"/>
      <dgm:spPr/>
      <dgm:t>
        <a:bodyPr/>
        <a:lstStyle/>
        <a:p>
          <a:r>
            <a:rPr lang="es-MX" sz="2000" dirty="0"/>
            <a:t>Tamaño del bloque= Tamaño de línea</a:t>
          </a:r>
        </a:p>
      </dgm:t>
    </dgm:pt>
    <dgm:pt modelId="{0AE1A9FD-1622-4418-A6BC-9099A7FCE2A1}" type="parTrans" cxnId="{754A55CA-908D-4578-A0B7-A65E03B15E50}">
      <dgm:prSet/>
      <dgm:spPr/>
      <dgm:t>
        <a:bodyPr/>
        <a:lstStyle/>
        <a:p>
          <a:endParaRPr lang="es-MX" sz="2400"/>
        </a:p>
      </dgm:t>
    </dgm:pt>
    <dgm:pt modelId="{9374AA72-A109-4C15-8794-4B900B3DE58D}" type="sibTrans" cxnId="{754A55CA-908D-4578-A0B7-A65E03B15E50}">
      <dgm:prSet/>
      <dgm:spPr/>
      <dgm:t>
        <a:bodyPr/>
        <a:lstStyle/>
        <a:p>
          <a:endParaRPr lang="es-MX" sz="2400"/>
        </a:p>
      </dgm:t>
    </dgm:pt>
    <dgm:pt modelId="{86F8503F-7469-4B37-B773-1874C5595C3E}">
      <dgm:prSet custT="1"/>
      <dgm:spPr/>
      <dgm:t>
        <a:bodyPr/>
        <a:lstStyle/>
        <a:p>
          <a:r>
            <a:rPr lang="es-MX" sz="2000" dirty="0"/>
            <a:t>2</a:t>
          </a:r>
          <a:r>
            <a:rPr lang="es-MX" sz="2000" baseline="30000" dirty="0"/>
            <a:t>w</a:t>
          </a:r>
          <a:endParaRPr lang="es-MX" sz="2000" dirty="0"/>
        </a:p>
      </dgm:t>
    </dgm:pt>
    <dgm:pt modelId="{392487F7-B3EB-4508-AB23-3B635D6EE1EB}" type="parTrans" cxnId="{72915280-38FC-4A9C-AF9E-659B5DC353D9}">
      <dgm:prSet/>
      <dgm:spPr/>
      <dgm:t>
        <a:bodyPr/>
        <a:lstStyle/>
        <a:p>
          <a:endParaRPr lang="es-MX" sz="2400"/>
        </a:p>
      </dgm:t>
    </dgm:pt>
    <dgm:pt modelId="{73E78E8F-BF16-4A10-B7E9-C1DA28623D93}" type="sibTrans" cxnId="{72915280-38FC-4A9C-AF9E-659B5DC353D9}">
      <dgm:prSet/>
      <dgm:spPr/>
      <dgm:t>
        <a:bodyPr/>
        <a:lstStyle/>
        <a:p>
          <a:endParaRPr lang="es-MX" sz="2400"/>
        </a:p>
      </dgm:t>
    </dgm:pt>
    <dgm:pt modelId="{BDE8A464-8B26-4B56-8E67-5ACEDCFC3FB6}">
      <dgm:prSet custT="1"/>
      <dgm:spPr/>
      <dgm:t>
        <a:bodyPr/>
        <a:lstStyle/>
        <a:p>
          <a:r>
            <a:rPr lang="es-MX" sz="2000" dirty="0"/>
            <a:t>Número de líneas en conjunto</a:t>
          </a:r>
        </a:p>
      </dgm:t>
    </dgm:pt>
    <dgm:pt modelId="{77A66B25-87C4-458D-94D6-38B4ADCB5307}" type="parTrans" cxnId="{5DDF9379-76B8-442B-8942-4DFC45DA9951}">
      <dgm:prSet/>
      <dgm:spPr/>
      <dgm:t>
        <a:bodyPr/>
        <a:lstStyle/>
        <a:p>
          <a:endParaRPr lang="es-MX" sz="2400"/>
        </a:p>
      </dgm:t>
    </dgm:pt>
    <dgm:pt modelId="{59C0BD11-1426-447E-99BD-9D93EC502354}" type="sibTrans" cxnId="{5DDF9379-76B8-442B-8942-4DFC45DA9951}">
      <dgm:prSet/>
      <dgm:spPr/>
      <dgm:t>
        <a:bodyPr/>
        <a:lstStyle/>
        <a:p>
          <a:endParaRPr lang="es-MX" sz="2400"/>
        </a:p>
      </dgm:t>
    </dgm:pt>
    <dgm:pt modelId="{1EAD6884-F1F4-4CC2-876E-A14320082F06}">
      <dgm:prSet custT="1"/>
      <dgm:spPr/>
      <dgm:t>
        <a:bodyPr/>
        <a:lstStyle/>
        <a:p>
          <a:r>
            <a:rPr lang="es-MX" sz="2000" dirty="0"/>
            <a:t> k</a:t>
          </a:r>
        </a:p>
      </dgm:t>
    </dgm:pt>
    <dgm:pt modelId="{90458DB4-F34B-44C0-8D87-EEEE68955A28}" type="parTrans" cxnId="{E8830578-2C9D-4FD1-9FF1-E5CFDD75FD7B}">
      <dgm:prSet/>
      <dgm:spPr/>
      <dgm:t>
        <a:bodyPr/>
        <a:lstStyle/>
        <a:p>
          <a:endParaRPr lang="es-MX" sz="2400"/>
        </a:p>
      </dgm:t>
    </dgm:pt>
    <dgm:pt modelId="{135E0664-7085-49F6-97A4-65F6E34094F1}" type="sibTrans" cxnId="{E8830578-2C9D-4FD1-9FF1-E5CFDD75FD7B}">
      <dgm:prSet/>
      <dgm:spPr/>
      <dgm:t>
        <a:bodyPr/>
        <a:lstStyle/>
        <a:p>
          <a:endParaRPr lang="es-MX" sz="2400"/>
        </a:p>
      </dgm:t>
    </dgm:pt>
    <dgm:pt modelId="{52B93E83-4772-4B62-BBFA-E59FE89E377E}">
      <dgm:prSet custT="1"/>
      <dgm:spPr/>
      <dgm:t>
        <a:bodyPr/>
        <a:lstStyle/>
        <a:p>
          <a:r>
            <a:rPr lang="es-MX" sz="1800" dirty="0"/>
            <a:t>Numero de bloques en memoria principal</a:t>
          </a:r>
        </a:p>
      </dgm:t>
    </dgm:pt>
    <dgm:pt modelId="{C6BF18B7-DE60-4532-8029-F1CD5E6B61AD}" type="parTrans" cxnId="{F6ED474A-92C8-4D17-9E22-E572D25CBACC}">
      <dgm:prSet/>
      <dgm:spPr/>
      <dgm:t>
        <a:bodyPr/>
        <a:lstStyle/>
        <a:p>
          <a:endParaRPr lang="es-MX"/>
        </a:p>
      </dgm:t>
    </dgm:pt>
    <dgm:pt modelId="{0A461C1C-2DC3-483D-91F9-992103E30B83}" type="sibTrans" cxnId="{F6ED474A-92C8-4D17-9E22-E572D25CBACC}">
      <dgm:prSet/>
      <dgm:spPr/>
      <dgm:t>
        <a:bodyPr/>
        <a:lstStyle/>
        <a:p>
          <a:endParaRPr lang="es-MX"/>
        </a:p>
      </dgm:t>
    </dgm:pt>
    <dgm:pt modelId="{81EF057E-AD25-4532-82C6-332D7486422A}">
      <dgm:prSet custT="1"/>
      <dgm:spPr/>
      <dgm:t>
        <a:bodyPr/>
        <a:lstStyle/>
        <a:p>
          <a:r>
            <a:rPr lang="es-MX" sz="2000" dirty="0"/>
            <a:t>Numero de conjuntos</a:t>
          </a:r>
        </a:p>
      </dgm:t>
    </dgm:pt>
    <dgm:pt modelId="{A3E6E3E2-02F8-45DA-AF25-0C576F136B4C}" type="parTrans" cxnId="{A404413A-CEFE-47A0-B503-1D25647C5E5D}">
      <dgm:prSet/>
      <dgm:spPr/>
      <dgm:t>
        <a:bodyPr/>
        <a:lstStyle/>
        <a:p>
          <a:endParaRPr lang="es-MX"/>
        </a:p>
      </dgm:t>
    </dgm:pt>
    <dgm:pt modelId="{6BED22B1-E5A1-476C-BE87-CACA89E468FD}" type="sibTrans" cxnId="{A404413A-CEFE-47A0-B503-1D25647C5E5D}">
      <dgm:prSet/>
      <dgm:spPr/>
      <dgm:t>
        <a:bodyPr/>
        <a:lstStyle/>
        <a:p>
          <a:endParaRPr lang="es-MX"/>
        </a:p>
      </dgm:t>
    </dgm:pt>
    <dgm:pt modelId="{6373B8BA-F51A-4E9E-AE6B-572FCF8AC864}">
      <dgm:prSet custT="1"/>
      <dgm:spPr/>
      <dgm:t>
        <a:bodyPr/>
        <a:lstStyle/>
        <a:p>
          <a:r>
            <a:rPr lang="es-MX" sz="2000" dirty="0"/>
            <a:t>V = 2</a:t>
          </a:r>
          <a:r>
            <a:rPr lang="es-MX" sz="2000" baseline="30000" dirty="0"/>
            <a:t>d</a:t>
          </a:r>
          <a:r>
            <a:rPr lang="es-MX" sz="2000" dirty="0"/>
            <a:t> </a:t>
          </a:r>
        </a:p>
      </dgm:t>
    </dgm:pt>
    <dgm:pt modelId="{34E0F2B3-FC41-4651-9924-E1854E445703}" type="parTrans" cxnId="{5CE5081F-8708-4483-99F2-F08B8D855875}">
      <dgm:prSet/>
      <dgm:spPr/>
      <dgm:t>
        <a:bodyPr/>
        <a:lstStyle/>
        <a:p>
          <a:endParaRPr lang="es-MX"/>
        </a:p>
      </dgm:t>
    </dgm:pt>
    <dgm:pt modelId="{4C949157-AD7A-4302-A0F5-030FE0BBDAD2}" type="sibTrans" cxnId="{5CE5081F-8708-4483-99F2-F08B8D855875}">
      <dgm:prSet/>
      <dgm:spPr/>
      <dgm:t>
        <a:bodyPr/>
        <a:lstStyle/>
        <a:p>
          <a:endParaRPr lang="es-MX"/>
        </a:p>
      </dgm:t>
    </dgm:pt>
    <dgm:pt modelId="{25B1C632-ABBA-4765-9340-95EE8D5CD422}">
      <dgm:prSet custT="1"/>
      <dgm:spPr/>
      <dgm:t>
        <a:bodyPr/>
        <a:lstStyle/>
        <a:p>
          <a:r>
            <a:rPr lang="es-MX" sz="2000" dirty="0"/>
            <a:t>Número de líneas en cache</a:t>
          </a:r>
        </a:p>
      </dgm:t>
    </dgm:pt>
    <dgm:pt modelId="{381011C3-78AF-464F-AF46-384CFA961AF7}" type="parTrans" cxnId="{DFF24AA0-9A16-45E5-9733-0BAACAC79089}">
      <dgm:prSet/>
      <dgm:spPr/>
      <dgm:t>
        <a:bodyPr/>
        <a:lstStyle/>
        <a:p>
          <a:endParaRPr lang="es-MX"/>
        </a:p>
      </dgm:t>
    </dgm:pt>
    <dgm:pt modelId="{70AF532C-9C5E-4960-9862-7856E0221058}" type="sibTrans" cxnId="{DFF24AA0-9A16-45E5-9733-0BAACAC79089}">
      <dgm:prSet/>
      <dgm:spPr/>
      <dgm:t>
        <a:bodyPr/>
        <a:lstStyle/>
        <a:p>
          <a:endParaRPr lang="es-MX"/>
        </a:p>
      </dgm:t>
    </dgm:pt>
    <dgm:pt modelId="{2C1CAEB4-916D-44DF-99CD-E70D6EA39B0F}">
      <dgm:prSet custT="1"/>
      <dgm:spPr/>
      <dgm:t>
        <a:bodyPr/>
        <a:lstStyle/>
        <a:p>
          <a:r>
            <a:rPr lang="es-MX" sz="2000" dirty="0">
              <a:solidFill>
                <a:schemeClr val="bg1"/>
              </a:solidFill>
            </a:rPr>
            <a:t>KV = </a:t>
          </a:r>
          <a:r>
            <a:rPr kumimoji="1" lang="en-GB" sz="2000" dirty="0">
              <a:solidFill>
                <a:schemeClr val="bg1"/>
              </a:solidFill>
              <a:latin typeface="Tahoma" pitchFamily="34" charset="0"/>
              <a:cs typeface="Tahoma" pitchFamily="34" charset="0"/>
            </a:rPr>
            <a:t>k 2</a:t>
          </a:r>
          <a:r>
            <a:rPr kumimoji="1" lang="en-GB" sz="2000" baseline="30000" dirty="0">
              <a:solidFill>
                <a:schemeClr val="bg1"/>
              </a:solidFill>
              <a:latin typeface="Tahoma" pitchFamily="34" charset="0"/>
              <a:cs typeface="Tahoma" pitchFamily="34" charset="0"/>
            </a:rPr>
            <a:t>d </a:t>
          </a:r>
          <a:r>
            <a:rPr lang="es-MX" sz="2000" dirty="0">
              <a:solidFill>
                <a:schemeClr val="bg1"/>
              </a:solidFill>
            </a:rPr>
            <a:t> </a:t>
          </a:r>
        </a:p>
      </dgm:t>
    </dgm:pt>
    <dgm:pt modelId="{22BC1B63-36C9-418D-9D9C-5323314DDF30}" type="parTrans" cxnId="{BD53A9C6-15D3-4DAF-9E6C-7F07B75CF6E8}">
      <dgm:prSet/>
      <dgm:spPr/>
      <dgm:t>
        <a:bodyPr/>
        <a:lstStyle/>
        <a:p>
          <a:endParaRPr lang="es-MX"/>
        </a:p>
      </dgm:t>
    </dgm:pt>
    <dgm:pt modelId="{FCAB6DBC-5E34-498F-BBFF-1B045F7FB0E5}" type="sibTrans" cxnId="{BD53A9C6-15D3-4DAF-9E6C-7F07B75CF6E8}">
      <dgm:prSet/>
      <dgm:spPr/>
      <dgm:t>
        <a:bodyPr/>
        <a:lstStyle/>
        <a:p>
          <a:endParaRPr lang="es-MX"/>
        </a:p>
      </dgm:t>
    </dgm:pt>
    <dgm:pt modelId="{1EBD5B28-59A1-4284-984F-2CD33A9A45B4}">
      <dgm:prSet custT="1"/>
      <dgm:spPr/>
      <dgm:t>
        <a:bodyPr/>
        <a:lstStyle/>
        <a:p>
          <a:r>
            <a:rPr lang="es-MX" sz="2000" dirty="0"/>
            <a:t>Tamaño de etiqueta </a:t>
          </a:r>
        </a:p>
      </dgm:t>
    </dgm:pt>
    <dgm:pt modelId="{25EF4F76-A37A-4F49-95B8-74A4BCB87ADA}" type="parTrans" cxnId="{AAB68537-D5EF-4F0F-AA78-585CE0C9A664}">
      <dgm:prSet/>
      <dgm:spPr/>
      <dgm:t>
        <a:bodyPr/>
        <a:lstStyle/>
        <a:p>
          <a:endParaRPr lang="es-MX"/>
        </a:p>
      </dgm:t>
    </dgm:pt>
    <dgm:pt modelId="{D4BC6D9E-DE5D-40CC-9F3F-F0EFBB132C9A}" type="sibTrans" cxnId="{AAB68537-D5EF-4F0F-AA78-585CE0C9A664}">
      <dgm:prSet/>
      <dgm:spPr/>
      <dgm:t>
        <a:bodyPr/>
        <a:lstStyle/>
        <a:p>
          <a:endParaRPr lang="es-MX"/>
        </a:p>
      </dgm:t>
    </dgm:pt>
    <dgm:pt modelId="{57A19022-E4A2-4607-AD2F-66216B711C7A}">
      <dgm:prSet custT="1"/>
      <dgm:spPr/>
      <dgm:t>
        <a:bodyPr/>
        <a:lstStyle/>
        <a:p>
          <a:r>
            <a:rPr lang="es-MX" sz="2000" dirty="0"/>
            <a:t>(s – d) bits</a:t>
          </a:r>
        </a:p>
      </dgm:t>
    </dgm:pt>
    <dgm:pt modelId="{86D683DB-7976-4005-96CC-1F3E65729FB3}" type="parTrans" cxnId="{E7929876-AD11-445D-9B82-4CC22CB38568}">
      <dgm:prSet/>
      <dgm:spPr/>
      <dgm:t>
        <a:bodyPr/>
        <a:lstStyle/>
        <a:p>
          <a:endParaRPr lang="es-MX"/>
        </a:p>
      </dgm:t>
    </dgm:pt>
    <dgm:pt modelId="{CB30DBC5-DB1F-4150-B031-0F07F6AD2AD2}" type="sibTrans" cxnId="{E7929876-AD11-445D-9B82-4CC22CB38568}">
      <dgm:prSet/>
      <dgm:spPr/>
      <dgm:t>
        <a:bodyPr/>
        <a:lstStyle/>
        <a:p>
          <a:endParaRPr lang="es-MX"/>
        </a:p>
      </dgm:t>
    </dgm:pt>
    <dgm:pt modelId="{D61B4A20-DD92-4389-81E7-420210632EB1}">
      <dgm:prSet custT="1"/>
      <dgm:spPr/>
      <dgm:t>
        <a:bodyPr/>
        <a:lstStyle/>
        <a:p>
          <a:r>
            <a:rPr lang="es-MX" sz="2000" dirty="0"/>
            <a:t>2</a:t>
          </a:r>
          <a:r>
            <a:rPr lang="es-MX" sz="2000" baseline="30000" dirty="0"/>
            <a:t>s</a:t>
          </a:r>
          <a:endParaRPr lang="es-MX" sz="2000" dirty="0"/>
        </a:p>
      </dgm:t>
    </dgm:pt>
    <dgm:pt modelId="{08E25FA1-E092-4D7B-9E70-0FFD66A4054D}" type="parTrans" cxnId="{8E9AAE69-D272-4FED-81A2-3024CF4D2337}">
      <dgm:prSet/>
      <dgm:spPr/>
      <dgm:t>
        <a:bodyPr/>
        <a:lstStyle/>
        <a:p>
          <a:endParaRPr lang="es-MX"/>
        </a:p>
      </dgm:t>
    </dgm:pt>
    <dgm:pt modelId="{42132239-E250-4B6D-AB36-93BB659F6884}" type="sibTrans" cxnId="{8E9AAE69-D272-4FED-81A2-3024CF4D2337}">
      <dgm:prSet/>
      <dgm:spPr/>
      <dgm:t>
        <a:bodyPr/>
        <a:lstStyle/>
        <a:p>
          <a:endParaRPr lang="es-MX"/>
        </a:p>
      </dgm:t>
    </dgm:pt>
    <dgm:pt modelId="{D4FD2135-B66F-435C-8674-12E2E78DD64C}">
      <dgm:prSet/>
      <dgm:spPr/>
      <dgm:t>
        <a:bodyPr/>
        <a:lstStyle/>
        <a:p>
          <a:endParaRPr lang="es-ES_tradnl" dirty="0"/>
        </a:p>
      </dgm:t>
    </dgm:pt>
    <dgm:pt modelId="{4304BEE0-86BE-438F-B8FE-EB8533A9C2A8}" type="parTrans" cxnId="{F6D7214C-EC90-424B-B425-4B8FF6F9650E}">
      <dgm:prSet/>
      <dgm:spPr/>
      <dgm:t>
        <a:bodyPr/>
        <a:lstStyle/>
        <a:p>
          <a:endParaRPr lang="es-HN"/>
        </a:p>
      </dgm:t>
    </dgm:pt>
    <dgm:pt modelId="{9F042548-F2F7-4B73-AAC8-B444745457BD}" type="sibTrans" cxnId="{F6D7214C-EC90-424B-B425-4B8FF6F9650E}">
      <dgm:prSet/>
      <dgm:spPr/>
      <dgm:t>
        <a:bodyPr/>
        <a:lstStyle/>
        <a:p>
          <a:endParaRPr lang="es-HN"/>
        </a:p>
      </dgm:t>
    </dgm:pt>
    <dgm:pt modelId="{CE44E876-6227-48E0-8E13-5FABCF549327}">
      <dgm:prSet/>
      <dgm:spPr/>
      <dgm:t>
        <a:bodyPr/>
        <a:lstStyle/>
        <a:p>
          <a:r>
            <a:rPr lang="es-MX" dirty="0"/>
            <a:t>2</a:t>
          </a:r>
          <a:r>
            <a:rPr lang="es-MX" baseline="30000" dirty="0"/>
            <a:t>14 </a:t>
          </a:r>
          <a:r>
            <a:rPr lang="es-MX" dirty="0"/>
            <a:t>= Líneas</a:t>
          </a:r>
          <a:endParaRPr lang="es-ES_tradnl" dirty="0"/>
        </a:p>
      </dgm:t>
    </dgm:pt>
    <dgm:pt modelId="{39984B2D-0B74-46F6-AB11-A73D4D01F341}" type="parTrans" cxnId="{0AEA6E06-276E-4007-9ABF-EDC21BEB9A34}">
      <dgm:prSet/>
      <dgm:spPr/>
      <dgm:t>
        <a:bodyPr/>
        <a:lstStyle/>
        <a:p>
          <a:endParaRPr lang="es-HN"/>
        </a:p>
      </dgm:t>
    </dgm:pt>
    <dgm:pt modelId="{E4462821-1328-4E7F-ACB5-267425C4B599}" type="sibTrans" cxnId="{0AEA6E06-276E-4007-9ABF-EDC21BEB9A34}">
      <dgm:prSet/>
      <dgm:spPr/>
      <dgm:t>
        <a:bodyPr/>
        <a:lstStyle/>
        <a:p>
          <a:endParaRPr lang="es-HN"/>
        </a:p>
      </dgm:t>
    </dgm:pt>
    <dgm:pt modelId="{547CC199-7C58-494F-8209-0735B8179D40}">
      <dgm:prSet/>
      <dgm:spPr/>
      <dgm:t>
        <a:bodyPr/>
        <a:lstStyle/>
        <a:p>
          <a:r>
            <a:rPr lang="es-MX" dirty="0"/>
            <a:t>2</a:t>
          </a:r>
          <a:r>
            <a:rPr lang="es-MX" baseline="30000" dirty="0"/>
            <a:t>13 </a:t>
          </a:r>
          <a:r>
            <a:rPr lang="es-MX" dirty="0"/>
            <a:t>= Conjuntos</a:t>
          </a:r>
          <a:endParaRPr lang="es-ES_tradnl" dirty="0"/>
        </a:p>
      </dgm:t>
    </dgm:pt>
    <dgm:pt modelId="{075C757A-9FCA-44C7-B6D5-ADAA0ADAFE6B}" type="parTrans" cxnId="{FE41661A-72C0-4604-B05F-7829D77FE247}">
      <dgm:prSet/>
      <dgm:spPr/>
      <dgm:t>
        <a:bodyPr/>
        <a:lstStyle/>
        <a:p>
          <a:endParaRPr lang="es-HN"/>
        </a:p>
      </dgm:t>
    </dgm:pt>
    <dgm:pt modelId="{0D0859BD-BC63-4760-8EB4-C8DDE9838A70}" type="sibTrans" cxnId="{FE41661A-72C0-4604-B05F-7829D77FE247}">
      <dgm:prSet/>
      <dgm:spPr/>
      <dgm:t>
        <a:bodyPr/>
        <a:lstStyle/>
        <a:p>
          <a:endParaRPr lang="es-HN"/>
        </a:p>
      </dgm:t>
    </dgm:pt>
    <dgm:pt modelId="{250A5360-BADF-45E8-8B72-0C5A225DCCFC}">
      <dgm:prSet/>
      <dgm:spPr/>
      <dgm:t>
        <a:bodyPr/>
        <a:lstStyle/>
        <a:p>
          <a:r>
            <a:rPr lang="es-MX" dirty="0"/>
            <a:t>2</a:t>
          </a:r>
          <a:r>
            <a:rPr lang="es-MX" baseline="30000" dirty="0"/>
            <a:t>22 </a:t>
          </a:r>
          <a:r>
            <a:rPr lang="es-MX" dirty="0"/>
            <a:t>= Bloques</a:t>
          </a:r>
          <a:endParaRPr lang="es-ES_tradnl" dirty="0"/>
        </a:p>
      </dgm:t>
    </dgm:pt>
    <dgm:pt modelId="{79F420D2-B06E-496A-A252-F3BDF8188051}" type="parTrans" cxnId="{C90CC314-AC23-469B-B690-CCF1FD31D2EE}">
      <dgm:prSet/>
      <dgm:spPr/>
      <dgm:t>
        <a:bodyPr/>
        <a:lstStyle/>
        <a:p>
          <a:endParaRPr lang="es-HN"/>
        </a:p>
      </dgm:t>
    </dgm:pt>
    <dgm:pt modelId="{B10EFF6E-6837-44F7-B7BD-D42D066CB57F}" type="sibTrans" cxnId="{C90CC314-AC23-469B-B690-CCF1FD31D2EE}">
      <dgm:prSet/>
      <dgm:spPr/>
      <dgm:t>
        <a:bodyPr/>
        <a:lstStyle/>
        <a:p>
          <a:endParaRPr lang="es-HN"/>
        </a:p>
      </dgm:t>
    </dgm:pt>
    <dgm:pt modelId="{57DCD697-1936-45C0-89C9-7BDD24C79041}">
      <dgm:prSet/>
      <dgm:spPr/>
      <dgm:t>
        <a:bodyPr/>
        <a:lstStyle/>
        <a:p>
          <a:r>
            <a:rPr lang="es-ES_tradnl" dirty="0"/>
            <a:t>2 Líneas</a:t>
          </a:r>
        </a:p>
      </dgm:t>
    </dgm:pt>
    <dgm:pt modelId="{7BAA5EF2-07BD-40A2-93CB-ABB9FEA0AA1F}" type="parTrans" cxnId="{EB5C31C5-8383-4F0C-9F4A-0C7653AA87BC}">
      <dgm:prSet/>
      <dgm:spPr/>
      <dgm:t>
        <a:bodyPr/>
        <a:lstStyle/>
        <a:p>
          <a:endParaRPr lang="es-HN"/>
        </a:p>
      </dgm:t>
    </dgm:pt>
    <dgm:pt modelId="{901DB7C6-5152-4266-AFB4-7826B1EF768C}" type="sibTrans" cxnId="{EB5C31C5-8383-4F0C-9F4A-0C7653AA87BC}">
      <dgm:prSet/>
      <dgm:spPr/>
      <dgm:t>
        <a:bodyPr/>
        <a:lstStyle/>
        <a:p>
          <a:endParaRPr lang="es-HN"/>
        </a:p>
      </dgm:t>
    </dgm:pt>
    <dgm:pt modelId="{C02A16D3-63C5-49C7-B698-72C32BDD9E52}">
      <dgm:prSet/>
      <dgm:spPr/>
      <dgm:t>
        <a:bodyPr/>
        <a:lstStyle/>
        <a:p>
          <a:r>
            <a:rPr lang="es-MX" dirty="0"/>
            <a:t>2</a:t>
          </a:r>
          <a:r>
            <a:rPr lang="es-MX" baseline="30000" dirty="0"/>
            <a:t>2 </a:t>
          </a:r>
          <a:r>
            <a:rPr lang="es-MX" dirty="0"/>
            <a:t>= 4Bytes</a:t>
          </a:r>
          <a:endParaRPr lang="es-ES_tradnl" dirty="0"/>
        </a:p>
      </dgm:t>
    </dgm:pt>
    <dgm:pt modelId="{D426D910-D5DD-4050-BCC2-2719720E6219}" type="parTrans" cxnId="{DAF80B7D-9DC0-47FE-9D99-EFB10AAFA372}">
      <dgm:prSet/>
      <dgm:spPr/>
      <dgm:t>
        <a:bodyPr/>
        <a:lstStyle/>
        <a:p>
          <a:endParaRPr lang="es-HN"/>
        </a:p>
      </dgm:t>
    </dgm:pt>
    <dgm:pt modelId="{11AB8B05-7CEA-4B0C-A9A5-6584B5A3B3B7}" type="sibTrans" cxnId="{DAF80B7D-9DC0-47FE-9D99-EFB10AAFA372}">
      <dgm:prSet/>
      <dgm:spPr/>
      <dgm:t>
        <a:bodyPr/>
        <a:lstStyle/>
        <a:p>
          <a:endParaRPr lang="es-HN"/>
        </a:p>
      </dgm:t>
    </dgm:pt>
    <dgm:pt modelId="{8455EA80-A068-4D16-9A4E-5E636E64C8C4}">
      <dgm:prSet/>
      <dgm:spPr/>
      <dgm:t>
        <a:bodyPr/>
        <a:lstStyle/>
        <a:p>
          <a:r>
            <a:rPr lang="es-MX" dirty="0"/>
            <a:t>2</a:t>
          </a:r>
          <a:r>
            <a:rPr lang="es-MX" baseline="30000" dirty="0"/>
            <a:t>24 </a:t>
          </a:r>
          <a:r>
            <a:rPr lang="es-MX" dirty="0"/>
            <a:t>= Bytes</a:t>
          </a:r>
          <a:endParaRPr lang="es-ES_tradnl" dirty="0"/>
        </a:p>
      </dgm:t>
    </dgm:pt>
    <dgm:pt modelId="{049C791D-4197-4BD8-B269-1D0066600252}" type="parTrans" cxnId="{06800749-2AEC-4E28-BC14-58884279A00E}">
      <dgm:prSet/>
      <dgm:spPr/>
      <dgm:t>
        <a:bodyPr/>
        <a:lstStyle/>
        <a:p>
          <a:endParaRPr lang="es-HN"/>
        </a:p>
      </dgm:t>
    </dgm:pt>
    <dgm:pt modelId="{7C80EE46-564D-42B6-8CF3-C05C4D6154C6}" type="sibTrans" cxnId="{06800749-2AEC-4E28-BC14-58884279A00E}">
      <dgm:prSet/>
      <dgm:spPr/>
      <dgm:t>
        <a:bodyPr/>
        <a:lstStyle/>
        <a:p>
          <a:endParaRPr lang="es-HN"/>
        </a:p>
      </dgm:t>
    </dgm:pt>
    <dgm:pt modelId="{2A47A0FE-55E8-472D-802C-153020895643}">
      <dgm:prSet/>
      <dgm:spPr/>
      <dgm:t>
        <a:bodyPr/>
        <a:lstStyle/>
        <a:p>
          <a:r>
            <a:rPr lang="es-ES_tradnl" dirty="0"/>
            <a:t>24 bits</a:t>
          </a:r>
        </a:p>
      </dgm:t>
    </dgm:pt>
    <dgm:pt modelId="{9B4F969C-8AC9-4114-B5FB-46B1101046E6}" type="parTrans" cxnId="{D6DA74B3-3F00-42BE-B0F3-A4267887D327}">
      <dgm:prSet/>
      <dgm:spPr/>
      <dgm:t>
        <a:bodyPr/>
        <a:lstStyle/>
        <a:p>
          <a:endParaRPr lang="es-HN"/>
        </a:p>
      </dgm:t>
    </dgm:pt>
    <dgm:pt modelId="{939E55C3-5832-41D7-B480-2316D4C13FD5}" type="sibTrans" cxnId="{D6DA74B3-3F00-42BE-B0F3-A4267887D327}">
      <dgm:prSet/>
      <dgm:spPr/>
      <dgm:t>
        <a:bodyPr/>
        <a:lstStyle/>
        <a:p>
          <a:endParaRPr lang="es-HN"/>
        </a:p>
      </dgm:t>
    </dgm:pt>
    <dgm:pt modelId="{52965770-21E4-4C2C-AC94-5656D8B71F99}">
      <dgm:prSet/>
      <dgm:spPr/>
      <dgm:t>
        <a:bodyPr/>
        <a:lstStyle/>
        <a:p>
          <a:r>
            <a:rPr lang="es-ES_tradnl" dirty="0"/>
            <a:t>9 bits</a:t>
          </a:r>
        </a:p>
      </dgm:t>
    </dgm:pt>
    <dgm:pt modelId="{22D7CE67-8BBA-4586-8703-79B296428B34}" type="parTrans" cxnId="{96C80327-B230-427B-8910-79E851AB4113}">
      <dgm:prSet/>
      <dgm:spPr/>
      <dgm:t>
        <a:bodyPr/>
        <a:lstStyle/>
        <a:p>
          <a:endParaRPr lang="es-HN"/>
        </a:p>
      </dgm:t>
    </dgm:pt>
    <dgm:pt modelId="{EADED4F2-89F4-42A8-84E6-C1CF69EA3AB5}" type="sibTrans" cxnId="{96C80327-B230-427B-8910-79E851AB4113}">
      <dgm:prSet/>
      <dgm:spPr/>
      <dgm:t>
        <a:bodyPr/>
        <a:lstStyle/>
        <a:p>
          <a:endParaRPr lang="es-HN"/>
        </a:p>
      </dgm:t>
    </dgm:pt>
    <dgm:pt modelId="{6BDBE839-266A-4224-972F-DDCFA425D138}" type="pres">
      <dgm:prSet presAssocID="{334A5645-D197-494F-9985-1C13FC909E0D}" presName="theList" presStyleCnt="0">
        <dgm:presLayoutVars>
          <dgm:dir/>
          <dgm:animLvl val="lvl"/>
          <dgm:resizeHandles val="exact"/>
        </dgm:presLayoutVars>
      </dgm:prSet>
      <dgm:spPr/>
    </dgm:pt>
    <dgm:pt modelId="{AB61E712-CE6E-47B2-8705-44A610002858}" type="pres">
      <dgm:prSet presAssocID="{E8EF3202-7F0B-456E-95AF-7743DCC019CE}" presName="compNode" presStyleCnt="0"/>
      <dgm:spPr/>
    </dgm:pt>
    <dgm:pt modelId="{F69B8D96-1F3E-41D4-9B79-C018A2BACC45}" type="pres">
      <dgm:prSet presAssocID="{E8EF3202-7F0B-456E-95AF-7743DCC019CE}" presName="aNode" presStyleLbl="bgShp" presStyleIdx="0" presStyleCnt="3" custScaleX="198615"/>
      <dgm:spPr/>
    </dgm:pt>
    <dgm:pt modelId="{9FF7EB78-DC4A-42E7-A4D3-F9E61ECCD717}" type="pres">
      <dgm:prSet presAssocID="{E8EF3202-7F0B-456E-95AF-7743DCC019CE}" presName="textNode" presStyleLbl="bgShp" presStyleIdx="0" presStyleCnt="3"/>
      <dgm:spPr/>
    </dgm:pt>
    <dgm:pt modelId="{3B8CD1E6-8929-4679-A10A-AD01A4D4E57D}" type="pres">
      <dgm:prSet presAssocID="{E8EF3202-7F0B-456E-95AF-7743DCC019CE}" presName="compChildNode" presStyleCnt="0"/>
      <dgm:spPr/>
    </dgm:pt>
    <dgm:pt modelId="{A27EC1CC-B61F-4A75-8D2F-8655F75E3F0C}" type="pres">
      <dgm:prSet presAssocID="{E8EF3202-7F0B-456E-95AF-7743DCC019CE}" presName="theInnerList" presStyleCnt="0"/>
      <dgm:spPr/>
    </dgm:pt>
    <dgm:pt modelId="{1D7AFE40-BD2D-4B1D-824D-93F34DACC9BD}" type="pres">
      <dgm:prSet presAssocID="{44D52038-9D92-4419-940B-8785F98939DA}" presName="childNode" presStyleLbl="node1" presStyleIdx="0" presStyleCnt="24" custScaleX="242796">
        <dgm:presLayoutVars>
          <dgm:bulletEnabled val="1"/>
        </dgm:presLayoutVars>
      </dgm:prSet>
      <dgm:spPr/>
    </dgm:pt>
    <dgm:pt modelId="{4070F77F-C89E-4437-B85C-33D3452BB1D4}" type="pres">
      <dgm:prSet presAssocID="{44D52038-9D92-4419-940B-8785F98939DA}" presName="aSpace2" presStyleCnt="0"/>
      <dgm:spPr/>
    </dgm:pt>
    <dgm:pt modelId="{5AC2DE2A-7D82-4877-9C00-5C569859769D}" type="pres">
      <dgm:prSet presAssocID="{96676B96-D3F5-4E45-A4CD-853F3DB65A31}" presName="childNode" presStyleLbl="node1" presStyleIdx="1" presStyleCnt="24" custScaleX="242796">
        <dgm:presLayoutVars>
          <dgm:bulletEnabled val="1"/>
        </dgm:presLayoutVars>
      </dgm:prSet>
      <dgm:spPr/>
    </dgm:pt>
    <dgm:pt modelId="{4FEE8739-4867-4533-A868-EA5203E1DE09}" type="pres">
      <dgm:prSet presAssocID="{96676B96-D3F5-4E45-A4CD-853F3DB65A31}" presName="aSpace2" presStyleCnt="0"/>
      <dgm:spPr/>
    </dgm:pt>
    <dgm:pt modelId="{09D6C97A-01C2-46AC-8D79-E092D4F1B301}" type="pres">
      <dgm:prSet presAssocID="{40F3113B-ED7B-48E4-874B-582DBC0CDE7E}" presName="childNode" presStyleLbl="node1" presStyleIdx="2" presStyleCnt="24" custScaleX="242796">
        <dgm:presLayoutVars>
          <dgm:bulletEnabled val="1"/>
        </dgm:presLayoutVars>
      </dgm:prSet>
      <dgm:spPr/>
    </dgm:pt>
    <dgm:pt modelId="{BC7E7576-E324-46CD-9CCF-0E304CFA11F5}" type="pres">
      <dgm:prSet presAssocID="{40F3113B-ED7B-48E4-874B-582DBC0CDE7E}" presName="aSpace2" presStyleCnt="0"/>
      <dgm:spPr/>
    </dgm:pt>
    <dgm:pt modelId="{68CDF799-48D0-483D-ADB7-C9EB449A8734}" type="pres">
      <dgm:prSet presAssocID="{BDE8A464-8B26-4B56-8E67-5ACEDCFC3FB6}" presName="childNode" presStyleLbl="node1" presStyleIdx="3" presStyleCnt="24" custScaleX="242796">
        <dgm:presLayoutVars>
          <dgm:bulletEnabled val="1"/>
        </dgm:presLayoutVars>
      </dgm:prSet>
      <dgm:spPr/>
    </dgm:pt>
    <dgm:pt modelId="{BD1F69CE-BC26-4DA3-8A9E-E3B645056AE3}" type="pres">
      <dgm:prSet presAssocID="{BDE8A464-8B26-4B56-8E67-5ACEDCFC3FB6}" presName="aSpace2" presStyleCnt="0"/>
      <dgm:spPr/>
    </dgm:pt>
    <dgm:pt modelId="{69179D1A-AA79-440B-80AF-E55AD87527EA}" type="pres">
      <dgm:prSet presAssocID="{52B93E83-4772-4B62-BBFA-E59FE89E377E}" presName="childNode" presStyleLbl="node1" presStyleIdx="4" presStyleCnt="24" custScaleX="241791">
        <dgm:presLayoutVars>
          <dgm:bulletEnabled val="1"/>
        </dgm:presLayoutVars>
      </dgm:prSet>
      <dgm:spPr/>
    </dgm:pt>
    <dgm:pt modelId="{E1C182C5-C2DC-410D-AF1D-78606DBF190F}" type="pres">
      <dgm:prSet presAssocID="{52B93E83-4772-4B62-BBFA-E59FE89E377E}" presName="aSpace2" presStyleCnt="0"/>
      <dgm:spPr/>
    </dgm:pt>
    <dgm:pt modelId="{9A29BE9A-5BFC-4B3E-94F7-C96125BEF2EE}" type="pres">
      <dgm:prSet presAssocID="{81EF057E-AD25-4532-82C6-332D7486422A}" presName="childNode" presStyleLbl="node1" presStyleIdx="5" presStyleCnt="24" custScaleX="242796">
        <dgm:presLayoutVars>
          <dgm:bulletEnabled val="1"/>
        </dgm:presLayoutVars>
      </dgm:prSet>
      <dgm:spPr/>
    </dgm:pt>
    <dgm:pt modelId="{341EE87C-51C9-49AD-A8A0-AED2BEBB0458}" type="pres">
      <dgm:prSet presAssocID="{81EF057E-AD25-4532-82C6-332D7486422A}" presName="aSpace2" presStyleCnt="0"/>
      <dgm:spPr/>
    </dgm:pt>
    <dgm:pt modelId="{ED654EA4-8904-4E5F-8176-CC744A5FC711}" type="pres">
      <dgm:prSet presAssocID="{25B1C632-ABBA-4765-9340-95EE8D5CD422}" presName="childNode" presStyleLbl="node1" presStyleIdx="6" presStyleCnt="24" custScaleX="242796">
        <dgm:presLayoutVars>
          <dgm:bulletEnabled val="1"/>
        </dgm:presLayoutVars>
      </dgm:prSet>
      <dgm:spPr/>
    </dgm:pt>
    <dgm:pt modelId="{5DC1D31D-132A-46FB-BF52-1109B73AD040}" type="pres">
      <dgm:prSet presAssocID="{25B1C632-ABBA-4765-9340-95EE8D5CD422}" presName="aSpace2" presStyleCnt="0"/>
      <dgm:spPr/>
    </dgm:pt>
    <dgm:pt modelId="{E2E87A06-40A7-435A-99F8-BAF87BF4BCBB}" type="pres">
      <dgm:prSet presAssocID="{1EBD5B28-59A1-4284-984F-2CD33A9A45B4}" presName="childNode" presStyleLbl="node1" presStyleIdx="7" presStyleCnt="24" custScaleX="242796">
        <dgm:presLayoutVars>
          <dgm:bulletEnabled val="1"/>
        </dgm:presLayoutVars>
      </dgm:prSet>
      <dgm:spPr/>
    </dgm:pt>
    <dgm:pt modelId="{A7573677-C4FE-45CF-A3D4-13827DA0227F}" type="pres">
      <dgm:prSet presAssocID="{E8EF3202-7F0B-456E-95AF-7743DCC019CE}" presName="aSpace" presStyleCnt="0"/>
      <dgm:spPr/>
    </dgm:pt>
    <dgm:pt modelId="{3B2911A4-027F-4F56-B445-CD78A3C0CB9F}" type="pres">
      <dgm:prSet presAssocID="{EBC95EBA-34FD-45D7-8930-416E2AA0FA17}" presName="compNode" presStyleCnt="0"/>
      <dgm:spPr/>
    </dgm:pt>
    <dgm:pt modelId="{72C6BD3A-7382-4D3E-ACF4-241A051F35A7}" type="pres">
      <dgm:prSet presAssocID="{EBC95EBA-34FD-45D7-8930-416E2AA0FA17}" presName="aNode" presStyleLbl="bgShp" presStyleIdx="1" presStyleCnt="3" custLinFactNeighborY="1124"/>
      <dgm:spPr/>
    </dgm:pt>
    <dgm:pt modelId="{CB95D3B4-E459-460C-AC01-A8DA44111CAF}" type="pres">
      <dgm:prSet presAssocID="{EBC95EBA-34FD-45D7-8930-416E2AA0FA17}" presName="textNode" presStyleLbl="bgShp" presStyleIdx="1" presStyleCnt="3"/>
      <dgm:spPr/>
    </dgm:pt>
    <dgm:pt modelId="{77823DD1-6C12-41C1-BCA0-FA6BDA16BFD7}" type="pres">
      <dgm:prSet presAssocID="{EBC95EBA-34FD-45D7-8930-416E2AA0FA17}" presName="compChildNode" presStyleCnt="0"/>
      <dgm:spPr/>
    </dgm:pt>
    <dgm:pt modelId="{D9B1C1F9-346C-4938-855F-FCE086610FD1}" type="pres">
      <dgm:prSet presAssocID="{EBC95EBA-34FD-45D7-8930-416E2AA0FA17}" presName="theInnerList" presStyleCnt="0"/>
      <dgm:spPr/>
    </dgm:pt>
    <dgm:pt modelId="{E62C2EB9-84F9-4E1C-AF9F-154325F51D2C}" type="pres">
      <dgm:prSet presAssocID="{F7E211EB-B5FE-484B-AE85-67D8FCB47AC5}" presName="childNode" presStyleLbl="node1" presStyleIdx="8" presStyleCnt="24" custScaleX="100839">
        <dgm:presLayoutVars>
          <dgm:bulletEnabled val="1"/>
        </dgm:presLayoutVars>
      </dgm:prSet>
      <dgm:spPr/>
    </dgm:pt>
    <dgm:pt modelId="{843E4042-E871-4546-8932-78F34E0BA0ED}" type="pres">
      <dgm:prSet presAssocID="{F7E211EB-B5FE-484B-AE85-67D8FCB47AC5}" presName="aSpace2" presStyleCnt="0"/>
      <dgm:spPr/>
    </dgm:pt>
    <dgm:pt modelId="{8B463562-C1BA-4CB9-8F7E-B20DA4A7A5B4}" type="pres">
      <dgm:prSet presAssocID="{E1D88654-1C83-44F3-85EF-DA698E176FA9}" presName="childNode" presStyleLbl="node1" presStyleIdx="9" presStyleCnt="24" custScaleX="100839">
        <dgm:presLayoutVars>
          <dgm:bulletEnabled val="1"/>
        </dgm:presLayoutVars>
      </dgm:prSet>
      <dgm:spPr/>
    </dgm:pt>
    <dgm:pt modelId="{5E0D0BEC-2C20-4C7A-8FF8-09F5AAC96D7D}" type="pres">
      <dgm:prSet presAssocID="{E1D88654-1C83-44F3-85EF-DA698E176FA9}" presName="aSpace2" presStyleCnt="0"/>
      <dgm:spPr/>
    </dgm:pt>
    <dgm:pt modelId="{E0E33993-8468-4569-A0B0-1C55755966AE}" type="pres">
      <dgm:prSet presAssocID="{86F8503F-7469-4B37-B773-1874C5595C3E}" presName="childNode" presStyleLbl="node1" presStyleIdx="10" presStyleCnt="24" custScaleX="100839">
        <dgm:presLayoutVars>
          <dgm:bulletEnabled val="1"/>
        </dgm:presLayoutVars>
      </dgm:prSet>
      <dgm:spPr/>
    </dgm:pt>
    <dgm:pt modelId="{57FFE31B-CAE7-4B14-8346-AD536F838733}" type="pres">
      <dgm:prSet presAssocID="{86F8503F-7469-4B37-B773-1874C5595C3E}" presName="aSpace2" presStyleCnt="0"/>
      <dgm:spPr/>
    </dgm:pt>
    <dgm:pt modelId="{548901CE-1A7F-4B3C-9FD6-EAD93602CB03}" type="pres">
      <dgm:prSet presAssocID="{1EAD6884-F1F4-4CC2-876E-A14320082F06}" presName="childNode" presStyleLbl="node1" presStyleIdx="11" presStyleCnt="24" custScaleX="100839">
        <dgm:presLayoutVars>
          <dgm:bulletEnabled val="1"/>
        </dgm:presLayoutVars>
      </dgm:prSet>
      <dgm:spPr/>
    </dgm:pt>
    <dgm:pt modelId="{C4DF9E71-C25B-4C0E-803D-5EC969905311}" type="pres">
      <dgm:prSet presAssocID="{1EAD6884-F1F4-4CC2-876E-A14320082F06}" presName="aSpace2" presStyleCnt="0"/>
      <dgm:spPr/>
    </dgm:pt>
    <dgm:pt modelId="{661A2153-869A-44BA-A667-D0DBB17E78FE}" type="pres">
      <dgm:prSet presAssocID="{D61B4A20-DD92-4389-81E7-420210632EB1}" presName="childNode" presStyleLbl="node1" presStyleIdx="12" presStyleCnt="24" custScaleX="100839">
        <dgm:presLayoutVars>
          <dgm:bulletEnabled val="1"/>
        </dgm:presLayoutVars>
      </dgm:prSet>
      <dgm:spPr/>
    </dgm:pt>
    <dgm:pt modelId="{59307AC4-90CF-4E81-81B8-61C213F2ECCB}" type="pres">
      <dgm:prSet presAssocID="{D61B4A20-DD92-4389-81E7-420210632EB1}" presName="aSpace2" presStyleCnt="0"/>
      <dgm:spPr/>
    </dgm:pt>
    <dgm:pt modelId="{3B641ACB-9557-4372-A843-291C1CA239DF}" type="pres">
      <dgm:prSet presAssocID="{6373B8BA-F51A-4E9E-AE6B-572FCF8AC864}" presName="childNode" presStyleLbl="node1" presStyleIdx="13" presStyleCnt="24" custScaleX="100839">
        <dgm:presLayoutVars>
          <dgm:bulletEnabled val="1"/>
        </dgm:presLayoutVars>
      </dgm:prSet>
      <dgm:spPr/>
    </dgm:pt>
    <dgm:pt modelId="{BB62C9B4-CD09-485A-84C2-1C9701EA5327}" type="pres">
      <dgm:prSet presAssocID="{6373B8BA-F51A-4E9E-AE6B-572FCF8AC864}" presName="aSpace2" presStyleCnt="0"/>
      <dgm:spPr/>
    </dgm:pt>
    <dgm:pt modelId="{1AFCDAC3-7BB2-4AA0-BEC7-477F12CEE1DF}" type="pres">
      <dgm:prSet presAssocID="{2C1CAEB4-916D-44DF-99CD-E70D6EA39B0F}" presName="childNode" presStyleLbl="node1" presStyleIdx="14" presStyleCnt="24" custScaleX="100839">
        <dgm:presLayoutVars>
          <dgm:bulletEnabled val="1"/>
        </dgm:presLayoutVars>
      </dgm:prSet>
      <dgm:spPr/>
    </dgm:pt>
    <dgm:pt modelId="{A5992AEE-8B35-4443-8113-21F65EF78931}" type="pres">
      <dgm:prSet presAssocID="{2C1CAEB4-916D-44DF-99CD-E70D6EA39B0F}" presName="aSpace2" presStyleCnt="0"/>
      <dgm:spPr/>
    </dgm:pt>
    <dgm:pt modelId="{54375C18-0FA2-4C34-AA55-7100F983BF9E}" type="pres">
      <dgm:prSet presAssocID="{57A19022-E4A2-4607-AD2F-66216B711C7A}" presName="childNode" presStyleLbl="node1" presStyleIdx="15" presStyleCnt="24" custScaleX="100839">
        <dgm:presLayoutVars>
          <dgm:bulletEnabled val="1"/>
        </dgm:presLayoutVars>
      </dgm:prSet>
      <dgm:spPr/>
    </dgm:pt>
    <dgm:pt modelId="{17E6E374-C6E3-403E-A4AA-CCCDA1BC24B7}" type="pres">
      <dgm:prSet presAssocID="{EBC95EBA-34FD-45D7-8930-416E2AA0FA17}" presName="aSpace" presStyleCnt="0"/>
      <dgm:spPr/>
    </dgm:pt>
    <dgm:pt modelId="{8AB36294-7FF2-462E-A848-4C2D2CC49DD4}" type="pres">
      <dgm:prSet presAssocID="{D4FD2135-B66F-435C-8674-12E2E78DD64C}" presName="compNode" presStyleCnt="0"/>
      <dgm:spPr/>
    </dgm:pt>
    <dgm:pt modelId="{6347A5E1-E968-4780-BD75-F509A5C4F759}" type="pres">
      <dgm:prSet presAssocID="{D4FD2135-B66F-435C-8674-12E2E78DD64C}" presName="aNode" presStyleLbl="bgShp" presStyleIdx="2" presStyleCnt="3"/>
      <dgm:spPr/>
    </dgm:pt>
    <dgm:pt modelId="{FE2F6C08-8662-4B02-BE42-84EDE8C37012}" type="pres">
      <dgm:prSet presAssocID="{D4FD2135-B66F-435C-8674-12E2E78DD64C}" presName="textNode" presStyleLbl="bgShp" presStyleIdx="2" presStyleCnt="3"/>
      <dgm:spPr/>
    </dgm:pt>
    <dgm:pt modelId="{1B64519C-6CFF-42AB-9923-77B70B5C58E3}" type="pres">
      <dgm:prSet presAssocID="{D4FD2135-B66F-435C-8674-12E2E78DD64C}" presName="compChildNode" presStyleCnt="0"/>
      <dgm:spPr/>
    </dgm:pt>
    <dgm:pt modelId="{1AC05269-3B4F-469E-AEDC-04D0FFEDDFAF}" type="pres">
      <dgm:prSet presAssocID="{D4FD2135-B66F-435C-8674-12E2E78DD64C}" presName="theInnerList" presStyleCnt="0"/>
      <dgm:spPr/>
    </dgm:pt>
    <dgm:pt modelId="{2A0BC66A-4A8C-419F-94B4-CCDF73098FEA}" type="pres">
      <dgm:prSet presAssocID="{2A47A0FE-55E8-472D-802C-153020895643}" presName="childNode" presStyleLbl="node1" presStyleIdx="16" presStyleCnt="24">
        <dgm:presLayoutVars>
          <dgm:bulletEnabled val="1"/>
        </dgm:presLayoutVars>
      </dgm:prSet>
      <dgm:spPr/>
    </dgm:pt>
    <dgm:pt modelId="{D8C0C7AB-DC97-4BD4-A174-33E9D471ABC7}" type="pres">
      <dgm:prSet presAssocID="{2A47A0FE-55E8-472D-802C-153020895643}" presName="aSpace2" presStyleCnt="0"/>
      <dgm:spPr/>
    </dgm:pt>
    <dgm:pt modelId="{EC80B6B1-EC83-40F2-B342-E04837FAA3D8}" type="pres">
      <dgm:prSet presAssocID="{8455EA80-A068-4D16-9A4E-5E636E64C8C4}" presName="childNode" presStyleLbl="node1" presStyleIdx="17" presStyleCnt="24">
        <dgm:presLayoutVars>
          <dgm:bulletEnabled val="1"/>
        </dgm:presLayoutVars>
      </dgm:prSet>
      <dgm:spPr/>
    </dgm:pt>
    <dgm:pt modelId="{D8182A81-F51E-46D3-AFE7-3E2B9AF68DCA}" type="pres">
      <dgm:prSet presAssocID="{8455EA80-A068-4D16-9A4E-5E636E64C8C4}" presName="aSpace2" presStyleCnt="0"/>
      <dgm:spPr/>
    </dgm:pt>
    <dgm:pt modelId="{52CD6B00-1A39-406E-93F6-55A5EBBE6A12}" type="pres">
      <dgm:prSet presAssocID="{C02A16D3-63C5-49C7-B698-72C32BDD9E52}" presName="childNode" presStyleLbl="node1" presStyleIdx="18" presStyleCnt="24">
        <dgm:presLayoutVars>
          <dgm:bulletEnabled val="1"/>
        </dgm:presLayoutVars>
      </dgm:prSet>
      <dgm:spPr/>
    </dgm:pt>
    <dgm:pt modelId="{63718F3A-6747-4783-A3C0-0DED6E10D280}" type="pres">
      <dgm:prSet presAssocID="{C02A16D3-63C5-49C7-B698-72C32BDD9E52}" presName="aSpace2" presStyleCnt="0"/>
      <dgm:spPr/>
    </dgm:pt>
    <dgm:pt modelId="{6209F4C2-3F22-462D-9D55-7215ADB85404}" type="pres">
      <dgm:prSet presAssocID="{57DCD697-1936-45C0-89C9-7BDD24C79041}" presName="childNode" presStyleLbl="node1" presStyleIdx="19" presStyleCnt="24">
        <dgm:presLayoutVars>
          <dgm:bulletEnabled val="1"/>
        </dgm:presLayoutVars>
      </dgm:prSet>
      <dgm:spPr/>
    </dgm:pt>
    <dgm:pt modelId="{15814F67-83AF-4EBF-A7CB-28B0B46F3898}" type="pres">
      <dgm:prSet presAssocID="{57DCD697-1936-45C0-89C9-7BDD24C79041}" presName="aSpace2" presStyleCnt="0"/>
      <dgm:spPr/>
    </dgm:pt>
    <dgm:pt modelId="{82944597-1613-481E-ACEC-E369CD4E27CE}" type="pres">
      <dgm:prSet presAssocID="{250A5360-BADF-45E8-8B72-0C5A225DCCFC}" presName="childNode" presStyleLbl="node1" presStyleIdx="20" presStyleCnt="24">
        <dgm:presLayoutVars>
          <dgm:bulletEnabled val="1"/>
        </dgm:presLayoutVars>
      </dgm:prSet>
      <dgm:spPr/>
    </dgm:pt>
    <dgm:pt modelId="{21E5BF95-500D-4EC6-AC36-921191B50338}" type="pres">
      <dgm:prSet presAssocID="{250A5360-BADF-45E8-8B72-0C5A225DCCFC}" presName="aSpace2" presStyleCnt="0"/>
      <dgm:spPr/>
    </dgm:pt>
    <dgm:pt modelId="{A2EE50FD-9788-456E-B496-CDCDD264AB5B}" type="pres">
      <dgm:prSet presAssocID="{547CC199-7C58-494F-8209-0735B8179D40}" presName="childNode" presStyleLbl="node1" presStyleIdx="21" presStyleCnt="24">
        <dgm:presLayoutVars>
          <dgm:bulletEnabled val="1"/>
        </dgm:presLayoutVars>
      </dgm:prSet>
      <dgm:spPr/>
    </dgm:pt>
    <dgm:pt modelId="{56B66EF1-26DE-48F2-8684-8DBCF35E4A87}" type="pres">
      <dgm:prSet presAssocID="{547CC199-7C58-494F-8209-0735B8179D40}" presName="aSpace2" presStyleCnt="0"/>
      <dgm:spPr/>
    </dgm:pt>
    <dgm:pt modelId="{BBF7E393-5A84-46A7-B74B-6A13205D8347}" type="pres">
      <dgm:prSet presAssocID="{CE44E876-6227-48E0-8E13-5FABCF549327}" presName="childNode" presStyleLbl="node1" presStyleIdx="22" presStyleCnt="24">
        <dgm:presLayoutVars>
          <dgm:bulletEnabled val="1"/>
        </dgm:presLayoutVars>
      </dgm:prSet>
      <dgm:spPr/>
    </dgm:pt>
    <dgm:pt modelId="{ADE20664-059B-4D04-B848-84E707BAA835}" type="pres">
      <dgm:prSet presAssocID="{CE44E876-6227-48E0-8E13-5FABCF549327}" presName="aSpace2" presStyleCnt="0"/>
      <dgm:spPr/>
    </dgm:pt>
    <dgm:pt modelId="{EDC70884-AB34-4F1F-9DD6-8E02CE5A117B}" type="pres">
      <dgm:prSet presAssocID="{52965770-21E4-4C2C-AC94-5656D8B71F99}" presName="childNode" presStyleLbl="node1" presStyleIdx="23" presStyleCnt="24">
        <dgm:presLayoutVars>
          <dgm:bulletEnabled val="1"/>
        </dgm:presLayoutVars>
      </dgm:prSet>
      <dgm:spPr/>
    </dgm:pt>
  </dgm:ptLst>
  <dgm:cxnLst>
    <dgm:cxn modelId="{7FD28401-F5A8-4F09-8B8E-97EFCCBC1CBB}" type="presOf" srcId="{547CC199-7C58-494F-8209-0735B8179D40}" destId="{A2EE50FD-9788-456E-B496-CDCDD264AB5B}" srcOrd="0" destOrd="0" presId="urn:microsoft.com/office/officeart/2005/8/layout/lProcess2"/>
    <dgm:cxn modelId="{FD6C8D02-EF03-4133-B216-ED1DC1D6F4AB}" type="presOf" srcId="{BDE8A464-8B26-4B56-8E67-5ACEDCFC3FB6}" destId="{68CDF799-48D0-483D-ADB7-C9EB449A8734}" srcOrd="0" destOrd="0" presId="urn:microsoft.com/office/officeart/2005/8/layout/lProcess2"/>
    <dgm:cxn modelId="{0AEA6E06-276E-4007-9ABF-EDC21BEB9A34}" srcId="{D4FD2135-B66F-435C-8674-12E2E78DD64C}" destId="{CE44E876-6227-48E0-8E13-5FABCF549327}" srcOrd="6" destOrd="0" parTransId="{39984B2D-0B74-46F6-AB11-A73D4D01F341}" sibTransId="{E4462821-1328-4E7F-ACB5-267425C4B599}"/>
    <dgm:cxn modelId="{41541C0B-6098-4C52-994C-9058471B327C}" type="presOf" srcId="{D4FD2135-B66F-435C-8674-12E2E78DD64C}" destId="{6347A5E1-E968-4780-BD75-F509A5C4F759}" srcOrd="0" destOrd="0" presId="urn:microsoft.com/office/officeart/2005/8/layout/lProcess2"/>
    <dgm:cxn modelId="{E226CC11-A96B-44E9-8BAA-AA91769EB512}" srcId="{EBC95EBA-34FD-45D7-8930-416E2AA0FA17}" destId="{F7E211EB-B5FE-484B-AE85-67D8FCB47AC5}" srcOrd="0" destOrd="0" parTransId="{28C09912-5421-41A6-9EE6-0427ABEE5201}" sibTransId="{218400EC-5D35-4843-B880-E3A308A37F8D}"/>
    <dgm:cxn modelId="{E3F89C13-1F78-4438-BABF-69599EDA9507}" type="presOf" srcId="{CE44E876-6227-48E0-8E13-5FABCF549327}" destId="{BBF7E393-5A84-46A7-B74B-6A13205D8347}" srcOrd="0" destOrd="0" presId="urn:microsoft.com/office/officeart/2005/8/layout/lProcess2"/>
    <dgm:cxn modelId="{C90CC314-AC23-469B-B690-CCF1FD31D2EE}" srcId="{D4FD2135-B66F-435C-8674-12E2E78DD64C}" destId="{250A5360-BADF-45E8-8B72-0C5A225DCCFC}" srcOrd="4" destOrd="0" parTransId="{79F420D2-B06E-496A-A252-F3BDF8188051}" sibTransId="{B10EFF6E-6837-44F7-B7BD-D42D066CB57F}"/>
    <dgm:cxn modelId="{82B2371A-DB83-468F-85AF-CCFC2CA7D08C}" type="presOf" srcId="{96676B96-D3F5-4E45-A4CD-853F3DB65A31}" destId="{5AC2DE2A-7D82-4877-9C00-5C569859769D}" srcOrd="0" destOrd="0" presId="urn:microsoft.com/office/officeart/2005/8/layout/lProcess2"/>
    <dgm:cxn modelId="{FE41661A-72C0-4604-B05F-7829D77FE247}" srcId="{D4FD2135-B66F-435C-8674-12E2E78DD64C}" destId="{547CC199-7C58-494F-8209-0735B8179D40}" srcOrd="5" destOrd="0" parTransId="{075C757A-9FCA-44C7-B6D5-ADAA0ADAFE6B}" sibTransId="{0D0859BD-BC63-4760-8EB4-C8DDE9838A70}"/>
    <dgm:cxn modelId="{5CE5081F-8708-4483-99F2-F08B8D855875}" srcId="{EBC95EBA-34FD-45D7-8930-416E2AA0FA17}" destId="{6373B8BA-F51A-4E9E-AE6B-572FCF8AC864}" srcOrd="5" destOrd="0" parTransId="{34E0F2B3-FC41-4651-9924-E1854E445703}" sibTransId="{4C949157-AD7A-4302-A0F5-030FE0BBDAD2}"/>
    <dgm:cxn modelId="{96C80327-B230-427B-8910-79E851AB4113}" srcId="{D4FD2135-B66F-435C-8674-12E2E78DD64C}" destId="{52965770-21E4-4C2C-AC94-5656D8B71F99}" srcOrd="7" destOrd="0" parTransId="{22D7CE67-8BBA-4586-8703-79B296428B34}" sibTransId="{EADED4F2-89F4-42A8-84E6-C1CF69EA3AB5}"/>
    <dgm:cxn modelId="{1B46A328-6015-45C7-A5D2-97022AC9F521}" srcId="{EBC95EBA-34FD-45D7-8930-416E2AA0FA17}" destId="{E1D88654-1C83-44F3-85EF-DA698E176FA9}" srcOrd="1" destOrd="0" parTransId="{65AE7394-247B-4239-B2C0-E448C585660A}" sibTransId="{0933766D-ACBA-43D2-96C6-7F1426FD9333}"/>
    <dgm:cxn modelId="{F03A5834-88A5-443D-A01E-019067EE178A}" type="presOf" srcId="{1EBD5B28-59A1-4284-984F-2CD33A9A45B4}" destId="{E2E87A06-40A7-435A-99F8-BAF87BF4BCBB}" srcOrd="0" destOrd="0" presId="urn:microsoft.com/office/officeart/2005/8/layout/lProcess2"/>
    <dgm:cxn modelId="{AAB68537-D5EF-4F0F-AA78-585CE0C9A664}" srcId="{E8EF3202-7F0B-456E-95AF-7743DCC019CE}" destId="{1EBD5B28-59A1-4284-984F-2CD33A9A45B4}" srcOrd="7" destOrd="0" parTransId="{25EF4F76-A37A-4F49-95B8-74A4BCB87ADA}" sibTransId="{D4BC6D9E-DE5D-40CC-9F3F-F0EFBB132C9A}"/>
    <dgm:cxn modelId="{A404413A-CEFE-47A0-B503-1D25647C5E5D}" srcId="{E8EF3202-7F0B-456E-95AF-7743DCC019CE}" destId="{81EF057E-AD25-4532-82C6-332D7486422A}" srcOrd="5" destOrd="0" parTransId="{A3E6E3E2-02F8-45DA-AF25-0C576F136B4C}" sibTransId="{6BED22B1-E5A1-476C-BE87-CACA89E468FD}"/>
    <dgm:cxn modelId="{5AB22A3E-EC7E-4C10-8799-D3409222419B}" type="presOf" srcId="{6373B8BA-F51A-4E9E-AE6B-572FCF8AC864}" destId="{3B641ACB-9557-4372-A843-291C1CA239DF}" srcOrd="0" destOrd="0" presId="urn:microsoft.com/office/officeart/2005/8/layout/lProcess2"/>
    <dgm:cxn modelId="{3025975D-ABCD-4AF1-8179-F1A852E6DCC3}" type="presOf" srcId="{57A19022-E4A2-4607-AD2F-66216B711C7A}" destId="{54375C18-0FA2-4C34-AA55-7100F983BF9E}" srcOrd="0" destOrd="0" presId="urn:microsoft.com/office/officeart/2005/8/layout/lProcess2"/>
    <dgm:cxn modelId="{81AC0646-9711-405C-AD0D-BBD12DAB1D15}" type="presOf" srcId="{EBC95EBA-34FD-45D7-8930-416E2AA0FA17}" destId="{CB95D3B4-E459-460C-AC01-A8DA44111CAF}" srcOrd="1" destOrd="0" presId="urn:microsoft.com/office/officeart/2005/8/layout/lProcess2"/>
    <dgm:cxn modelId="{279FE247-64BE-4DC2-B75E-F28F5B425271}" type="presOf" srcId="{1EAD6884-F1F4-4CC2-876E-A14320082F06}" destId="{548901CE-1A7F-4B3C-9FD6-EAD93602CB03}" srcOrd="0" destOrd="0" presId="urn:microsoft.com/office/officeart/2005/8/layout/lProcess2"/>
    <dgm:cxn modelId="{06800749-2AEC-4E28-BC14-58884279A00E}" srcId="{D4FD2135-B66F-435C-8674-12E2E78DD64C}" destId="{8455EA80-A068-4D16-9A4E-5E636E64C8C4}" srcOrd="1" destOrd="0" parTransId="{049C791D-4197-4BD8-B269-1D0066600252}" sibTransId="{7C80EE46-564D-42B6-8CF3-C05C4D6154C6}"/>
    <dgm:cxn modelId="{8E9AAE69-D272-4FED-81A2-3024CF4D2337}" srcId="{EBC95EBA-34FD-45D7-8930-416E2AA0FA17}" destId="{D61B4A20-DD92-4389-81E7-420210632EB1}" srcOrd="4" destOrd="0" parTransId="{08E25FA1-E092-4D7B-9E70-0FFD66A4054D}" sibTransId="{42132239-E250-4B6D-AB36-93BB659F6884}"/>
    <dgm:cxn modelId="{F6ED474A-92C8-4D17-9E22-E572D25CBACC}" srcId="{E8EF3202-7F0B-456E-95AF-7743DCC019CE}" destId="{52B93E83-4772-4B62-BBFA-E59FE89E377E}" srcOrd="4" destOrd="0" parTransId="{C6BF18B7-DE60-4532-8029-F1CD5E6B61AD}" sibTransId="{0A461C1C-2DC3-483D-91F9-992103E30B83}"/>
    <dgm:cxn modelId="{927A204C-AC9E-4EC5-A66C-F464BA66A2EA}" type="presOf" srcId="{52B93E83-4772-4B62-BBFA-E59FE89E377E}" destId="{69179D1A-AA79-440B-80AF-E55AD87527EA}" srcOrd="0" destOrd="0" presId="urn:microsoft.com/office/officeart/2005/8/layout/lProcess2"/>
    <dgm:cxn modelId="{F6D7214C-EC90-424B-B425-4B8FF6F9650E}" srcId="{334A5645-D197-494F-9985-1C13FC909E0D}" destId="{D4FD2135-B66F-435C-8674-12E2E78DD64C}" srcOrd="2" destOrd="0" parTransId="{4304BEE0-86BE-438F-B8FE-EB8533A9C2A8}" sibTransId="{9F042548-F2F7-4B73-AAC8-B444745457BD}"/>
    <dgm:cxn modelId="{8A038A6F-732B-4A4F-A859-C61C7A03FAE8}" type="presOf" srcId="{D61B4A20-DD92-4389-81E7-420210632EB1}" destId="{661A2153-869A-44BA-A667-D0DBB17E78FE}" srcOrd="0" destOrd="0" presId="urn:microsoft.com/office/officeart/2005/8/layout/lProcess2"/>
    <dgm:cxn modelId="{85404273-6E58-44B5-9FD6-232D04B70681}" type="presOf" srcId="{EBC95EBA-34FD-45D7-8930-416E2AA0FA17}" destId="{72C6BD3A-7382-4D3E-ACF4-241A051F35A7}" srcOrd="0" destOrd="0" presId="urn:microsoft.com/office/officeart/2005/8/layout/lProcess2"/>
    <dgm:cxn modelId="{023D6556-28A0-472E-93FE-C159070C9892}" type="presOf" srcId="{C02A16D3-63C5-49C7-B698-72C32BDD9E52}" destId="{52CD6B00-1A39-406E-93F6-55A5EBBE6A12}" srcOrd="0" destOrd="0" presId="urn:microsoft.com/office/officeart/2005/8/layout/lProcess2"/>
    <dgm:cxn modelId="{E7929876-AD11-445D-9B82-4CC22CB38568}" srcId="{EBC95EBA-34FD-45D7-8930-416E2AA0FA17}" destId="{57A19022-E4A2-4607-AD2F-66216B711C7A}" srcOrd="7" destOrd="0" parTransId="{86D683DB-7976-4005-96CC-1F3E65729FB3}" sibTransId="{CB30DBC5-DB1F-4150-B031-0F07F6AD2AD2}"/>
    <dgm:cxn modelId="{E8830578-2C9D-4FD1-9FF1-E5CFDD75FD7B}" srcId="{EBC95EBA-34FD-45D7-8930-416E2AA0FA17}" destId="{1EAD6884-F1F4-4CC2-876E-A14320082F06}" srcOrd="3" destOrd="0" parTransId="{90458DB4-F34B-44C0-8D87-EEEE68955A28}" sibTransId="{135E0664-7085-49F6-97A4-65F6E34094F1}"/>
    <dgm:cxn modelId="{5DDF9379-76B8-442B-8942-4DFC45DA9951}" srcId="{E8EF3202-7F0B-456E-95AF-7743DCC019CE}" destId="{BDE8A464-8B26-4B56-8E67-5ACEDCFC3FB6}" srcOrd="3" destOrd="0" parTransId="{77A66B25-87C4-458D-94D6-38B4ADCB5307}" sibTransId="{59C0BD11-1426-447E-99BD-9D93EC502354}"/>
    <dgm:cxn modelId="{DAF80B7D-9DC0-47FE-9D99-EFB10AAFA372}" srcId="{D4FD2135-B66F-435C-8674-12E2E78DD64C}" destId="{C02A16D3-63C5-49C7-B698-72C32BDD9E52}" srcOrd="2" destOrd="0" parTransId="{D426D910-D5DD-4050-BCC2-2719720E6219}" sibTransId="{11AB8B05-7CEA-4B0C-A9A5-6584B5A3B3B7}"/>
    <dgm:cxn modelId="{72915280-38FC-4A9C-AF9E-659B5DC353D9}" srcId="{EBC95EBA-34FD-45D7-8930-416E2AA0FA17}" destId="{86F8503F-7469-4B37-B773-1874C5595C3E}" srcOrd="2" destOrd="0" parTransId="{392487F7-B3EB-4508-AB23-3B635D6EE1EB}" sibTransId="{73E78E8F-BF16-4A10-B7E9-C1DA28623D93}"/>
    <dgm:cxn modelId="{3D98FD86-B50A-4B36-9B4D-20ABB038823E}" type="presOf" srcId="{D4FD2135-B66F-435C-8674-12E2E78DD64C}" destId="{FE2F6C08-8662-4B02-BE42-84EDE8C37012}" srcOrd="1" destOrd="0" presId="urn:microsoft.com/office/officeart/2005/8/layout/lProcess2"/>
    <dgm:cxn modelId="{FAF1CD90-12B5-4245-859A-C966571A7626}" srcId="{E8EF3202-7F0B-456E-95AF-7743DCC019CE}" destId="{44D52038-9D92-4419-940B-8785F98939DA}" srcOrd="0" destOrd="0" parTransId="{9A9E1B30-3218-4D2F-A315-616A989F174A}" sibTransId="{470E5D50-F56F-462F-840E-982290C28676}"/>
    <dgm:cxn modelId="{C521B697-4E37-42DC-89E0-65B81EB6F7F3}" srcId="{E8EF3202-7F0B-456E-95AF-7743DCC019CE}" destId="{96676B96-D3F5-4E45-A4CD-853F3DB65A31}" srcOrd="1" destOrd="0" parTransId="{F48B5764-1C8E-43CB-B2B6-CEBB927A13DE}" sibTransId="{E9762372-F853-4AE3-A058-1B6E9A7171CD}"/>
    <dgm:cxn modelId="{BB61CD9C-1A5C-4C19-A4CE-C00A76DF4065}" type="presOf" srcId="{8455EA80-A068-4D16-9A4E-5E636E64C8C4}" destId="{EC80B6B1-EC83-40F2-B342-E04837FAA3D8}" srcOrd="0" destOrd="0" presId="urn:microsoft.com/office/officeart/2005/8/layout/lProcess2"/>
    <dgm:cxn modelId="{DFF24AA0-9A16-45E5-9733-0BAACAC79089}" srcId="{E8EF3202-7F0B-456E-95AF-7743DCC019CE}" destId="{25B1C632-ABBA-4765-9340-95EE8D5CD422}" srcOrd="6" destOrd="0" parTransId="{381011C3-78AF-464F-AF46-384CFA961AF7}" sibTransId="{70AF532C-9C5E-4960-9862-7856E0221058}"/>
    <dgm:cxn modelId="{563C00A3-DACF-429A-926D-96FB6813A4DE}" type="presOf" srcId="{57DCD697-1936-45C0-89C9-7BDD24C79041}" destId="{6209F4C2-3F22-462D-9D55-7215ADB85404}" srcOrd="0" destOrd="0" presId="urn:microsoft.com/office/officeart/2005/8/layout/lProcess2"/>
    <dgm:cxn modelId="{1E1FC9A4-EB60-49F7-86FE-423F4E175FB7}" type="presOf" srcId="{E8EF3202-7F0B-456E-95AF-7743DCC019CE}" destId="{F69B8D96-1F3E-41D4-9B79-C018A2BACC45}" srcOrd="0" destOrd="0" presId="urn:microsoft.com/office/officeart/2005/8/layout/lProcess2"/>
    <dgm:cxn modelId="{D6DA74B3-3F00-42BE-B0F3-A4267887D327}" srcId="{D4FD2135-B66F-435C-8674-12E2E78DD64C}" destId="{2A47A0FE-55E8-472D-802C-153020895643}" srcOrd="0" destOrd="0" parTransId="{9B4F969C-8AC9-4114-B5FB-46B1101046E6}" sibTransId="{939E55C3-5832-41D7-B480-2316D4C13FD5}"/>
    <dgm:cxn modelId="{8635BAB9-1B48-4C41-B22F-7354E0D67656}" srcId="{334A5645-D197-494F-9985-1C13FC909E0D}" destId="{E8EF3202-7F0B-456E-95AF-7743DCC019CE}" srcOrd="0" destOrd="0" parTransId="{F3A3B8BA-78AD-4DA5-93E0-D3922BC491EC}" sibTransId="{E5CC8F6D-8EAA-4ABE-B469-81C44235CC31}"/>
    <dgm:cxn modelId="{994DF5BD-E091-4BE1-9691-4326E3E12958}" type="presOf" srcId="{334A5645-D197-494F-9985-1C13FC909E0D}" destId="{6BDBE839-266A-4224-972F-DDCFA425D138}" srcOrd="0" destOrd="0" presId="urn:microsoft.com/office/officeart/2005/8/layout/lProcess2"/>
    <dgm:cxn modelId="{16B24BC1-9DE9-432B-A6E4-4B00D9EC89B6}" type="presOf" srcId="{E8EF3202-7F0B-456E-95AF-7743DCC019CE}" destId="{9FF7EB78-DC4A-42E7-A4D3-F9E61ECCD717}" srcOrd="1" destOrd="0" presId="urn:microsoft.com/office/officeart/2005/8/layout/lProcess2"/>
    <dgm:cxn modelId="{E4D345C3-243F-4F9A-9423-23658CDB7B7E}" type="presOf" srcId="{52965770-21E4-4C2C-AC94-5656D8B71F99}" destId="{EDC70884-AB34-4F1F-9DD6-8E02CE5A117B}" srcOrd="0" destOrd="0" presId="urn:microsoft.com/office/officeart/2005/8/layout/lProcess2"/>
    <dgm:cxn modelId="{D2929CC4-33C3-4A72-8BD2-7A8901EE8AC5}" type="presOf" srcId="{2A47A0FE-55E8-472D-802C-153020895643}" destId="{2A0BC66A-4A8C-419F-94B4-CCDF73098FEA}" srcOrd="0" destOrd="0" presId="urn:microsoft.com/office/officeart/2005/8/layout/lProcess2"/>
    <dgm:cxn modelId="{EB5C31C5-8383-4F0C-9F4A-0C7653AA87BC}" srcId="{D4FD2135-B66F-435C-8674-12E2E78DD64C}" destId="{57DCD697-1936-45C0-89C9-7BDD24C79041}" srcOrd="3" destOrd="0" parTransId="{7BAA5EF2-07BD-40A2-93CB-ABB9FEA0AA1F}" sibTransId="{901DB7C6-5152-4266-AFB4-7826B1EF768C}"/>
    <dgm:cxn modelId="{BD53A9C6-15D3-4DAF-9E6C-7F07B75CF6E8}" srcId="{EBC95EBA-34FD-45D7-8930-416E2AA0FA17}" destId="{2C1CAEB4-916D-44DF-99CD-E70D6EA39B0F}" srcOrd="6" destOrd="0" parTransId="{22BC1B63-36C9-418D-9D9C-5323314DDF30}" sibTransId="{FCAB6DBC-5E34-498F-BBFF-1B045F7FB0E5}"/>
    <dgm:cxn modelId="{754A55CA-908D-4578-A0B7-A65E03B15E50}" srcId="{E8EF3202-7F0B-456E-95AF-7743DCC019CE}" destId="{40F3113B-ED7B-48E4-874B-582DBC0CDE7E}" srcOrd="2" destOrd="0" parTransId="{0AE1A9FD-1622-4418-A6BC-9099A7FCE2A1}" sibTransId="{9374AA72-A109-4C15-8794-4B900B3DE58D}"/>
    <dgm:cxn modelId="{D5B9F1CA-5285-4ED5-A9A1-32B5118A9F00}" type="presOf" srcId="{2C1CAEB4-916D-44DF-99CD-E70D6EA39B0F}" destId="{1AFCDAC3-7BB2-4AA0-BEC7-477F12CEE1DF}" srcOrd="0" destOrd="0" presId="urn:microsoft.com/office/officeart/2005/8/layout/lProcess2"/>
    <dgm:cxn modelId="{DD5F3FD2-5D94-4009-9772-26C38FE17188}" srcId="{334A5645-D197-494F-9985-1C13FC909E0D}" destId="{EBC95EBA-34FD-45D7-8930-416E2AA0FA17}" srcOrd="1" destOrd="0" parTransId="{84EF6083-5FD7-4B5E-A475-708D4982ABD2}" sibTransId="{5F601522-492B-4AC1-BB37-3AC5692E1FB6}"/>
    <dgm:cxn modelId="{9AE71AD4-0FBA-4F1C-8A87-5B748F653676}" type="presOf" srcId="{81EF057E-AD25-4532-82C6-332D7486422A}" destId="{9A29BE9A-5BFC-4B3E-94F7-C96125BEF2EE}" srcOrd="0" destOrd="0" presId="urn:microsoft.com/office/officeart/2005/8/layout/lProcess2"/>
    <dgm:cxn modelId="{2EC23ED4-F4BB-4809-B3DB-6BFD2E80537C}" type="presOf" srcId="{44D52038-9D92-4419-940B-8785F98939DA}" destId="{1D7AFE40-BD2D-4B1D-824D-93F34DACC9BD}" srcOrd="0" destOrd="0" presId="urn:microsoft.com/office/officeart/2005/8/layout/lProcess2"/>
    <dgm:cxn modelId="{D4A9CEE6-59A1-4F8A-AFA0-855FD9D3091E}" type="presOf" srcId="{E1D88654-1C83-44F3-85EF-DA698E176FA9}" destId="{8B463562-C1BA-4CB9-8F7E-B20DA4A7A5B4}" srcOrd="0" destOrd="0" presId="urn:microsoft.com/office/officeart/2005/8/layout/lProcess2"/>
    <dgm:cxn modelId="{F19574EC-CB82-49BF-A87A-903FCDD728A5}" type="presOf" srcId="{86F8503F-7469-4B37-B773-1874C5595C3E}" destId="{E0E33993-8468-4569-A0B0-1C55755966AE}" srcOrd="0" destOrd="0" presId="urn:microsoft.com/office/officeart/2005/8/layout/lProcess2"/>
    <dgm:cxn modelId="{AF3D45ED-175B-4827-81DA-DF21FFB5C6A8}" type="presOf" srcId="{25B1C632-ABBA-4765-9340-95EE8D5CD422}" destId="{ED654EA4-8904-4E5F-8176-CC744A5FC711}" srcOrd="0" destOrd="0" presId="urn:microsoft.com/office/officeart/2005/8/layout/lProcess2"/>
    <dgm:cxn modelId="{3F0F00FA-D814-4CA2-AF05-18F9491C15EB}" type="presOf" srcId="{F7E211EB-B5FE-484B-AE85-67D8FCB47AC5}" destId="{E62C2EB9-84F9-4E1C-AF9F-154325F51D2C}" srcOrd="0" destOrd="0" presId="urn:microsoft.com/office/officeart/2005/8/layout/lProcess2"/>
    <dgm:cxn modelId="{B23574FE-1585-410D-943C-BD6E6C0A6358}" type="presOf" srcId="{40F3113B-ED7B-48E4-874B-582DBC0CDE7E}" destId="{09D6C97A-01C2-46AC-8D79-E092D4F1B301}" srcOrd="0" destOrd="0" presId="urn:microsoft.com/office/officeart/2005/8/layout/lProcess2"/>
    <dgm:cxn modelId="{2A1031FF-0526-4A0A-8796-4B4E31675C77}" type="presOf" srcId="{250A5360-BADF-45E8-8B72-0C5A225DCCFC}" destId="{82944597-1613-481E-ACEC-E369CD4E27CE}" srcOrd="0" destOrd="0" presId="urn:microsoft.com/office/officeart/2005/8/layout/lProcess2"/>
    <dgm:cxn modelId="{5E6A6047-A088-48D1-B719-5DD1C1F5B2C4}" type="presParOf" srcId="{6BDBE839-266A-4224-972F-DDCFA425D138}" destId="{AB61E712-CE6E-47B2-8705-44A610002858}" srcOrd="0" destOrd="0" presId="urn:microsoft.com/office/officeart/2005/8/layout/lProcess2"/>
    <dgm:cxn modelId="{281357E7-6976-4EF1-B4A6-4B312924BAA2}" type="presParOf" srcId="{AB61E712-CE6E-47B2-8705-44A610002858}" destId="{F69B8D96-1F3E-41D4-9B79-C018A2BACC45}" srcOrd="0" destOrd="0" presId="urn:microsoft.com/office/officeart/2005/8/layout/lProcess2"/>
    <dgm:cxn modelId="{73E508A6-5B14-46DD-9870-A8F74053A572}" type="presParOf" srcId="{AB61E712-CE6E-47B2-8705-44A610002858}" destId="{9FF7EB78-DC4A-42E7-A4D3-F9E61ECCD717}" srcOrd="1" destOrd="0" presId="urn:microsoft.com/office/officeart/2005/8/layout/lProcess2"/>
    <dgm:cxn modelId="{B67B29AE-9988-4E51-A950-E670063C9369}" type="presParOf" srcId="{AB61E712-CE6E-47B2-8705-44A610002858}" destId="{3B8CD1E6-8929-4679-A10A-AD01A4D4E57D}" srcOrd="2" destOrd="0" presId="urn:microsoft.com/office/officeart/2005/8/layout/lProcess2"/>
    <dgm:cxn modelId="{7B932AD8-C989-402C-94DF-A4632CA8636B}" type="presParOf" srcId="{3B8CD1E6-8929-4679-A10A-AD01A4D4E57D}" destId="{A27EC1CC-B61F-4A75-8D2F-8655F75E3F0C}" srcOrd="0" destOrd="0" presId="urn:microsoft.com/office/officeart/2005/8/layout/lProcess2"/>
    <dgm:cxn modelId="{6BC95990-92BD-45D2-B994-FE62643B799D}" type="presParOf" srcId="{A27EC1CC-B61F-4A75-8D2F-8655F75E3F0C}" destId="{1D7AFE40-BD2D-4B1D-824D-93F34DACC9BD}" srcOrd="0" destOrd="0" presId="urn:microsoft.com/office/officeart/2005/8/layout/lProcess2"/>
    <dgm:cxn modelId="{DDA1F03F-C288-4124-A805-54D0C108C040}" type="presParOf" srcId="{A27EC1CC-B61F-4A75-8D2F-8655F75E3F0C}" destId="{4070F77F-C89E-4437-B85C-33D3452BB1D4}" srcOrd="1" destOrd="0" presId="urn:microsoft.com/office/officeart/2005/8/layout/lProcess2"/>
    <dgm:cxn modelId="{0DD3839D-8D04-413E-A83A-B241FC458009}" type="presParOf" srcId="{A27EC1CC-B61F-4A75-8D2F-8655F75E3F0C}" destId="{5AC2DE2A-7D82-4877-9C00-5C569859769D}" srcOrd="2" destOrd="0" presId="urn:microsoft.com/office/officeart/2005/8/layout/lProcess2"/>
    <dgm:cxn modelId="{44A71721-E80E-4CE8-82BB-BBC293273357}" type="presParOf" srcId="{A27EC1CC-B61F-4A75-8D2F-8655F75E3F0C}" destId="{4FEE8739-4867-4533-A868-EA5203E1DE09}" srcOrd="3" destOrd="0" presId="urn:microsoft.com/office/officeart/2005/8/layout/lProcess2"/>
    <dgm:cxn modelId="{3F36D48A-DE9B-49D4-8631-3910B716042C}" type="presParOf" srcId="{A27EC1CC-B61F-4A75-8D2F-8655F75E3F0C}" destId="{09D6C97A-01C2-46AC-8D79-E092D4F1B301}" srcOrd="4" destOrd="0" presId="urn:microsoft.com/office/officeart/2005/8/layout/lProcess2"/>
    <dgm:cxn modelId="{8117FD7D-272E-4A5F-A87D-3C8F08864740}" type="presParOf" srcId="{A27EC1CC-B61F-4A75-8D2F-8655F75E3F0C}" destId="{BC7E7576-E324-46CD-9CCF-0E304CFA11F5}" srcOrd="5" destOrd="0" presId="urn:microsoft.com/office/officeart/2005/8/layout/lProcess2"/>
    <dgm:cxn modelId="{CB25A20C-429F-4AA2-8EB4-EE6AA16882AD}" type="presParOf" srcId="{A27EC1CC-B61F-4A75-8D2F-8655F75E3F0C}" destId="{68CDF799-48D0-483D-ADB7-C9EB449A8734}" srcOrd="6" destOrd="0" presId="urn:microsoft.com/office/officeart/2005/8/layout/lProcess2"/>
    <dgm:cxn modelId="{087869CC-6ABE-47DB-9C69-AA3458A21A62}" type="presParOf" srcId="{A27EC1CC-B61F-4A75-8D2F-8655F75E3F0C}" destId="{BD1F69CE-BC26-4DA3-8A9E-E3B645056AE3}" srcOrd="7" destOrd="0" presId="urn:microsoft.com/office/officeart/2005/8/layout/lProcess2"/>
    <dgm:cxn modelId="{D0CD3513-A300-4C9C-96BC-8549EDAF7A0C}" type="presParOf" srcId="{A27EC1CC-B61F-4A75-8D2F-8655F75E3F0C}" destId="{69179D1A-AA79-440B-80AF-E55AD87527EA}" srcOrd="8" destOrd="0" presId="urn:microsoft.com/office/officeart/2005/8/layout/lProcess2"/>
    <dgm:cxn modelId="{B17D5812-B037-4C30-AB39-6DBEED985BE5}" type="presParOf" srcId="{A27EC1CC-B61F-4A75-8D2F-8655F75E3F0C}" destId="{E1C182C5-C2DC-410D-AF1D-78606DBF190F}" srcOrd="9" destOrd="0" presId="urn:microsoft.com/office/officeart/2005/8/layout/lProcess2"/>
    <dgm:cxn modelId="{FAB13AE8-BC74-440F-8790-AEE17F5E805F}" type="presParOf" srcId="{A27EC1CC-B61F-4A75-8D2F-8655F75E3F0C}" destId="{9A29BE9A-5BFC-4B3E-94F7-C96125BEF2EE}" srcOrd="10" destOrd="0" presId="urn:microsoft.com/office/officeart/2005/8/layout/lProcess2"/>
    <dgm:cxn modelId="{94D68CC5-2429-4D7C-B75C-853A23531ABB}" type="presParOf" srcId="{A27EC1CC-B61F-4A75-8D2F-8655F75E3F0C}" destId="{341EE87C-51C9-49AD-A8A0-AED2BEBB0458}" srcOrd="11" destOrd="0" presId="urn:microsoft.com/office/officeart/2005/8/layout/lProcess2"/>
    <dgm:cxn modelId="{2FE9014C-4462-4E11-AC28-059FAF5C702E}" type="presParOf" srcId="{A27EC1CC-B61F-4A75-8D2F-8655F75E3F0C}" destId="{ED654EA4-8904-4E5F-8176-CC744A5FC711}" srcOrd="12" destOrd="0" presId="urn:microsoft.com/office/officeart/2005/8/layout/lProcess2"/>
    <dgm:cxn modelId="{29EEA4A5-5B4F-406B-82C2-9B387D0D6E0B}" type="presParOf" srcId="{A27EC1CC-B61F-4A75-8D2F-8655F75E3F0C}" destId="{5DC1D31D-132A-46FB-BF52-1109B73AD040}" srcOrd="13" destOrd="0" presId="urn:microsoft.com/office/officeart/2005/8/layout/lProcess2"/>
    <dgm:cxn modelId="{244202AA-2955-4A51-8BF4-24C1C813EA64}" type="presParOf" srcId="{A27EC1CC-B61F-4A75-8D2F-8655F75E3F0C}" destId="{E2E87A06-40A7-435A-99F8-BAF87BF4BCBB}" srcOrd="14" destOrd="0" presId="urn:microsoft.com/office/officeart/2005/8/layout/lProcess2"/>
    <dgm:cxn modelId="{951803A1-617B-4C8E-A96A-29C138191F15}" type="presParOf" srcId="{6BDBE839-266A-4224-972F-DDCFA425D138}" destId="{A7573677-C4FE-45CF-A3D4-13827DA0227F}" srcOrd="1" destOrd="0" presId="urn:microsoft.com/office/officeart/2005/8/layout/lProcess2"/>
    <dgm:cxn modelId="{C37F14E6-C78B-42BA-BE1B-A340717815F8}" type="presParOf" srcId="{6BDBE839-266A-4224-972F-DDCFA425D138}" destId="{3B2911A4-027F-4F56-B445-CD78A3C0CB9F}" srcOrd="2" destOrd="0" presId="urn:microsoft.com/office/officeart/2005/8/layout/lProcess2"/>
    <dgm:cxn modelId="{781D6A0C-153A-4E2F-964F-193DF746D628}" type="presParOf" srcId="{3B2911A4-027F-4F56-B445-CD78A3C0CB9F}" destId="{72C6BD3A-7382-4D3E-ACF4-241A051F35A7}" srcOrd="0" destOrd="0" presId="urn:microsoft.com/office/officeart/2005/8/layout/lProcess2"/>
    <dgm:cxn modelId="{B56CD90F-A397-44EF-B9E3-363AB34D6E1E}" type="presParOf" srcId="{3B2911A4-027F-4F56-B445-CD78A3C0CB9F}" destId="{CB95D3B4-E459-460C-AC01-A8DA44111CAF}" srcOrd="1" destOrd="0" presId="urn:microsoft.com/office/officeart/2005/8/layout/lProcess2"/>
    <dgm:cxn modelId="{A18BA671-BA8A-484F-B45A-E0BAC64F6D50}" type="presParOf" srcId="{3B2911A4-027F-4F56-B445-CD78A3C0CB9F}" destId="{77823DD1-6C12-41C1-BCA0-FA6BDA16BFD7}" srcOrd="2" destOrd="0" presId="urn:microsoft.com/office/officeart/2005/8/layout/lProcess2"/>
    <dgm:cxn modelId="{C0448F00-16A9-4C4D-AC42-80B8B79DA876}" type="presParOf" srcId="{77823DD1-6C12-41C1-BCA0-FA6BDA16BFD7}" destId="{D9B1C1F9-346C-4938-855F-FCE086610FD1}" srcOrd="0" destOrd="0" presId="urn:microsoft.com/office/officeart/2005/8/layout/lProcess2"/>
    <dgm:cxn modelId="{807127C1-5F41-4EF1-8588-7F110138D4C1}" type="presParOf" srcId="{D9B1C1F9-346C-4938-855F-FCE086610FD1}" destId="{E62C2EB9-84F9-4E1C-AF9F-154325F51D2C}" srcOrd="0" destOrd="0" presId="urn:microsoft.com/office/officeart/2005/8/layout/lProcess2"/>
    <dgm:cxn modelId="{8A882B4F-97BF-4D2B-8A61-14E4729440F2}" type="presParOf" srcId="{D9B1C1F9-346C-4938-855F-FCE086610FD1}" destId="{843E4042-E871-4546-8932-78F34E0BA0ED}" srcOrd="1" destOrd="0" presId="urn:microsoft.com/office/officeart/2005/8/layout/lProcess2"/>
    <dgm:cxn modelId="{1267A368-33D5-4216-BF7B-C5345B3FCA24}" type="presParOf" srcId="{D9B1C1F9-346C-4938-855F-FCE086610FD1}" destId="{8B463562-C1BA-4CB9-8F7E-B20DA4A7A5B4}" srcOrd="2" destOrd="0" presId="urn:microsoft.com/office/officeart/2005/8/layout/lProcess2"/>
    <dgm:cxn modelId="{B3135302-9DA3-4B96-A873-04004E1090EA}" type="presParOf" srcId="{D9B1C1F9-346C-4938-855F-FCE086610FD1}" destId="{5E0D0BEC-2C20-4C7A-8FF8-09F5AAC96D7D}" srcOrd="3" destOrd="0" presId="urn:microsoft.com/office/officeart/2005/8/layout/lProcess2"/>
    <dgm:cxn modelId="{C0B38E6A-DC39-41D1-89E4-22AD29B8FCD1}" type="presParOf" srcId="{D9B1C1F9-346C-4938-855F-FCE086610FD1}" destId="{E0E33993-8468-4569-A0B0-1C55755966AE}" srcOrd="4" destOrd="0" presId="urn:microsoft.com/office/officeart/2005/8/layout/lProcess2"/>
    <dgm:cxn modelId="{9903FFF4-5304-4150-996D-797AB9AE7EE1}" type="presParOf" srcId="{D9B1C1F9-346C-4938-855F-FCE086610FD1}" destId="{57FFE31B-CAE7-4B14-8346-AD536F838733}" srcOrd="5" destOrd="0" presId="urn:microsoft.com/office/officeart/2005/8/layout/lProcess2"/>
    <dgm:cxn modelId="{8949052D-CD06-418B-BF33-011DEC4068ED}" type="presParOf" srcId="{D9B1C1F9-346C-4938-855F-FCE086610FD1}" destId="{548901CE-1A7F-4B3C-9FD6-EAD93602CB03}" srcOrd="6" destOrd="0" presId="urn:microsoft.com/office/officeart/2005/8/layout/lProcess2"/>
    <dgm:cxn modelId="{3F69BB94-87B1-44A7-B02E-D3D2E31CDD10}" type="presParOf" srcId="{D9B1C1F9-346C-4938-855F-FCE086610FD1}" destId="{C4DF9E71-C25B-4C0E-803D-5EC969905311}" srcOrd="7" destOrd="0" presId="urn:microsoft.com/office/officeart/2005/8/layout/lProcess2"/>
    <dgm:cxn modelId="{98AF63BA-202F-4F80-A75A-BB3EE9E89A53}" type="presParOf" srcId="{D9B1C1F9-346C-4938-855F-FCE086610FD1}" destId="{661A2153-869A-44BA-A667-D0DBB17E78FE}" srcOrd="8" destOrd="0" presId="urn:microsoft.com/office/officeart/2005/8/layout/lProcess2"/>
    <dgm:cxn modelId="{BE199072-7AB6-49CF-B31E-465CCE3C758F}" type="presParOf" srcId="{D9B1C1F9-346C-4938-855F-FCE086610FD1}" destId="{59307AC4-90CF-4E81-81B8-61C213F2ECCB}" srcOrd="9" destOrd="0" presId="urn:microsoft.com/office/officeart/2005/8/layout/lProcess2"/>
    <dgm:cxn modelId="{227C1184-5AF9-4FE8-A5F2-872F3A7B93A4}" type="presParOf" srcId="{D9B1C1F9-346C-4938-855F-FCE086610FD1}" destId="{3B641ACB-9557-4372-A843-291C1CA239DF}" srcOrd="10" destOrd="0" presId="urn:microsoft.com/office/officeart/2005/8/layout/lProcess2"/>
    <dgm:cxn modelId="{B98BBE66-FE55-4415-9BF6-B965EAD4D695}" type="presParOf" srcId="{D9B1C1F9-346C-4938-855F-FCE086610FD1}" destId="{BB62C9B4-CD09-485A-84C2-1C9701EA5327}" srcOrd="11" destOrd="0" presId="urn:microsoft.com/office/officeart/2005/8/layout/lProcess2"/>
    <dgm:cxn modelId="{E0804DCC-F5B7-4EC5-A5C0-549D45BF0442}" type="presParOf" srcId="{D9B1C1F9-346C-4938-855F-FCE086610FD1}" destId="{1AFCDAC3-7BB2-4AA0-BEC7-477F12CEE1DF}" srcOrd="12" destOrd="0" presId="urn:microsoft.com/office/officeart/2005/8/layout/lProcess2"/>
    <dgm:cxn modelId="{DDED362B-2242-45C7-ACEB-2921A66575C6}" type="presParOf" srcId="{D9B1C1F9-346C-4938-855F-FCE086610FD1}" destId="{A5992AEE-8B35-4443-8113-21F65EF78931}" srcOrd="13" destOrd="0" presId="urn:microsoft.com/office/officeart/2005/8/layout/lProcess2"/>
    <dgm:cxn modelId="{332B735F-C34E-4428-814F-6A9156977AD7}" type="presParOf" srcId="{D9B1C1F9-346C-4938-855F-FCE086610FD1}" destId="{54375C18-0FA2-4C34-AA55-7100F983BF9E}" srcOrd="14" destOrd="0" presId="urn:microsoft.com/office/officeart/2005/8/layout/lProcess2"/>
    <dgm:cxn modelId="{7FF74B6D-CC0E-4FF6-889A-7DB03EB41F5D}" type="presParOf" srcId="{6BDBE839-266A-4224-972F-DDCFA425D138}" destId="{17E6E374-C6E3-403E-A4AA-CCCDA1BC24B7}" srcOrd="3" destOrd="0" presId="urn:microsoft.com/office/officeart/2005/8/layout/lProcess2"/>
    <dgm:cxn modelId="{6302E1D3-5E69-4B5F-8F28-05ED0298EA5A}" type="presParOf" srcId="{6BDBE839-266A-4224-972F-DDCFA425D138}" destId="{8AB36294-7FF2-462E-A848-4C2D2CC49DD4}" srcOrd="4" destOrd="0" presId="urn:microsoft.com/office/officeart/2005/8/layout/lProcess2"/>
    <dgm:cxn modelId="{D0F8D050-0F9C-4B56-B71F-C978B42F9C07}" type="presParOf" srcId="{8AB36294-7FF2-462E-A848-4C2D2CC49DD4}" destId="{6347A5E1-E968-4780-BD75-F509A5C4F759}" srcOrd="0" destOrd="0" presId="urn:microsoft.com/office/officeart/2005/8/layout/lProcess2"/>
    <dgm:cxn modelId="{F807A13D-7B60-4AE7-87D7-4FEC444FC701}" type="presParOf" srcId="{8AB36294-7FF2-462E-A848-4C2D2CC49DD4}" destId="{FE2F6C08-8662-4B02-BE42-84EDE8C37012}" srcOrd="1" destOrd="0" presId="urn:microsoft.com/office/officeart/2005/8/layout/lProcess2"/>
    <dgm:cxn modelId="{E708B9DD-8BCD-4E8F-A560-161F3882226E}" type="presParOf" srcId="{8AB36294-7FF2-462E-A848-4C2D2CC49DD4}" destId="{1B64519C-6CFF-42AB-9923-77B70B5C58E3}" srcOrd="2" destOrd="0" presId="urn:microsoft.com/office/officeart/2005/8/layout/lProcess2"/>
    <dgm:cxn modelId="{99A81B4F-4B00-4607-8379-486DE9411886}" type="presParOf" srcId="{1B64519C-6CFF-42AB-9923-77B70B5C58E3}" destId="{1AC05269-3B4F-469E-AEDC-04D0FFEDDFAF}" srcOrd="0" destOrd="0" presId="urn:microsoft.com/office/officeart/2005/8/layout/lProcess2"/>
    <dgm:cxn modelId="{EE4A274D-D03E-4AB6-9D10-BA606926F3AD}" type="presParOf" srcId="{1AC05269-3B4F-469E-AEDC-04D0FFEDDFAF}" destId="{2A0BC66A-4A8C-419F-94B4-CCDF73098FEA}" srcOrd="0" destOrd="0" presId="urn:microsoft.com/office/officeart/2005/8/layout/lProcess2"/>
    <dgm:cxn modelId="{0195962E-AF65-4542-A6CA-208BEFAD9AE7}" type="presParOf" srcId="{1AC05269-3B4F-469E-AEDC-04D0FFEDDFAF}" destId="{D8C0C7AB-DC97-4BD4-A174-33E9D471ABC7}" srcOrd="1" destOrd="0" presId="urn:microsoft.com/office/officeart/2005/8/layout/lProcess2"/>
    <dgm:cxn modelId="{30FD9734-FD64-440C-983B-1E85AABFC14B}" type="presParOf" srcId="{1AC05269-3B4F-469E-AEDC-04D0FFEDDFAF}" destId="{EC80B6B1-EC83-40F2-B342-E04837FAA3D8}" srcOrd="2" destOrd="0" presId="urn:microsoft.com/office/officeart/2005/8/layout/lProcess2"/>
    <dgm:cxn modelId="{70524FBA-015C-463C-9688-4E5484636BF7}" type="presParOf" srcId="{1AC05269-3B4F-469E-AEDC-04D0FFEDDFAF}" destId="{D8182A81-F51E-46D3-AFE7-3E2B9AF68DCA}" srcOrd="3" destOrd="0" presId="urn:microsoft.com/office/officeart/2005/8/layout/lProcess2"/>
    <dgm:cxn modelId="{EFD02660-1412-4740-9656-4EB057B67639}" type="presParOf" srcId="{1AC05269-3B4F-469E-AEDC-04D0FFEDDFAF}" destId="{52CD6B00-1A39-406E-93F6-55A5EBBE6A12}" srcOrd="4" destOrd="0" presId="urn:microsoft.com/office/officeart/2005/8/layout/lProcess2"/>
    <dgm:cxn modelId="{20D8539B-542A-4D7D-BFFB-C2D088C89827}" type="presParOf" srcId="{1AC05269-3B4F-469E-AEDC-04D0FFEDDFAF}" destId="{63718F3A-6747-4783-A3C0-0DED6E10D280}" srcOrd="5" destOrd="0" presId="urn:microsoft.com/office/officeart/2005/8/layout/lProcess2"/>
    <dgm:cxn modelId="{A8267942-1537-4203-853A-7BBDBDFEEA76}" type="presParOf" srcId="{1AC05269-3B4F-469E-AEDC-04D0FFEDDFAF}" destId="{6209F4C2-3F22-462D-9D55-7215ADB85404}" srcOrd="6" destOrd="0" presId="urn:microsoft.com/office/officeart/2005/8/layout/lProcess2"/>
    <dgm:cxn modelId="{BC1CF767-EDEC-4521-AFF3-3DEB1D418D00}" type="presParOf" srcId="{1AC05269-3B4F-469E-AEDC-04D0FFEDDFAF}" destId="{15814F67-83AF-4EBF-A7CB-28B0B46F3898}" srcOrd="7" destOrd="0" presId="urn:microsoft.com/office/officeart/2005/8/layout/lProcess2"/>
    <dgm:cxn modelId="{E0820DE9-DAB4-40EE-BB4C-773065B120E7}" type="presParOf" srcId="{1AC05269-3B4F-469E-AEDC-04D0FFEDDFAF}" destId="{82944597-1613-481E-ACEC-E369CD4E27CE}" srcOrd="8" destOrd="0" presId="urn:microsoft.com/office/officeart/2005/8/layout/lProcess2"/>
    <dgm:cxn modelId="{157C2DBE-7271-4715-9F5A-125B29001452}" type="presParOf" srcId="{1AC05269-3B4F-469E-AEDC-04D0FFEDDFAF}" destId="{21E5BF95-500D-4EC6-AC36-921191B50338}" srcOrd="9" destOrd="0" presId="urn:microsoft.com/office/officeart/2005/8/layout/lProcess2"/>
    <dgm:cxn modelId="{4B2FAA0A-820E-4BB8-A817-F64C432F1287}" type="presParOf" srcId="{1AC05269-3B4F-469E-AEDC-04D0FFEDDFAF}" destId="{A2EE50FD-9788-456E-B496-CDCDD264AB5B}" srcOrd="10" destOrd="0" presId="urn:microsoft.com/office/officeart/2005/8/layout/lProcess2"/>
    <dgm:cxn modelId="{A56C8C05-38DE-4735-AE3C-74E22C3EEFE2}" type="presParOf" srcId="{1AC05269-3B4F-469E-AEDC-04D0FFEDDFAF}" destId="{56B66EF1-26DE-48F2-8684-8DBCF35E4A87}" srcOrd="11" destOrd="0" presId="urn:microsoft.com/office/officeart/2005/8/layout/lProcess2"/>
    <dgm:cxn modelId="{834C2D65-4143-48E2-94A7-CFF573E532F5}" type="presParOf" srcId="{1AC05269-3B4F-469E-AEDC-04D0FFEDDFAF}" destId="{BBF7E393-5A84-46A7-B74B-6A13205D8347}" srcOrd="12" destOrd="0" presId="urn:microsoft.com/office/officeart/2005/8/layout/lProcess2"/>
    <dgm:cxn modelId="{CC61E706-8A3D-482B-85BF-D37BB0097B19}" type="presParOf" srcId="{1AC05269-3B4F-469E-AEDC-04D0FFEDDFAF}" destId="{ADE20664-059B-4D04-B848-84E707BAA835}" srcOrd="13" destOrd="0" presId="urn:microsoft.com/office/officeart/2005/8/layout/lProcess2"/>
    <dgm:cxn modelId="{74F5E216-1207-423E-866F-731580B98EF8}" type="presParOf" srcId="{1AC05269-3B4F-469E-AEDC-04D0FFEDDFAF}" destId="{EDC70884-AB34-4F1F-9DD6-8E02CE5A117B}" srcOrd="1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BA220693-E931-4358-A2E2-718ECDD3CB8E}" type="doc">
      <dgm:prSet loTypeId="urn:microsoft.com/office/officeart/2005/8/layout/hList2#9" loCatId="list" qsTypeId="urn:microsoft.com/office/officeart/2005/8/quickstyle/simple5" qsCatId="simple" csTypeId="urn:microsoft.com/office/officeart/2005/8/colors/accent0_3" csCatId="mainScheme" phldr="1"/>
      <dgm:spPr/>
      <dgm:t>
        <a:bodyPr/>
        <a:lstStyle/>
        <a:p>
          <a:endParaRPr lang="es-MX"/>
        </a:p>
      </dgm:t>
    </dgm:pt>
    <dgm:pt modelId="{FF708FAD-61F1-467D-A962-000C80F28A10}">
      <dgm:prSet phldrT="[Texto]"/>
      <dgm:spPr/>
      <dgm:t>
        <a:bodyPr/>
        <a:lstStyle/>
        <a:p>
          <a:endParaRPr lang="es-MX" dirty="0"/>
        </a:p>
        <a:p>
          <a:endParaRPr lang="es-MX" dirty="0"/>
        </a:p>
      </dgm:t>
    </dgm:pt>
    <dgm:pt modelId="{77F8B8CC-6C4E-4DD8-B5E6-E8ED538A6DAE}" type="parTrans" cxnId="{5269CBAE-56F8-444A-94F4-3A264DFE51AF}">
      <dgm:prSet/>
      <dgm:spPr/>
      <dgm:t>
        <a:bodyPr/>
        <a:lstStyle/>
        <a:p>
          <a:endParaRPr lang="es-MX"/>
        </a:p>
      </dgm:t>
    </dgm:pt>
    <dgm:pt modelId="{A01239FC-5357-4DE6-B85B-AD861068CB7F}" type="sibTrans" cxnId="{5269CBAE-56F8-444A-94F4-3A264DFE51AF}">
      <dgm:prSet/>
      <dgm:spPr/>
      <dgm:t>
        <a:bodyPr/>
        <a:lstStyle/>
        <a:p>
          <a:endParaRPr lang="es-MX"/>
        </a:p>
      </dgm:t>
    </dgm:pt>
    <dgm:pt modelId="{42AE3451-335F-4B8F-B3BA-0C82D4E364EE}">
      <dgm:prSet phldrT="[Texto]" custT="1"/>
      <dgm:spPr>
        <a:solidFill>
          <a:srgbClr val="006699"/>
        </a:solidFill>
      </dgm:spPr>
      <dgm:t>
        <a:bodyPr/>
        <a:lstStyle/>
        <a:p>
          <a:r>
            <a:rPr lang="es-MX" sz="2400" dirty="0">
              <a:solidFill>
                <a:schemeClr val="bg1"/>
              </a:solidFill>
            </a:rPr>
            <a:t>Para implementar este sistema se requiere añadir un contador a cada línea de cache, de tal manera que cada vez que se referencia un bloque su contador se pone a cero, y los demás (del conjunto o toda la memoria) se incrementan en uno.</a:t>
          </a:r>
          <a:endParaRPr lang="es-MX" sz="2400" dirty="0"/>
        </a:p>
      </dgm:t>
    </dgm:pt>
    <dgm:pt modelId="{996961CD-E8BC-474A-A8E8-59A87A2BCC1A}" type="parTrans" cxnId="{637EC361-D150-4AF9-B9A4-9835DF646331}">
      <dgm:prSet/>
      <dgm:spPr/>
      <dgm:t>
        <a:bodyPr/>
        <a:lstStyle/>
        <a:p>
          <a:endParaRPr lang="es-MX"/>
        </a:p>
      </dgm:t>
    </dgm:pt>
    <dgm:pt modelId="{729CDD42-D08A-47C0-A422-ED5E53CCC917}" type="sibTrans" cxnId="{637EC361-D150-4AF9-B9A4-9835DF646331}">
      <dgm:prSet/>
      <dgm:spPr/>
      <dgm:t>
        <a:bodyPr/>
        <a:lstStyle/>
        <a:p>
          <a:endParaRPr lang="es-MX"/>
        </a:p>
      </dgm:t>
    </dgm:pt>
    <dgm:pt modelId="{8E47F7C9-E1B0-405D-9189-3A0D9C49EB47}">
      <dgm:prSet phldrT="[Texto]" custT="1"/>
      <dgm:spPr>
        <a:solidFill>
          <a:srgbClr val="006699"/>
        </a:solidFill>
      </dgm:spPr>
      <dgm:t>
        <a:bodyPr/>
        <a:lstStyle/>
        <a:p>
          <a:r>
            <a:rPr lang="es-MX" sz="2400" dirty="0"/>
            <a:t>En general, el objetivo es mantener en la cache los bloques que tienen mas probabilidades de ser accedidos en el futuro próximo.</a:t>
          </a:r>
        </a:p>
      </dgm:t>
    </dgm:pt>
    <dgm:pt modelId="{90A2DE59-7A28-4C62-AB21-79155E4C7CDA}" type="parTrans" cxnId="{80859BA0-51BB-4746-9E32-3D333FA42AE0}">
      <dgm:prSet/>
      <dgm:spPr/>
      <dgm:t>
        <a:bodyPr/>
        <a:lstStyle/>
        <a:p>
          <a:endParaRPr lang="es-HN"/>
        </a:p>
      </dgm:t>
    </dgm:pt>
    <dgm:pt modelId="{1F624634-B90F-4786-A9F1-6601F2A203FC}" type="sibTrans" cxnId="{80859BA0-51BB-4746-9E32-3D333FA42AE0}">
      <dgm:prSet/>
      <dgm:spPr/>
      <dgm:t>
        <a:bodyPr/>
        <a:lstStyle/>
        <a:p>
          <a:endParaRPr lang="es-HN"/>
        </a:p>
      </dgm:t>
    </dgm:pt>
    <dgm:pt modelId="{C87684A5-672A-4C8D-8F13-EBA1CDF5778D}">
      <dgm:prSet phldrT="[Texto]" custT="1"/>
      <dgm:spPr>
        <a:solidFill>
          <a:srgbClr val="006699"/>
        </a:solidFill>
      </dgm:spPr>
      <dgm:t>
        <a:bodyPr/>
        <a:lstStyle/>
        <a:p>
          <a:endParaRPr lang="es-MX" sz="2400" dirty="0">
            <a:solidFill>
              <a:schemeClr val="bg1"/>
            </a:solidFill>
          </a:endParaRPr>
        </a:p>
      </dgm:t>
    </dgm:pt>
    <dgm:pt modelId="{801C359E-8BD9-4ED5-A0C6-C2D6313E1999}" type="parTrans" cxnId="{93317814-F275-446A-8906-C1EF9B03CAB6}">
      <dgm:prSet/>
      <dgm:spPr/>
      <dgm:t>
        <a:bodyPr/>
        <a:lstStyle/>
        <a:p>
          <a:endParaRPr lang="es-HN"/>
        </a:p>
      </dgm:t>
    </dgm:pt>
    <dgm:pt modelId="{0795D172-1426-4B83-B993-C3793CD6011D}" type="sibTrans" cxnId="{93317814-F275-446A-8906-C1EF9B03CAB6}">
      <dgm:prSet/>
      <dgm:spPr/>
      <dgm:t>
        <a:bodyPr/>
        <a:lstStyle/>
        <a:p>
          <a:endParaRPr lang="es-HN"/>
        </a:p>
      </dgm:t>
    </dgm:pt>
    <dgm:pt modelId="{C2AAC7B5-D4F0-4592-A4DB-68136A683049}">
      <dgm:prSet phldrT="[Texto]" custT="1"/>
      <dgm:spPr>
        <a:solidFill>
          <a:srgbClr val="006699"/>
        </a:solidFill>
      </dgm:spPr>
      <dgm:t>
        <a:bodyPr/>
        <a:lstStyle/>
        <a:p>
          <a:pPr>
            <a:buFont typeface="Arial" panose="020B0604020202020204" pitchFamily="34" charset="0"/>
            <a:buChar char="•"/>
          </a:pPr>
          <a:r>
            <a:rPr lang="es-MX" sz="2400" dirty="0">
              <a:solidFill>
                <a:schemeClr val="bg1"/>
              </a:solidFill>
            </a:rPr>
            <a:t>El bloque víctima es el que tenga mas tiempo sin ser referenciado.</a:t>
          </a:r>
        </a:p>
      </dgm:t>
    </dgm:pt>
    <dgm:pt modelId="{76267890-DFE4-48BB-A08A-BDB958B7DB63}" type="parTrans" cxnId="{D6DB60EC-98EE-4E98-B117-BD28DBF84356}">
      <dgm:prSet/>
      <dgm:spPr/>
      <dgm:t>
        <a:bodyPr/>
        <a:lstStyle/>
        <a:p>
          <a:endParaRPr lang="es-HN"/>
        </a:p>
      </dgm:t>
    </dgm:pt>
    <dgm:pt modelId="{85EC5157-B425-4831-B5C3-8B8BE1F39A3B}" type="sibTrans" cxnId="{D6DB60EC-98EE-4E98-B117-BD28DBF84356}">
      <dgm:prSet/>
      <dgm:spPr/>
      <dgm:t>
        <a:bodyPr/>
        <a:lstStyle/>
        <a:p>
          <a:endParaRPr lang="es-HN"/>
        </a:p>
      </dgm:t>
    </dgm:pt>
    <dgm:pt modelId="{ECE58D3F-2FA3-46E4-BAD3-76EEADD38532}" type="pres">
      <dgm:prSet presAssocID="{BA220693-E931-4358-A2E2-718ECDD3CB8E}" presName="linearFlow" presStyleCnt="0">
        <dgm:presLayoutVars>
          <dgm:dir/>
          <dgm:animLvl val="lvl"/>
          <dgm:resizeHandles/>
        </dgm:presLayoutVars>
      </dgm:prSet>
      <dgm:spPr/>
    </dgm:pt>
    <dgm:pt modelId="{5E62D7FD-4E58-4579-955D-9CA24524F5C0}" type="pres">
      <dgm:prSet presAssocID="{FF708FAD-61F1-467D-A962-000C80F28A10}" presName="compositeNode" presStyleCnt="0">
        <dgm:presLayoutVars>
          <dgm:bulletEnabled val="1"/>
        </dgm:presLayoutVars>
      </dgm:prSet>
      <dgm:spPr/>
    </dgm:pt>
    <dgm:pt modelId="{B0398647-7285-473F-8C33-81626123B2CC}" type="pres">
      <dgm:prSet presAssocID="{FF708FAD-61F1-467D-A962-000C80F28A10}"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39000" r="-39000"/>
          </a:stretch>
        </a:blipFill>
      </dgm:spPr>
    </dgm:pt>
    <dgm:pt modelId="{1DD672E0-6CEB-4E40-A04B-D386CB9416B4}" type="pres">
      <dgm:prSet presAssocID="{FF708FAD-61F1-467D-A962-000C80F28A10}" presName="childNode" presStyleLbl="node1" presStyleIdx="0" presStyleCnt="1">
        <dgm:presLayoutVars>
          <dgm:bulletEnabled val="1"/>
        </dgm:presLayoutVars>
      </dgm:prSet>
      <dgm:spPr/>
    </dgm:pt>
    <dgm:pt modelId="{2DA73385-E028-452F-9DC3-172781CA85C5}" type="pres">
      <dgm:prSet presAssocID="{FF708FAD-61F1-467D-A962-000C80F28A10}" presName="parentNode" presStyleLbl="revTx" presStyleIdx="0" presStyleCnt="1">
        <dgm:presLayoutVars>
          <dgm:chMax val="0"/>
          <dgm:bulletEnabled val="1"/>
        </dgm:presLayoutVars>
      </dgm:prSet>
      <dgm:spPr/>
    </dgm:pt>
  </dgm:ptLst>
  <dgm:cxnLst>
    <dgm:cxn modelId="{FF04C80B-D5AD-4D90-96DB-AD888FF79054}" type="presOf" srcId="{BA220693-E931-4358-A2E2-718ECDD3CB8E}" destId="{ECE58D3F-2FA3-46E4-BAD3-76EEADD38532}" srcOrd="0" destOrd="0" presId="urn:microsoft.com/office/officeart/2005/8/layout/hList2#9"/>
    <dgm:cxn modelId="{97BB4413-A1EA-4AB6-B2A3-2D6F276D5B6E}" type="presOf" srcId="{C87684A5-672A-4C8D-8F13-EBA1CDF5778D}" destId="{1DD672E0-6CEB-4E40-A04B-D386CB9416B4}" srcOrd="0" destOrd="3" presId="urn:microsoft.com/office/officeart/2005/8/layout/hList2#9"/>
    <dgm:cxn modelId="{93317814-F275-446A-8906-C1EF9B03CAB6}" srcId="{FF708FAD-61F1-467D-A962-000C80F28A10}" destId="{C87684A5-672A-4C8D-8F13-EBA1CDF5778D}" srcOrd="3" destOrd="0" parTransId="{801C359E-8BD9-4ED5-A0C6-C2D6313E1999}" sibTransId="{0795D172-1426-4B83-B993-C3793CD6011D}"/>
    <dgm:cxn modelId="{637EC361-D150-4AF9-B9A4-9835DF646331}" srcId="{FF708FAD-61F1-467D-A962-000C80F28A10}" destId="{42AE3451-335F-4B8F-B3BA-0C82D4E364EE}" srcOrd="1" destOrd="0" parTransId="{996961CD-E8BC-474A-A8E8-59A87A2BCC1A}" sibTransId="{729CDD42-D08A-47C0-A422-ED5E53CCC917}"/>
    <dgm:cxn modelId="{22E35195-CAB9-4E17-A660-F43A754E68CD}" type="presOf" srcId="{C2AAC7B5-D4F0-4592-A4DB-68136A683049}" destId="{1DD672E0-6CEB-4E40-A04B-D386CB9416B4}" srcOrd="0" destOrd="2" presId="urn:microsoft.com/office/officeart/2005/8/layout/hList2#9"/>
    <dgm:cxn modelId="{80859BA0-51BB-4746-9E32-3D333FA42AE0}" srcId="{FF708FAD-61F1-467D-A962-000C80F28A10}" destId="{8E47F7C9-E1B0-405D-9189-3A0D9C49EB47}" srcOrd="0" destOrd="0" parTransId="{90A2DE59-7A28-4C62-AB21-79155E4C7CDA}" sibTransId="{1F624634-B90F-4786-A9F1-6601F2A203FC}"/>
    <dgm:cxn modelId="{19BDD2A2-618B-4925-9266-AF917F80EF94}" type="presOf" srcId="{42AE3451-335F-4B8F-B3BA-0C82D4E364EE}" destId="{1DD672E0-6CEB-4E40-A04B-D386CB9416B4}" srcOrd="0" destOrd="1" presId="urn:microsoft.com/office/officeart/2005/8/layout/hList2#9"/>
    <dgm:cxn modelId="{C1BFE1A2-0608-467B-8489-D23E58281366}" type="presOf" srcId="{FF708FAD-61F1-467D-A962-000C80F28A10}" destId="{2DA73385-E028-452F-9DC3-172781CA85C5}" srcOrd="0" destOrd="0" presId="urn:microsoft.com/office/officeart/2005/8/layout/hList2#9"/>
    <dgm:cxn modelId="{90202FA5-439C-4BCA-9959-475E5CC84651}" type="presOf" srcId="{8E47F7C9-E1B0-405D-9189-3A0D9C49EB47}" destId="{1DD672E0-6CEB-4E40-A04B-D386CB9416B4}" srcOrd="0" destOrd="0" presId="urn:microsoft.com/office/officeart/2005/8/layout/hList2#9"/>
    <dgm:cxn modelId="{5269CBAE-56F8-444A-94F4-3A264DFE51AF}" srcId="{BA220693-E931-4358-A2E2-718ECDD3CB8E}" destId="{FF708FAD-61F1-467D-A962-000C80F28A10}" srcOrd="0" destOrd="0" parTransId="{77F8B8CC-6C4E-4DD8-B5E6-E8ED538A6DAE}" sibTransId="{A01239FC-5357-4DE6-B85B-AD861068CB7F}"/>
    <dgm:cxn modelId="{D6DB60EC-98EE-4E98-B117-BD28DBF84356}" srcId="{FF708FAD-61F1-467D-A962-000C80F28A10}" destId="{C2AAC7B5-D4F0-4592-A4DB-68136A683049}" srcOrd="2" destOrd="0" parTransId="{76267890-DFE4-48BB-A08A-BDB958B7DB63}" sibTransId="{85EC5157-B425-4831-B5C3-8B8BE1F39A3B}"/>
    <dgm:cxn modelId="{7BA60F2A-E470-4448-8936-3820350528A3}" type="presParOf" srcId="{ECE58D3F-2FA3-46E4-BAD3-76EEADD38532}" destId="{5E62D7FD-4E58-4579-955D-9CA24524F5C0}" srcOrd="0" destOrd="0" presId="urn:microsoft.com/office/officeart/2005/8/layout/hList2#9"/>
    <dgm:cxn modelId="{3622FAB8-02D1-4CCE-8B16-866127406778}" type="presParOf" srcId="{5E62D7FD-4E58-4579-955D-9CA24524F5C0}" destId="{B0398647-7285-473F-8C33-81626123B2CC}" srcOrd="0" destOrd="0" presId="urn:microsoft.com/office/officeart/2005/8/layout/hList2#9"/>
    <dgm:cxn modelId="{459D577B-8A2D-4F5A-BCF7-7ECB2186A70A}" type="presParOf" srcId="{5E62D7FD-4E58-4579-955D-9CA24524F5C0}" destId="{1DD672E0-6CEB-4E40-A04B-D386CB9416B4}" srcOrd="1" destOrd="0" presId="urn:microsoft.com/office/officeart/2005/8/layout/hList2#9"/>
    <dgm:cxn modelId="{A7EAD364-A302-4408-82A9-7F48365BEB6B}" type="presParOf" srcId="{5E62D7FD-4E58-4579-955D-9CA24524F5C0}" destId="{2DA73385-E028-452F-9DC3-172781CA85C5}" srcOrd="2" destOrd="0" presId="urn:microsoft.com/office/officeart/2005/8/layout/hList2#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BA220693-E931-4358-A2E2-718ECDD3CB8E}" type="doc">
      <dgm:prSet loTypeId="urn:microsoft.com/office/officeart/2005/8/layout/hList2#10" loCatId="list" qsTypeId="urn:microsoft.com/office/officeart/2005/8/quickstyle/simple5" qsCatId="simple" csTypeId="urn:microsoft.com/office/officeart/2005/8/colors/accent0_3" csCatId="mainScheme" phldr="1"/>
      <dgm:spPr/>
      <dgm:t>
        <a:bodyPr/>
        <a:lstStyle/>
        <a:p>
          <a:endParaRPr lang="es-MX"/>
        </a:p>
      </dgm:t>
    </dgm:pt>
    <dgm:pt modelId="{FF708FAD-61F1-467D-A962-000C80F28A10}">
      <dgm:prSet phldrT="[Texto]"/>
      <dgm:spPr/>
      <dgm:t>
        <a:bodyPr/>
        <a:lstStyle/>
        <a:p>
          <a:endParaRPr lang="es-MX" dirty="0"/>
        </a:p>
        <a:p>
          <a:endParaRPr lang="es-MX" dirty="0"/>
        </a:p>
      </dgm:t>
    </dgm:pt>
    <dgm:pt modelId="{77F8B8CC-6C4E-4DD8-B5E6-E8ED538A6DAE}" type="parTrans" cxnId="{5269CBAE-56F8-444A-94F4-3A264DFE51AF}">
      <dgm:prSet/>
      <dgm:spPr/>
      <dgm:t>
        <a:bodyPr/>
        <a:lstStyle/>
        <a:p>
          <a:endParaRPr lang="es-MX"/>
        </a:p>
      </dgm:t>
    </dgm:pt>
    <dgm:pt modelId="{A01239FC-5357-4DE6-B85B-AD861068CB7F}" type="sibTrans" cxnId="{5269CBAE-56F8-444A-94F4-3A264DFE51AF}">
      <dgm:prSet/>
      <dgm:spPr/>
      <dgm:t>
        <a:bodyPr/>
        <a:lstStyle/>
        <a:p>
          <a:endParaRPr lang="es-MX"/>
        </a:p>
      </dgm:t>
    </dgm:pt>
    <dgm:pt modelId="{8696D7CE-275D-4BB6-A9A1-9E1C806E30A0}">
      <dgm:prSet phldrT="[Texto]" custT="1"/>
      <dgm:spPr>
        <a:solidFill>
          <a:srgbClr val="006699"/>
        </a:solidFill>
      </dgm:spPr>
      <dgm:t>
        <a:bodyPr/>
        <a:lstStyle/>
        <a:p>
          <a:pPr algn="ctr"/>
          <a:endParaRPr lang="es-MX" sz="2800" dirty="0">
            <a:solidFill>
              <a:schemeClr val="bg1"/>
            </a:solidFill>
          </a:endParaRPr>
        </a:p>
      </dgm:t>
    </dgm:pt>
    <dgm:pt modelId="{C17E3A97-EA36-491D-AEEE-5135ADFEA520}" type="parTrans" cxnId="{3E28FA60-8957-4806-BCCF-D0CBD52A1254}">
      <dgm:prSet/>
      <dgm:spPr/>
      <dgm:t>
        <a:bodyPr/>
        <a:lstStyle/>
        <a:p>
          <a:endParaRPr lang="es-MX"/>
        </a:p>
      </dgm:t>
    </dgm:pt>
    <dgm:pt modelId="{EC6190E6-7E11-4886-A045-E4C76BFA6771}" type="sibTrans" cxnId="{3E28FA60-8957-4806-BCCF-D0CBD52A1254}">
      <dgm:prSet/>
      <dgm:spPr/>
      <dgm:t>
        <a:bodyPr/>
        <a:lstStyle/>
        <a:p>
          <a:endParaRPr lang="es-MX"/>
        </a:p>
      </dgm:t>
    </dgm:pt>
    <dgm:pt modelId="{DDBB67D6-AD6A-43BC-BA95-9FCFF91FA9F8}">
      <dgm:prSet custT="1"/>
      <dgm:spPr>
        <a:solidFill>
          <a:srgbClr val="006699"/>
        </a:solidFill>
      </dgm:spPr>
      <dgm:t>
        <a:bodyPr/>
        <a:lstStyle/>
        <a:p>
          <a:pPr algn="ctr"/>
          <a:r>
            <a:rPr lang="es-MX" sz="2800" dirty="0">
              <a:solidFill>
                <a:schemeClr val="bg1"/>
              </a:solidFill>
            </a:rPr>
            <a:t>Esta política de sustitución falla cuando se esta accediendo de forma secuencial y cíclica a elementos de una matriz que no puede almacenarse completamente en la cache.</a:t>
          </a:r>
        </a:p>
      </dgm:t>
    </dgm:pt>
    <dgm:pt modelId="{CDA65C12-A63D-4ACB-92A1-A195751D396C}" type="parTrans" cxnId="{262D139B-A649-4365-BE31-038FA72808B8}">
      <dgm:prSet/>
      <dgm:spPr/>
      <dgm:t>
        <a:bodyPr/>
        <a:lstStyle/>
        <a:p>
          <a:endParaRPr lang="es-MX"/>
        </a:p>
      </dgm:t>
    </dgm:pt>
    <dgm:pt modelId="{EC6EA10F-EBAA-489E-AA76-4047E75B1B4C}" type="sibTrans" cxnId="{262D139B-A649-4365-BE31-038FA72808B8}">
      <dgm:prSet/>
      <dgm:spPr/>
      <dgm:t>
        <a:bodyPr/>
        <a:lstStyle/>
        <a:p>
          <a:endParaRPr lang="es-MX"/>
        </a:p>
      </dgm:t>
    </dgm:pt>
    <dgm:pt modelId="{ECE58D3F-2FA3-46E4-BAD3-76EEADD38532}" type="pres">
      <dgm:prSet presAssocID="{BA220693-E931-4358-A2E2-718ECDD3CB8E}" presName="linearFlow" presStyleCnt="0">
        <dgm:presLayoutVars>
          <dgm:dir/>
          <dgm:animLvl val="lvl"/>
          <dgm:resizeHandles/>
        </dgm:presLayoutVars>
      </dgm:prSet>
      <dgm:spPr/>
    </dgm:pt>
    <dgm:pt modelId="{5E62D7FD-4E58-4579-955D-9CA24524F5C0}" type="pres">
      <dgm:prSet presAssocID="{FF708FAD-61F1-467D-A962-000C80F28A10}" presName="compositeNode" presStyleCnt="0">
        <dgm:presLayoutVars>
          <dgm:bulletEnabled val="1"/>
        </dgm:presLayoutVars>
      </dgm:prSet>
      <dgm:spPr/>
    </dgm:pt>
    <dgm:pt modelId="{B0398647-7285-473F-8C33-81626123B2CC}" type="pres">
      <dgm:prSet presAssocID="{FF708FAD-61F1-467D-A962-000C80F28A10}"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5000" r="-25000"/>
          </a:stretch>
        </a:blipFill>
      </dgm:spPr>
    </dgm:pt>
    <dgm:pt modelId="{1DD672E0-6CEB-4E40-A04B-D386CB9416B4}" type="pres">
      <dgm:prSet presAssocID="{FF708FAD-61F1-467D-A962-000C80F28A10}" presName="childNode" presStyleLbl="node1" presStyleIdx="0" presStyleCnt="1">
        <dgm:presLayoutVars>
          <dgm:bulletEnabled val="1"/>
        </dgm:presLayoutVars>
      </dgm:prSet>
      <dgm:spPr/>
    </dgm:pt>
    <dgm:pt modelId="{2DA73385-E028-452F-9DC3-172781CA85C5}" type="pres">
      <dgm:prSet presAssocID="{FF708FAD-61F1-467D-A962-000C80F28A10}" presName="parentNode" presStyleLbl="revTx" presStyleIdx="0" presStyleCnt="1">
        <dgm:presLayoutVars>
          <dgm:chMax val="0"/>
          <dgm:bulletEnabled val="1"/>
        </dgm:presLayoutVars>
      </dgm:prSet>
      <dgm:spPr/>
    </dgm:pt>
  </dgm:ptLst>
  <dgm:cxnLst>
    <dgm:cxn modelId="{475DDB0D-13A0-4845-8A1B-514825AB1D17}" type="presOf" srcId="{FF708FAD-61F1-467D-A962-000C80F28A10}" destId="{2DA73385-E028-452F-9DC3-172781CA85C5}" srcOrd="0" destOrd="0" presId="urn:microsoft.com/office/officeart/2005/8/layout/hList2#10"/>
    <dgm:cxn modelId="{3E28FA60-8957-4806-BCCF-D0CBD52A1254}" srcId="{FF708FAD-61F1-467D-A962-000C80F28A10}" destId="{8696D7CE-275D-4BB6-A9A1-9E1C806E30A0}" srcOrd="0" destOrd="0" parTransId="{C17E3A97-EA36-491D-AEEE-5135ADFEA520}" sibTransId="{EC6190E6-7E11-4886-A045-E4C76BFA6771}"/>
    <dgm:cxn modelId="{170C8B5A-515B-477D-BF91-7A177D04EA5F}" type="presOf" srcId="{8696D7CE-275D-4BB6-A9A1-9E1C806E30A0}" destId="{1DD672E0-6CEB-4E40-A04B-D386CB9416B4}" srcOrd="0" destOrd="0" presId="urn:microsoft.com/office/officeart/2005/8/layout/hList2#10"/>
    <dgm:cxn modelId="{262D139B-A649-4365-BE31-038FA72808B8}" srcId="{FF708FAD-61F1-467D-A962-000C80F28A10}" destId="{DDBB67D6-AD6A-43BC-BA95-9FCFF91FA9F8}" srcOrd="1" destOrd="0" parTransId="{CDA65C12-A63D-4ACB-92A1-A195751D396C}" sibTransId="{EC6EA10F-EBAA-489E-AA76-4047E75B1B4C}"/>
    <dgm:cxn modelId="{998C96A9-88C3-440B-B3A7-08182E9E5DA8}" type="presOf" srcId="{DDBB67D6-AD6A-43BC-BA95-9FCFF91FA9F8}" destId="{1DD672E0-6CEB-4E40-A04B-D386CB9416B4}" srcOrd="0" destOrd="1" presId="urn:microsoft.com/office/officeart/2005/8/layout/hList2#10"/>
    <dgm:cxn modelId="{5269CBAE-56F8-444A-94F4-3A264DFE51AF}" srcId="{BA220693-E931-4358-A2E2-718ECDD3CB8E}" destId="{FF708FAD-61F1-467D-A962-000C80F28A10}" srcOrd="0" destOrd="0" parTransId="{77F8B8CC-6C4E-4DD8-B5E6-E8ED538A6DAE}" sibTransId="{A01239FC-5357-4DE6-B85B-AD861068CB7F}"/>
    <dgm:cxn modelId="{4AF4B0C7-9D04-4521-8E56-A2495BCBB85F}" type="presOf" srcId="{BA220693-E931-4358-A2E2-718ECDD3CB8E}" destId="{ECE58D3F-2FA3-46E4-BAD3-76EEADD38532}" srcOrd="0" destOrd="0" presId="urn:microsoft.com/office/officeart/2005/8/layout/hList2#10"/>
    <dgm:cxn modelId="{789DD546-124D-43CD-A8D7-AE2F1D59FD47}" type="presParOf" srcId="{ECE58D3F-2FA3-46E4-BAD3-76EEADD38532}" destId="{5E62D7FD-4E58-4579-955D-9CA24524F5C0}" srcOrd="0" destOrd="0" presId="urn:microsoft.com/office/officeart/2005/8/layout/hList2#10"/>
    <dgm:cxn modelId="{0F80AA7D-C68A-41EF-90ED-8DC4054A2B14}" type="presParOf" srcId="{5E62D7FD-4E58-4579-955D-9CA24524F5C0}" destId="{B0398647-7285-473F-8C33-81626123B2CC}" srcOrd="0" destOrd="0" presId="urn:microsoft.com/office/officeart/2005/8/layout/hList2#10"/>
    <dgm:cxn modelId="{51C2F91F-0781-4422-9A8A-6F9BF0A5952E}" type="presParOf" srcId="{5E62D7FD-4E58-4579-955D-9CA24524F5C0}" destId="{1DD672E0-6CEB-4E40-A04B-D386CB9416B4}" srcOrd="1" destOrd="0" presId="urn:microsoft.com/office/officeart/2005/8/layout/hList2#10"/>
    <dgm:cxn modelId="{568360C2-EFAB-45D5-87ED-743622FBB730}" type="presParOf" srcId="{5E62D7FD-4E58-4579-955D-9CA24524F5C0}" destId="{2DA73385-E028-452F-9DC3-172781CA85C5}" srcOrd="2" destOrd="0" presId="urn:microsoft.com/office/officeart/2005/8/layout/hList2#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BA220693-E931-4358-A2E2-718ECDD3CB8E}" type="doc">
      <dgm:prSet loTypeId="urn:microsoft.com/office/officeart/2005/8/layout/hList2#11" loCatId="list" qsTypeId="urn:microsoft.com/office/officeart/2005/8/quickstyle/simple5" qsCatId="simple" csTypeId="urn:microsoft.com/office/officeart/2005/8/colors/accent0_3" csCatId="mainScheme" phldr="1"/>
      <dgm:spPr/>
      <dgm:t>
        <a:bodyPr/>
        <a:lstStyle/>
        <a:p>
          <a:endParaRPr lang="es-MX"/>
        </a:p>
      </dgm:t>
    </dgm:pt>
    <dgm:pt modelId="{FF708FAD-61F1-467D-A962-000C80F28A10}">
      <dgm:prSet phldrT="[Texto]"/>
      <dgm:spPr/>
      <dgm:t>
        <a:bodyPr/>
        <a:lstStyle/>
        <a:p>
          <a:endParaRPr lang="es-MX" dirty="0"/>
        </a:p>
        <a:p>
          <a:endParaRPr lang="es-MX" dirty="0"/>
        </a:p>
      </dgm:t>
    </dgm:pt>
    <dgm:pt modelId="{77F8B8CC-6C4E-4DD8-B5E6-E8ED538A6DAE}" type="parTrans" cxnId="{5269CBAE-56F8-444A-94F4-3A264DFE51AF}">
      <dgm:prSet/>
      <dgm:spPr/>
      <dgm:t>
        <a:bodyPr/>
        <a:lstStyle/>
        <a:p>
          <a:endParaRPr lang="es-MX"/>
        </a:p>
      </dgm:t>
    </dgm:pt>
    <dgm:pt modelId="{A01239FC-5357-4DE6-B85B-AD861068CB7F}" type="sibTrans" cxnId="{5269CBAE-56F8-444A-94F4-3A264DFE51AF}">
      <dgm:prSet/>
      <dgm:spPr/>
      <dgm:t>
        <a:bodyPr/>
        <a:lstStyle/>
        <a:p>
          <a:endParaRPr lang="es-MX"/>
        </a:p>
      </dgm:t>
    </dgm:pt>
    <dgm:pt modelId="{8696D7CE-275D-4BB6-A9A1-9E1C806E30A0}">
      <dgm:prSet phldrT="[Texto]" custT="1"/>
      <dgm:spPr>
        <a:solidFill>
          <a:srgbClr val="006699"/>
        </a:solidFill>
      </dgm:spPr>
      <dgm:t>
        <a:bodyPr/>
        <a:lstStyle/>
        <a:p>
          <a:pPr algn="l"/>
          <a:r>
            <a:rPr lang="es-MX" sz="2400" dirty="0">
              <a:solidFill>
                <a:schemeClr val="bg1"/>
              </a:solidFill>
            </a:rPr>
            <a:t>En este sistema se sustituye el bloque menos frecuentemente referenciado. </a:t>
          </a:r>
        </a:p>
      </dgm:t>
    </dgm:pt>
    <dgm:pt modelId="{C17E3A97-EA36-491D-AEEE-5135ADFEA520}" type="parTrans" cxnId="{3E28FA60-8957-4806-BCCF-D0CBD52A1254}">
      <dgm:prSet/>
      <dgm:spPr/>
      <dgm:t>
        <a:bodyPr/>
        <a:lstStyle/>
        <a:p>
          <a:endParaRPr lang="es-MX"/>
        </a:p>
      </dgm:t>
    </dgm:pt>
    <dgm:pt modelId="{EC6190E6-7E11-4886-A045-E4C76BFA6771}" type="sibTrans" cxnId="{3E28FA60-8957-4806-BCCF-D0CBD52A1254}">
      <dgm:prSet/>
      <dgm:spPr/>
      <dgm:t>
        <a:bodyPr/>
        <a:lstStyle/>
        <a:p>
          <a:endParaRPr lang="es-MX"/>
        </a:p>
      </dgm:t>
    </dgm:pt>
    <dgm:pt modelId="{E6B1E2BA-66F1-4C16-B65A-A36720483965}">
      <dgm:prSet custT="1"/>
      <dgm:spPr>
        <a:solidFill>
          <a:srgbClr val="006699"/>
        </a:solidFill>
      </dgm:spPr>
      <dgm:t>
        <a:bodyPr/>
        <a:lstStyle/>
        <a:p>
          <a:pPr algn="l">
            <a:buFont typeface="Arial" panose="020B0604020202020204" pitchFamily="34" charset="0"/>
            <a:buChar char="•"/>
          </a:pPr>
          <a:r>
            <a:rPr lang="es-ES" sz="2400" dirty="0">
              <a:solidFill>
                <a:schemeClr val="bg1"/>
              </a:solidFill>
            </a:rPr>
            <a:t>Para implementar este sistema se requiere añadir un contador a cada línea de cache, de tal manera que cada vez que se referencia un bloque su contador se pone a uno, y los demás (del conjunto o toda la memoria) se ponen a cero.</a:t>
          </a:r>
          <a:endParaRPr lang="es-MX" sz="2400" dirty="0">
            <a:solidFill>
              <a:schemeClr val="bg1"/>
            </a:solidFill>
          </a:endParaRPr>
        </a:p>
      </dgm:t>
    </dgm:pt>
    <dgm:pt modelId="{49B5A05E-750A-4690-8777-CD980D6AA32B}" type="parTrans" cxnId="{CC9F80FC-B813-4CBC-985A-85CBDBA1F38E}">
      <dgm:prSet/>
      <dgm:spPr/>
      <dgm:t>
        <a:bodyPr/>
        <a:lstStyle/>
        <a:p>
          <a:endParaRPr lang="es-HN"/>
        </a:p>
      </dgm:t>
    </dgm:pt>
    <dgm:pt modelId="{0F79E81B-CAEC-4C35-9DF7-C9AFC313B4EE}" type="sibTrans" cxnId="{CC9F80FC-B813-4CBC-985A-85CBDBA1F38E}">
      <dgm:prSet/>
      <dgm:spPr/>
      <dgm:t>
        <a:bodyPr/>
        <a:lstStyle/>
        <a:p>
          <a:endParaRPr lang="es-HN"/>
        </a:p>
      </dgm:t>
    </dgm:pt>
    <dgm:pt modelId="{78EA0CE3-A6F6-4E2B-923B-538494780E72}">
      <dgm:prSet custT="1"/>
      <dgm:spPr/>
      <dgm:t>
        <a:bodyPr/>
        <a:lstStyle/>
        <a:p>
          <a:pPr algn="l">
            <a:buFont typeface="Arial" panose="020B0604020202020204" pitchFamily="34" charset="0"/>
            <a:buChar char="•"/>
          </a:pPr>
          <a:endParaRPr lang="es-HN" sz="2400" dirty="0">
            <a:solidFill>
              <a:schemeClr val="bg1"/>
            </a:solidFill>
          </a:endParaRPr>
        </a:p>
      </dgm:t>
    </dgm:pt>
    <dgm:pt modelId="{E3FF9607-F965-4A28-A54A-1BD144579052}" type="parTrans" cxnId="{88362AA2-9241-4E1E-97A5-CDAAB141547B}">
      <dgm:prSet/>
      <dgm:spPr/>
      <dgm:t>
        <a:bodyPr/>
        <a:lstStyle/>
        <a:p>
          <a:endParaRPr lang="es-HN"/>
        </a:p>
      </dgm:t>
    </dgm:pt>
    <dgm:pt modelId="{78743C5E-B6B8-43E6-8956-E1793D280E30}" type="sibTrans" cxnId="{88362AA2-9241-4E1E-97A5-CDAAB141547B}">
      <dgm:prSet/>
      <dgm:spPr/>
      <dgm:t>
        <a:bodyPr/>
        <a:lstStyle/>
        <a:p>
          <a:endParaRPr lang="es-HN"/>
        </a:p>
      </dgm:t>
    </dgm:pt>
    <dgm:pt modelId="{A8320206-B1B8-414E-9425-3ED7B6376F6E}">
      <dgm:prSet custT="1"/>
      <dgm:spPr>
        <a:solidFill>
          <a:srgbClr val="006699"/>
        </a:solidFill>
      </dgm:spPr>
      <dgm:t>
        <a:bodyPr/>
        <a:lstStyle/>
        <a:p>
          <a:pPr algn="l">
            <a:buFont typeface="Arial" panose="020B0604020202020204" pitchFamily="34" charset="0"/>
            <a:buChar char="•"/>
          </a:pPr>
          <a:r>
            <a:rPr lang="es-MX" sz="2400" dirty="0">
              <a:solidFill>
                <a:schemeClr val="bg1"/>
              </a:solidFill>
            </a:rPr>
            <a:t>El bloque víctima es el que tenga menor número de referencias.</a:t>
          </a:r>
        </a:p>
      </dgm:t>
    </dgm:pt>
    <dgm:pt modelId="{2E0735C3-84B8-4446-A02C-BE7C977809A0}" type="parTrans" cxnId="{181F92FF-46B2-4F14-A87C-F8160A59FA00}">
      <dgm:prSet/>
      <dgm:spPr/>
      <dgm:t>
        <a:bodyPr/>
        <a:lstStyle/>
        <a:p>
          <a:endParaRPr lang="es-HN"/>
        </a:p>
      </dgm:t>
    </dgm:pt>
    <dgm:pt modelId="{3A04AECA-23AD-4EDF-8BA2-8F04C0F0AD10}" type="sibTrans" cxnId="{181F92FF-46B2-4F14-A87C-F8160A59FA00}">
      <dgm:prSet/>
      <dgm:spPr/>
      <dgm:t>
        <a:bodyPr/>
        <a:lstStyle/>
        <a:p>
          <a:endParaRPr lang="es-HN"/>
        </a:p>
      </dgm:t>
    </dgm:pt>
    <dgm:pt modelId="{ECE58D3F-2FA3-46E4-BAD3-76EEADD38532}" type="pres">
      <dgm:prSet presAssocID="{BA220693-E931-4358-A2E2-718ECDD3CB8E}" presName="linearFlow" presStyleCnt="0">
        <dgm:presLayoutVars>
          <dgm:dir/>
          <dgm:animLvl val="lvl"/>
          <dgm:resizeHandles/>
        </dgm:presLayoutVars>
      </dgm:prSet>
      <dgm:spPr/>
    </dgm:pt>
    <dgm:pt modelId="{5E62D7FD-4E58-4579-955D-9CA24524F5C0}" type="pres">
      <dgm:prSet presAssocID="{FF708FAD-61F1-467D-A962-000C80F28A10}" presName="compositeNode" presStyleCnt="0">
        <dgm:presLayoutVars>
          <dgm:bulletEnabled val="1"/>
        </dgm:presLayoutVars>
      </dgm:prSet>
      <dgm:spPr/>
    </dgm:pt>
    <dgm:pt modelId="{B0398647-7285-473F-8C33-81626123B2CC}" type="pres">
      <dgm:prSet presAssocID="{FF708FAD-61F1-467D-A962-000C80F28A10}"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39000" r="-39000"/>
          </a:stretch>
        </a:blipFill>
      </dgm:spPr>
    </dgm:pt>
    <dgm:pt modelId="{1DD672E0-6CEB-4E40-A04B-D386CB9416B4}" type="pres">
      <dgm:prSet presAssocID="{FF708FAD-61F1-467D-A962-000C80F28A10}" presName="childNode" presStyleLbl="node1" presStyleIdx="0" presStyleCnt="1">
        <dgm:presLayoutVars>
          <dgm:bulletEnabled val="1"/>
        </dgm:presLayoutVars>
      </dgm:prSet>
      <dgm:spPr/>
    </dgm:pt>
    <dgm:pt modelId="{2DA73385-E028-452F-9DC3-172781CA85C5}" type="pres">
      <dgm:prSet presAssocID="{FF708FAD-61F1-467D-A962-000C80F28A10}" presName="parentNode" presStyleLbl="revTx" presStyleIdx="0" presStyleCnt="1">
        <dgm:presLayoutVars>
          <dgm:chMax val="0"/>
          <dgm:bulletEnabled val="1"/>
        </dgm:presLayoutVars>
      </dgm:prSet>
      <dgm:spPr/>
    </dgm:pt>
  </dgm:ptLst>
  <dgm:cxnLst>
    <dgm:cxn modelId="{0E09E30F-715D-45D6-AC43-FA88934E5B03}" type="presOf" srcId="{78EA0CE3-A6F6-4E2B-923B-538494780E72}" destId="{1DD672E0-6CEB-4E40-A04B-D386CB9416B4}" srcOrd="0" destOrd="3" presId="urn:microsoft.com/office/officeart/2005/8/layout/hList2#11"/>
    <dgm:cxn modelId="{7F4B3518-934D-4EFB-AC12-FBB82FE6B269}" type="presOf" srcId="{8696D7CE-275D-4BB6-A9A1-9E1C806E30A0}" destId="{1DD672E0-6CEB-4E40-A04B-D386CB9416B4}" srcOrd="0" destOrd="0" presId="urn:microsoft.com/office/officeart/2005/8/layout/hList2#11"/>
    <dgm:cxn modelId="{29931A3F-AD79-4AF2-A869-8BCA0246A1E3}" type="presOf" srcId="{A8320206-B1B8-414E-9425-3ED7B6376F6E}" destId="{1DD672E0-6CEB-4E40-A04B-D386CB9416B4}" srcOrd="0" destOrd="2" presId="urn:microsoft.com/office/officeart/2005/8/layout/hList2#11"/>
    <dgm:cxn modelId="{3E28FA60-8957-4806-BCCF-D0CBD52A1254}" srcId="{FF708FAD-61F1-467D-A962-000C80F28A10}" destId="{8696D7CE-275D-4BB6-A9A1-9E1C806E30A0}" srcOrd="0" destOrd="0" parTransId="{C17E3A97-EA36-491D-AEEE-5135ADFEA520}" sibTransId="{EC6190E6-7E11-4886-A045-E4C76BFA6771}"/>
    <dgm:cxn modelId="{0F769782-A6C4-41F6-87BE-5DAA1153FF8B}" type="presOf" srcId="{E6B1E2BA-66F1-4C16-B65A-A36720483965}" destId="{1DD672E0-6CEB-4E40-A04B-D386CB9416B4}" srcOrd="0" destOrd="1" presId="urn:microsoft.com/office/officeart/2005/8/layout/hList2#11"/>
    <dgm:cxn modelId="{88362AA2-9241-4E1E-97A5-CDAAB141547B}" srcId="{FF708FAD-61F1-467D-A962-000C80F28A10}" destId="{78EA0CE3-A6F6-4E2B-923B-538494780E72}" srcOrd="3" destOrd="0" parTransId="{E3FF9607-F965-4A28-A54A-1BD144579052}" sibTransId="{78743C5E-B6B8-43E6-8956-E1793D280E30}"/>
    <dgm:cxn modelId="{1F7598A3-6F55-429B-B637-67EB34A7C2A4}" type="presOf" srcId="{FF708FAD-61F1-467D-A962-000C80F28A10}" destId="{2DA73385-E028-452F-9DC3-172781CA85C5}" srcOrd="0" destOrd="0" presId="urn:microsoft.com/office/officeart/2005/8/layout/hList2#11"/>
    <dgm:cxn modelId="{5269CBAE-56F8-444A-94F4-3A264DFE51AF}" srcId="{BA220693-E931-4358-A2E2-718ECDD3CB8E}" destId="{FF708FAD-61F1-467D-A962-000C80F28A10}" srcOrd="0" destOrd="0" parTransId="{77F8B8CC-6C4E-4DD8-B5E6-E8ED538A6DAE}" sibTransId="{A01239FC-5357-4DE6-B85B-AD861068CB7F}"/>
    <dgm:cxn modelId="{43800CCF-D858-489F-9904-FE8CA77AFA34}" type="presOf" srcId="{BA220693-E931-4358-A2E2-718ECDD3CB8E}" destId="{ECE58D3F-2FA3-46E4-BAD3-76EEADD38532}" srcOrd="0" destOrd="0" presId="urn:microsoft.com/office/officeart/2005/8/layout/hList2#11"/>
    <dgm:cxn modelId="{CC9F80FC-B813-4CBC-985A-85CBDBA1F38E}" srcId="{FF708FAD-61F1-467D-A962-000C80F28A10}" destId="{E6B1E2BA-66F1-4C16-B65A-A36720483965}" srcOrd="1" destOrd="0" parTransId="{49B5A05E-750A-4690-8777-CD980D6AA32B}" sibTransId="{0F79E81B-CAEC-4C35-9DF7-C9AFC313B4EE}"/>
    <dgm:cxn modelId="{181F92FF-46B2-4F14-A87C-F8160A59FA00}" srcId="{FF708FAD-61F1-467D-A962-000C80F28A10}" destId="{A8320206-B1B8-414E-9425-3ED7B6376F6E}" srcOrd="2" destOrd="0" parTransId="{2E0735C3-84B8-4446-A02C-BE7C977809A0}" sibTransId="{3A04AECA-23AD-4EDF-8BA2-8F04C0F0AD10}"/>
    <dgm:cxn modelId="{4F18FF32-AF0D-45D2-9135-0FC9F003CA7B}" type="presParOf" srcId="{ECE58D3F-2FA3-46E4-BAD3-76EEADD38532}" destId="{5E62D7FD-4E58-4579-955D-9CA24524F5C0}" srcOrd="0" destOrd="0" presId="urn:microsoft.com/office/officeart/2005/8/layout/hList2#11"/>
    <dgm:cxn modelId="{F01D01B4-FABD-4FA7-8FD0-F088869A25D4}" type="presParOf" srcId="{5E62D7FD-4E58-4579-955D-9CA24524F5C0}" destId="{B0398647-7285-473F-8C33-81626123B2CC}" srcOrd="0" destOrd="0" presId="urn:microsoft.com/office/officeart/2005/8/layout/hList2#11"/>
    <dgm:cxn modelId="{5C07A447-34CE-4372-95B7-3790FF645B7F}" type="presParOf" srcId="{5E62D7FD-4E58-4579-955D-9CA24524F5C0}" destId="{1DD672E0-6CEB-4E40-A04B-D386CB9416B4}" srcOrd="1" destOrd="0" presId="urn:microsoft.com/office/officeart/2005/8/layout/hList2#11"/>
    <dgm:cxn modelId="{1299AD97-AFFD-461D-A3A2-8E89D17AD9D3}" type="presParOf" srcId="{5E62D7FD-4E58-4579-955D-9CA24524F5C0}" destId="{2DA73385-E028-452F-9DC3-172781CA85C5}" srcOrd="2" destOrd="0" presId="urn:microsoft.com/office/officeart/2005/8/layout/hList2#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BA220693-E931-4358-A2E2-718ECDD3CB8E}" type="doc">
      <dgm:prSet loTypeId="urn:microsoft.com/office/officeart/2005/8/layout/hList2#12" loCatId="list" qsTypeId="urn:microsoft.com/office/officeart/2005/8/quickstyle/simple5" qsCatId="simple" csTypeId="urn:microsoft.com/office/officeart/2005/8/colors/accent0_3" csCatId="mainScheme" phldr="1"/>
      <dgm:spPr/>
      <dgm:t>
        <a:bodyPr/>
        <a:lstStyle/>
        <a:p>
          <a:endParaRPr lang="es-MX"/>
        </a:p>
      </dgm:t>
    </dgm:pt>
    <dgm:pt modelId="{FF708FAD-61F1-467D-A962-000C80F28A10}">
      <dgm:prSet phldrT="[Texto]"/>
      <dgm:spPr/>
      <dgm:t>
        <a:bodyPr/>
        <a:lstStyle/>
        <a:p>
          <a:endParaRPr lang="es-MX" dirty="0"/>
        </a:p>
        <a:p>
          <a:endParaRPr lang="es-MX" dirty="0"/>
        </a:p>
      </dgm:t>
    </dgm:pt>
    <dgm:pt modelId="{77F8B8CC-6C4E-4DD8-B5E6-E8ED538A6DAE}" type="parTrans" cxnId="{5269CBAE-56F8-444A-94F4-3A264DFE51AF}">
      <dgm:prSet/>
      <dgm:spPr/>
      <dgm:t>
        <a:bodyPr/>
        <a:lstStyle/>
        <a:p>
          <a:endParaRPr lang="es-MX"/>
        </a:p>
      </dgm:t>
    </dgm:pt>
    <dgm:pt modelId="{A01239FC-5357-4DE6-B85B-AD861068CB7F}" type="sibTrans" cxnId="{5269CBAE-56F8-444A-94F4-3A264DFE51AF}">
      <dgm:prSet/>
      <dgm:spPr/>
      <dgm:t>
        <a:bodyPr/>
        <a:lstStyle/>
        <a:p>
          <a:endParaRPr lang="es-MX"/>
        </a:p>
      </dgm:t>
    </dgm:pt>
    <dgm:pt modelId="{8696D7CE-275D-4BB6-A9A1-9E1C806E30A0}">
      <dgm:prSet phldrT="[Texto]" custT="1"/>
      <dgm:spPr>
        <a:solidFill>
          <a:srgbClr val="006699"/>
        </a:solidFill>
      </dgm:spPr>
      <dgm:t>
        <a:bodyPr/>
        <a:lstStyle/>
        <a:p>
          <a:pPr algn="l"/>
          <a:r>
            <a:rPr lang="es-MX" sz="2800" dirty="0">
              <a:solidFill>
                <a:schemeClr val="bg1"/>
              </a:solidFill>
            </a:rPr>
            <a:t>Ofrece resultados ligeramente inferior al LRU, y se implementa con ayuda de un buffer circular.</a:t>
          </a:r>
        </a:p>
      </dgm:t>
    </dgm:pt>
    <dgm:pt modelId="{C17E3A97-EA36-491D-AEEE-5135ADFEA520}" type="parTrans" cxnId="{3E28FA60-8957-4806-BCCF-D0CBD52A1254}">
      <dgm:prSet/>
      <dgm:spPr/>
      <dgm:t>
        <a:bodyPr/>
        <a:lstStyle/>
        <a:p>
          <a:endParaRPr lang="es-MX"/>
        </a:p>
      </dgm:t>
    </dgm:pt>
    <dgm:pt modelId="{EC6190E6-7E11-4886-A045-E4C76BFA6771}" type="sibTrans" cxnId="{3E28FA60-8957-4806-BCCF-D0CBD52A1254}">
      <dgm:prSet/>
      <dgm:spPr/>
      <dgm:t>
        <a:bodyPr/>
        <a:lstStyle/>
        <a:p>
          <a:endParaRPr lang="es-MX"/>
        </a:p>
      </dgm:t>
    </dgm:pt>
    <dgm:pt modelId="{7D5F01B3-0800-4B75-8676-E76102A0D0FB}">
      <dgm:prSet custT="1"/>
      <dgm:spPr>
        <a:solidFill>
          <a:srgbClr val="006699"/>
        </a:solidFill>
      </dgm:spPr>
      <dgm:t>
        <a:bodyPr/>
        <a:lstStyle/>
        <a:p>
          <a:pPr algn="ctr"/>
          <a:endParaRPr lang="es-MX" sz="2800" dirty="0">
            <a:solidFill>
              <a:schemeClr val="bg1"/>
            </a:solidFill>
          </a:endParaRPr>
        </a:p>
      </dgm:t>
    </dgm:pt>
    <dgm:pt modelId="{BFE5DD94-9EFC-438D-B5B0-5395ED393551}" type="parTrans" cxnId="{8637D6BF-DA2E-43F2-BBE0-4CE048C342E6}">
      <dgm:prSet/>
      <dgm:spPr/>
      <dgm:t>
        <a:bodyPr/>
        <a:lstStyle/>
        <a:p>
          <a:endParaRPr lang="es-MX"/>
        </a:p>
      </dgm:t>
    </dgm:pt>
    <dgm:pt modelId="{E07B800C-17AC-42BC-953D-20229BDDA21B}" type="sibTrans" cxnId="{8637D6BF-DA2E-43F2-BBE0-4CE048C342E6}">
      <dgm:prSet/>
      <dgm:spPr/>
      <dgm:t>
        <a:bodyPr/>
        <a:lstStyle/>
        <a:p>
          <a:endParaRPr lang="es-MX"/>
        </a:p>
      </dgm:t>
    </dgm:pt>
    <dgm:pt modelId="{CBEB1661-DD42-4C9D-8D42-CAE6D33BACC3}">
      <dgm:prSet custT="1"/>
      <dgm:spPr>
        <a:solidFill>
          <a:srgbClr val="006699"/>
        </a:solidFill>
      </dgm:spPr>
      <dgm:t>
        <a:bodyPr/>
        <a:lstStyle/>
        <a:p>
          <a:pPr algn="l"/>
          <a:endParaRPr lang="es-MX" sz="2800" dirty="0">
            <a:solidFill>
              <a:schemeClr val="bg1"/>
            </a:solidFill>
          </a:endParaRPr>
        </a:p>
      </dgm:t>
    </dgm:pt>
    <dgm:pt modelId="{226BF4B0-8D71-4A71-9AD8-465CA80D7724}" type="parTrans" cxnId="{DC042A83-5290-4184-B67B-8DD43E30E030}">
      <dgm:prSet/>
      <dgm:spPr/>
      <dgm:t>
        <a:bodyPr/>
        <a:lstStyle/>
        <a:p>
          <a:endParaRPr lang="es-MX"/>
        </a:p>
      </dgm:t>
    </dgm:pt>
    <dgm:pt modelId="{0BD13690-41C7-4DA1-97BD-EC5049629F73}" type="sibTrans" cxnId="{DC042A83-5290-4184-B67B-8DD43E30E030}">
      <dgm:prSet/>
      <dgm:spPr/>
      <dgm:t>
        <a:bodyPr/>
        <a:lstStyle/>
        <a:p>
          <a:endParaRPr lang="es-MX"/>
        </a:p>
      </dgm:t>
    </dgm:pt>
    <dgm:pt modelId="{61C8DED6-5BF3-4F07-BC07-C1A57E31569C}">
      <dgm:prSet custT="1"/>
      <dgm:spPr>
        <a:solidFill>
          <a:srgbClr val="006699"/>
        </a:solidFill>
      </dgm:spPr>
      <dgm:t>
        <a:bodyPr/>
        <a:lstStyle/>
        <a:p>
          <a:pPr algn="l"/>
          <a:endParaRPr lang="es-MX" sz="2800" dirty="0">
            <a:solidFill>
              <a:schemeClr val="bg1"/>
            </a:solidFill>
          </a:endParaRPr>
        </a:p>
      </dgm:t>
    </dgm:pt>
    <dgm:pt modelId="{5508A872-EDE0-4AD1-93A7-BC2D5BCA0E3C}" type="parTrans" cxnId="{E0C55C68-7030-4E66-9BB8-C1A00081C552}">
      <dgm:prSet/>
      <dgm:spPr/>
      <dgm:t>
        <a:bodyPr/>
        <a:lstStyle/>
        <a:p>
          <a:endParaRPr lang="es-MX"/>
        </a:p>
      </dgm:t>
    </dgm:pt>
    <dgm:pt modelId="{85D92623-9021-496C-B2AD-0DDCC557DDE1}" type="sibTrans" cxnId="{E0C55C68-7030-4E66-9BB8-C1A00081C552}">
      <dgm:prSet/>
      <dgm:spPr/>
      <dgm:t>
        <a:bodyPr/>
        <a:lstStyle/>
        <a:p>
          <a:endParaRPr lang="es-MX"/>
        </a:p>
      </dgm:t>
    </dgm:pt>
    <dgm:pt modelId="{2813CD50-5DE4-4842-B92C-A61ACAD0B874}">
      <dgm:prSet custT="1"/>
      <dgm:spPr>
        <a:solidFill>
          <a:srgbClr val="006699"/>
        </a:solidFill>
      </dgm:spPr>
      <dgm:t>
        <a:bodyPr/>
        <a:lstStyle/>
        <a:p>
          <a:pPr algn="l"/>
          <a:r>
            <a:rPr lang="es-MX" sz="2800" dirty="0">
              <a:solidFill>
                <a:schemeClr val="bg1"/>
              </a:solidFill>
            </a:rPr>
            <a:t>Solamente tiene en cuenta el tiempo que lleva un bloque en la cache, y no cuales han sido las ultimas referencias; por esto también puede fallar con algunas matrices.</a:t>
          </a:r>
        </a:p>
      </dgm:t>
    </dgm:pt>
    <dgm:pt modelId="{991A0DB7-23B4-400D-A0A0-102B76F8B6F7}" type="parTrans" cxnId="{2FBB4919-621F-4C4F-86DC-A8E0789E7D5B}">
      <dgm:prSet/>
      <dgm:spPr/>
      <dgm:t>
        <a:bodyPr/>
        <a:lstStyle/>
        <a:p>
          <a:endParaRPr lang="es-MX"/>
        </a:p>
      </dgm:t>
    </dgm:pt>
    <dgm:pt modelId="{B86C168F-F228-4269-BD93-17E458EF5400}" type="sibTrans" cxnId="{2FBB4919-621F-4C4F-86DC-A8E0789E7D5B}">
      <dgm:prSet/>
      <dgm:spPr/>
      <dgm:t>
        <a:bodyPr/>
        <a:lstStyle/>
        <a:p>
          <a:endParaRPr lang="es-MX"/>
        </a:p>
      </dgm:t>
    </dgm:pt>
    <dgm:pt modelId="{ECE58D3F-2FA3-46E4-BAD3-76EEADD38532}" type="pres">
      <dgm:prSet presAssocID="{BA220693-E931-4358-A2E2-718ECDD3CB8E}" presName="linearFlow" presStyleCnt="0">
        <dgm:presLayoutVars>
          <dgm:dir/>
          <dgm:animLvl val="lvl"/>
          <dgm:resizeHandles/>
        </dgm:presLayoutVars>
      </dgm:prSet>
      <dgm:spPr/>
    </dgm:pt>
    <dgm:pt modelId="{5E62D7FD-4E58-4579-955D-9CA24524F5C0}" type="pres">
      <dgm:prSet presAssocID="{FF708FAD-61F1-467D-A962-000C80F28A10}" presName="compositeNode" presStyleCnt="0">
        <dgm:presLayoutVars>
          <dgm:bulletEnabled val="1"/>
        </dgm:presLayoutVars>
      </dgm:prSet>
      <dgm:spPr/>
    </dgm:pt>
    <dgm:pt modelId="{B0398647-7285-473F-8C33-81626123B2CC}" type="pres">
      <dgm:prSet presAssocID="{FF708FAD-61F1-467D-A962-000C80F28A10}"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7000" r="-17000"/>
          </a:stretch>
        </a:blipFill>
      </dgm:spPr>
    </dgm:pt>
    <dgm:pt modelId="{1DD672E0-6CEB-4E40-A04B-D386CB9416B4}" type="pres">
      <dgm:prSet presAssocID="{FF708FAD-61F1-467D-A962-000C80F28A10}" presName="childNode" presStyleLbl="node1" presStyleIdx="0" presStyleCnt="1">
        <dgm:presLayoutVars>
          <dgm:bulletEnabled val="1"/>
        </dgm:presLayoutVars>
      </dgm:prSet>
      <dgm:spPr/>
    </dgm:pt>
    <dgm:pt modelId="{2DA73385-E028-452F-9DC3-172781CA85C5}" type="pres">
      <dgm:prSet presAssocID="{FF708FAD-61F1-467D-A962-000C80F28A10}" presName="parentNode" presStyleLbl="revTx" presStyleIdx="0" presStyleCnt="1">
        <dgm:presLayoutVars>
          <dgm:chMax val="0"/>
          <dgm:bulletEnabled val="1"/>
        </dgm:presLayoutVars>
      </dgm:prSet>
      <dgm:spPr/>
    </dgm:pt>
  </dgm:ptLst>
  <dgm:cxnLst>
    <dgm:cxn modelId="{D86CC503-6CBF-4230-A453-85610FA01E01}" type="presOf" srcId="{FF708FAD-61F1-467D-A962-000C80F28A10}" destId="{2DA73385-E028-452F-9DC3-172781CA85C5}" srcOrd="0" destOrd="0" presId="urn:microsoft.com/office/officeart/2005/8/layout/hList2#12"/>
    <dgm:cxn modelId="{2FBB4919-621F-4C4F-86DC-A8E0789E7D5B}" srcId="{FF708FAD-61F1-467D-A962-000C80F28A10}" destId="{2813CD50-5DE4-4842-B92C-A61ACAD0B874}" srcOrd="1" destOrd="0" parTransId="{991A0DB7-23B4-400D-A0A0-102B76F8B6F7}" sibTransId="{B86C168F-F228-4269-BD93-17E458EF5400}"/>
    <dgm:cxn modelId="{135A0430-E958-4587-880F-00FA7ED2CA30}" type="presOf" srcId="{7D5F01B3-0800-4B75-8676-E76102A0D0FB}" destId="{1DD672E0-6CEB-4E40-A04B-D386CB9416B4}" srcOrd="0" destOrd="4" presId="urn:microsoft.com/office/officeart/2005/8/layout/hList2#12"/>
    <dgm:cxn modelId="{3FA28B5C-574F-4895-AA40-B6AE1BD3631A}" type="presOf" srcId="{8696D7CE-275D-4BB6-A9A1-9E1C806E30A0}" destId="{1DD672E0-6CEB-4E40-A04B-D386CB9416B4}" srcOrd="0" destOrd="0" presId="urn:microsoft.com/office/officeart/2005/8/layout/hList2#12"/>
    <dgm:cxn modelId="{3E28FA60-8957-4806-BCCF-D0CBD52A1254}" srcId="{FF708FAD-61F1-467D-A962-000C80F28A10}" destId="{8696D7CE-275D-4BB6-A9A1-9E1C806E30A0}" srcOrd="0" destOrd="0" parTransId="{C17E3A97-EA36-491D-AEEE-5135ADFEA520}" sibTransId="{EC6190E6-7E11-4886-A045-E4C76BFA6771}"/>
    <dgm:cxn modelId="{E0C55C68-7030-4E66-9BB8-C1A00081C552}" srcId="{FF708FAD-61F1-467D-A962-000C80F28A10}" destId="{61C8DED6-5BF3-4F07-BC07-C1A57E31569C}" srcOrd="2" destOrd="0" parTransId="{5508A872-EDE0-4AD1-93A7-BC2D5BCA0E3C}" sibTransId="{85D92623-9021-496C-B2AD-0DDCC557DDE1}"/>
    <dgm:cxn modelId="{17949B51-D4C4-48C5-9432-9B163F42F81E}" type="presOf" srcId="{CBEB1661-DD42-4C9D-8D42-CAE6D33BACC3}" destId="{1DD672E0-6CEB-4E40-A04B-D386CB9416B4}" srcOrd="0" destOrd="3" presId="urn:microsoft.com/office/officeart/2005/8/layout/hList2#12"/>
    <dgm:cxn modelId="{7612C876-D682-4CD3-A70B-B359C232226D}" type="presOf" srcId="{2813CD50-5DE4-4842-B92C-A61ACAD0B874}" destId="{1DD672E0-6CEB-4E40-A04B-D386CB9416B4}" srcOrd="0" destOrd="1" presId="urn:microsoft.com/office/officeart/2005/8/layout/hList2#12"/>
    <dgm:cxn modelId="{DC042A83-5290-4184-B67B-8DD43E30E030}" srcId="{FF708FAD-61F1-467D-A962-000C80F28A10}" destId="{CBEB1661-DD42-4C9D-8D42-CAE6D33BACC3}" srcOrd="3" destOrd="0" parTransId="{226BF4B0-8D71-4A71-9AD8-465CA80D7724}" sibTransId="{0BD13690-41C7-4DA1-97BD-EC5049629F73}"/>
    <dgm:cxn modelId="{978855AA-3CF9-405A-8FB1-6A6A7962B5FA}" type="presOf" srcId="{61C8DED6-5BF3-4F07-BC07-C1A57E31569C}" destId="{1DD672E0-6CEB-4E40-A04B-D386CB9416B4}" srcOrd="0" destOrd="2" presId="urn:microsoft.com/office/officeart/2005/8/layout/hList2#12"/>
    <dgm:cxn modelId="{5269CBAE-56F8-444A-94F4-3A264DFE51AF}" srcId="{BA220693-E931-4358-A2E2-718ECDD3CB8E}" destId="{FF708FAD-61F1-467D-A962-000C80F28A10}" srcOrd="0" destOrd="0" parTransId="{77F8B8CC-6C4E-4DD8-B5E6-E8ED538A6DAE}" sibTransId="{A01239FC-5357-4DE6-B85B-AD861068CB7F}"/>
    <dgm:cxn modelId="{8637D6BF-DA2E-43F2-BBE0-4CE048C342E6}" srcId="{FF708FAD-61F1-467D-A962-000C80F28A10}" destId="{7D5F01B3-0800-4B75-8676-E76102A0D0FB}" srcOrd="4" destOrd="0" parTransId="{BFE5DD94-9EFC-438D-B5B0-5395ED393551}" sibTransId="{E07B800C-17AC-42BC-953D-20229BDDA21B}"/>
    <dgm:cxn modelId="{9C6A90C2-4172-4710-BAF8-3466F0CBF7F8}" type="presOf" srcId="{BA220693-E931-4358-A2E2-718ECDD3CB8E}" destId="{ECE58D3F-2FA3-46E4-BAD3-76EEADD38532}" srcOrd="0" destOrd="0" presId="urn:microsoft.com/office/officeart/2005/8/layout/hList2#12"/>
    <dgm:cxn modelId="{450EA57D-0584-43F8-855D-BA3041ECD19B}" type="presParOf" srcId="{ECE58D3F-2FA3-46E4-BAD3-76EEADD38532}" destId="{5E62D7FD-4E58-4579-955D-9CA24524F5C0}" srcOrd="0" destOrd="0" presId="urn:microsoft.com/office/officeart/2005/8/layout/hList2#12"/>
    <dgm:cxn modelId="{47632986-1D4B-4AE2-86A7-A7BB7A689FD3}" type="presParOf" srcId="{5E62D7FD-4E58-4579-955D-9CA24524F5C0}" destId="{B0398647-7285-473F-8C33-81626123B2CC}" srcOrd="0" destOrd="0" presId="urn:microsoft.com/office/officeart/2005/8/layout/hList2#12"/>
    <dgm:cxn modelId="{13A1024A-FF4B-4370-8B07-DDD0BC69AEF6}" type="presParOf" srcId="{5E62D7FD-4E58-4579-955D-9CA24524F5C0}" destId="{1DD672E0-6CEB-4E40-A04B-D386CB9416B4}" srcOrd="1" destOrd="0" presId="urn:microsoft.com/office/officeart/2005/8/layout/hList2#12"/>
    <dgm:cxn modelId="{245CFDDD-2CB3-4FE6-BD3D-BBF8A1EC0EDA}" type="presParOf" srcId="{5E62D7FD-4E58-4579-955D-9CA24524F5C0}" destId="{2DA73385-E028-452F-9DC3-172781CA85C5}" srcOrd="2" destOrd="0" presId="urn:microsoft.com/office/officeart/2005/8/layout/hList2#1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BA220693-E931-4358-A2E2-718ECDD3CB8E}" type="doc">
      <dgm:prSet loTypeId="urn:microsoft.com/office/officeart/2005/8/layout/hList2#13" loCatId="list" qsTypeId="urn:microsoft.com/office/officeart/2005/8/quickstyle/simple5" qsCatId="simple" csTypeId="urn:microsoft.com/office/officeart/2005/8/colors/accent0_3" csCatId="mainScheme" phldr="1"/>
      <dgm:spPr/>
      <dgm:t>
        <a:bodyPr/>
        <a:lstStyle/>
        <a:p>
          <a:endParaRPr lang="es-MX"/>
        </a:p>
      </dgm:t>
    </dgm:pt>
    <dgm:pt modelId="{FF708FAD-61F1-467D-A962-000C80F28A10}">
      <dgm:prSet phldrT="[Texto]"/>
      <dgm:spPr/>
      <dgm:t>
        <a:bodyPr/>
        <a:lstStyle/>
        <a:p>
          <a:endParaRPr lang="es-MX" dirty="0"/>
        </a:p>
        <a:p>
          <a:endParaRPr lang="es-MX" dirty="0"/>
        </a:p>
      </dgm:t>
    </dgm:pt>
    <dgm:pt modelId="{77F8B8CC-6C4E-4DD8-B5E6-E8ED538A6DAE}" type="parTrans" cxnId="{5269CBAE-56F8-444A-94F4-3A264DFE51AF}">
      <dgm:prSet/>
      <dgm:spPr/>
      <dgm:t>
        <a:bodyPr/>
        <a:lstStyle/>
        <a:p>
          <a:endParaRPr lang="es-MX"/>
        </a:p>
      </dgm:t>
    </dgm:pt>
    <dgm:pt modelId="{A01239FC-5357-4DE6-B85B-AD861068CB7F}" type="sibTrans" cxnId="{5269CBAE-56F8-444A-94F4-3A264DFE51AF}">
      <dgm:prSet/>
      <dgm:spPr/>
      <dgm:t>
        <a:bodyPr/>
        <a:lstStyle/>
        <a:p>
          <a:endParaRPr lang="es-MX"/>
        </a:p>
      </dgm:t>
    </dgm:pt>
    <dgm:pt modelId="{8696D7CE-275D-4BB6-A9A1-9E1C806E30A0}">
      <dgm:prSet phldrT="[Texto]" custT="1"/>
      <dgm:spPr>
        <a:solidFill>
          <a:srgbClr val="006699"/>
        </a:solidFill>
      </dgm:spPr>
      <dgm:t>
        <a:bodyPr/>
        <a:lstStyle/>
        <a:p>
          <a:pPr algn="l"/>
          <a:r>
            <a:rPr lang="es-MX" sz="2800" dirty="0">
              <a:solidFill>
                <a:schemeClr val="bg1"/>
              </a:solidFill>
            </a:rPr>
            <a:t>Ofrece una buena tasa de aciertos, no tiene el problema de la LRU con las matrices, es fácil y económico de implementar.</a:t>
          </a:r>
        </a:p>
      </dgm:t>
    </dgm:pt>
    <dgm:pt modelId="{C17E3A97-EA36-491D-AEEE-5135ADFEA520}" type="parTrans" cxnId="{3E28FA60-8957-4806-BCCF-D0CBD52A1254}">
      <dgm:prSet/>
      <dgm:spPr/>
      <dgm:t>
        <a:bodyPr/>
        <a:lstStyle/>
        <a:p>
          <a:endParaRPr lang="es-MX"/>
        </a:p>
      </dgm:t>
    </dgm:pt>
    <dgm:pt modelId="{EC6190E6-7E11-4886-A045-E4C76BFA6771}" type="sibTrans" cxnId="{3E28FA60-8957-4806-BCCF-D0CBD52A1254}">
      <dgm:prSet/>
      <dgm:spPr/>
      <dgm:t>
        <a:bodyPr/>
        <a:lstStyle/>
        <a:p>
          <a:endParaRPr lang="es-MX"/>
        </a:p>
      </dgm:t>
    </dgm:pt>
    <dgm:pt modelId="{7D5F01B3-0800-4B75-8676-E76102A0D0FB}">
      <dgm:prSet custT="1"/>
      <dgm:spPr>
        <a:solidFill>
          <a:srgbClr val="006699"/>
        </a:solidFill>
      </dgm:spPr>
      <dgm:t>
        <a:bodyPr/>
        <a:lstStyle/>
        <a:p>
          <a:pPr algn="ctr"/>
          <a:endParaRPr lang="es-MX" sz="2800" dirty="0">
            <a:solidFill>
              <a:schemeClr val="bg1"/>
            </a:solidFill>
          </a:endParaRPr>
        </a:p>
      </dgm:t>
    </dgm:pt>
    <dgm:pt modelId="{BFE5DD94-9EFC-438D-B5B0-5395ED393551}" type="parTrans" cxnId="{8637D6BF-DA2E-43F2-BBE0-4CE048C342E6}">
      <dgm:prSet/>
      <dgm:spPr/>
      <dgm:t>
        <a:bodyPr/>
        <a:lstStyle/>
        <a:p>
          <a:endParaRPr lang="es-MX"/>
        </a:p>
      </dgm:t>
    </dgm:pt>
    <dgm:pt modelId="{E07B800C-17AC-42BC-953D-20229BDDA21B}" type="sibTrans" cxnId="{8637D6BF-DA2E-43F2-BBE0-4CE048C342E6}">
      <dgm:prSet/>
      <dgm:spPr/>
      <dgm:t>
        <a:bodyPr/>
        <a:lstStyle/>
        <a:p>
          <a:endParaRPr lang="es-MX"/>
        </a:p>
      </dgm:t>
    </dgm:pt>
    <dgm:pt modelId="{CBEB1661-DD42-4C9D-8D42-CAE6D33BACC3}">
      <dgm:prSet custT="1"/>
      <dgm:spPr>
        <a:solidFill>
          <a:srgbClr val="006699"/>
        </a:solidFill>
      </dgm:spPr>
      <dgm:t>
        <a:bodyPr/>
        <a:lstStyle/>
        <a:p>
          <a:pPr algn="ctr"/>
          <a:endParaRPr lang="es-MX" sz="2800" dirty="0">
            <a:solidFill>
              <a:schemeClr val="bg1"/>
            </a:solidFill>
          </a:endParaRPr>
        </a:p>
      </dgm:t>
    </dgm:pt>
    <dgm:pt modelId="{226BF4B0-8D71-4A71-9AD8-465CA80D7724}" type="parTrans" cxnId="{DC042A83-5290-4184-B67B-8DD43E30E030}">
      <dgm:prSet/>
      <dgm:spPr/>
      <dgm:t>
        <a:bodyPr/>
        <a:lstStyle/>
        <a:p>
          <a:endParaRPr lang="es-MX"/>
        </a:p>
      </dgm:t>
    </dgm:pt>
    <dgm:pt modelId="{0BD13690-41C7-4DA1-97BD-EC5049629F73}" type="sibTrans" cxnId="{DC042A83-5290-4184-B67B-8DD43E30E030}">
      <dgm:prSet/>
      <dgm:spPr/>
      <dgm:t>
        <a:bodyPr/>
        <a:lstStyle/>
        <a:p>
          <a:endParaRPr lang="es-MX"/>
        </a:p>
      </dgm:t>
    </dgm:pt>
    <dgm:pt modelId="{61C8DED6-5BF3-4F07-BC07-C1A57E31569C}">
      <dgm:prSet custT="1"/>
      <dgm:spPr>
        <a:solidFill>
          <a:srgbClr val="006699"/>
        </a:solidFill>
      </dgm:spPr>
      <dgm:t>
        <a:bodyPr/>
        <a:lstStyle/>
        <a:p>
          <a:pPr algn="ctr"/>
          <a:endParaRPr lang="es-MX" sz="2800" dirty="0">
            <a:solidFill>
              <a:schemeClr val="bg1"/>
            </a:solidFill>
          </a:endParaRPr>
        </a:p>
      </dgm:t>
    </dgm:pt>
    <dgm:pt modelId="{5508A872-EDE0-4AD1-93A7-BC2D5BCA0E3C}" type="parTrans" cxnId="{E0C55C68-7030-4E66-9BB8-C1A00081C552}">
      <dgm:prSet/>
      <dgm:spPr/>
      <dgm:t>
        <a:bodyPr/>
        <a:lstStyle/>
        <a:p>
          <a:endParaRPr lang="es-MX"/>
        </a:p>
      </dgm:t>
    </dgm:pt>
    <dgm:pt modelId="{85D92623-9021-496C-B2AD-0DDCC557DDE1}" type="sibTrans" cxnId="{E0C55C68-7030-4E66-9BB8-C1A00081C552}">
      <dgm:prSet/>
      <dgm:spPr/>
      <dgm:t>
        <a:bodyPr/>
        <a:lstStyle/>
        <a:p>
          <a:endParaRPr lang="es-MX"/>
        </a:p>
      </dgm:t>
    </dgm:pt>
    <dgm:pt modelId="{BC83F4FC-932B-4BE9-B00E-1F5915371803}">
      <dgm:prSet custT="1"/>
      <dgm:spPr>
        <a:solidFill>
          <a:srgbClr val="006699"/>
        </a:solidFill>
      </dgm:spPr>
      <dgm:t>
        <a:bodyPr/>
        <a:lstStyle/>
        <a:p>
          <a:pPr algn="l"/>
          <a:r>
            <a:rPr lang="es-ES" sz="2800" dirty="0">
              <a:solidFill>
                <a:schemeClr val="bg1"/>
              </a:solidFill>
            </a:rPr>
            <a:t>Se utiliza un generador de números aleatorios para escoger el bloque que se reemplaza.</a:t>
          </a:r>
          <a:endParaRPr lang="es-MX" sz="2800" dirty="0">
            <a:solidFill>
              <a:schemeClr val="bg1"/>
            </a:solidFill>
          </a:endParaRPr>
        </a:p>
      </dgm:t>
    </dgm:pt>
    <dgm:pt modelId="{809B0EC4-F644-4991-A582-4BA8F67AE26C}" type="parTrans" cxnId="{F56B0F19-CB82-43D3-A074-395C2BAB7FEE}">
      <dgm:prSet/>
      <dgm:spPr/>
      <dgm:t>
        <a:bodyPr/>
        <a:lstStyle/>
        <a:p>
          <a:endParaRPr lang="es-HN"/>
        </a:p>
      </dgm:t>
    </dgm:pt>
    <dgm:pt modelId="{4A8F2FD9-D28C-4921-923C-F9AC25DE4BDE}" type="sibTrans" cxnId="{F56B0F19-CB82-43D3-A074-395C2BAB7FEE}">
      <dgm:prSet/>
      <dgm:spPr/>
      <dgm:t>
        <a:bodyPr/>
        <a:lstStyle/>
        <a:p>
          <a:endParaRPr lang="es-HN"/>
        </a:p>
      </dgm:t>
    </dgm:pt>
    <dgm:pt modelId="{ECE58D3F-2FA3-46E4-BAD3-76EEADD38532}" type="pres">
      <dgm:prSet presAssocID="{BA220693-E931-4358-A2E2-718ECDD3CB8E}" presName="linearFlow" presStyleCnt="0">
        <dgm:presLayoutVars>
          <dgm:dir/>
          <dgm:animLvl val="lvl"/>
          <dgm:resizeHandles/>
        </dgm:presLayoutVars>
      </dgm:prSet>
      <dgm:spPr/>
    </dgm:pt>
    <dgm:pt modelId="{5E62D7FD-4E58-4579-955D-9CA24524F5C0}" type="pres">
      <dgm:prSet presAssocID="{FF708FAD-61F1-467D-A962-000C80F28A10}" presName="compositeNode" presStyleCnt="0">
        <dgm:presLayoutVars>
          <dgm:bulletEnabled val="1"/>
        </dgm:presLayoutVars>
      </dgm:prSet>
      <dgm:spPr/>
    </dgm:pt>
    <dgm:pt modelId="{B0398647-7285-473F-8C33-81626123B2CC}" type="pres">
      <dgm:prSet presAssocID="{FF708FAD-61F1-467D-A962-000C80F28A10}"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40000" r="-40000"/>
          </a:stretch>
        </a:blipFill>
      </dgm:spPr>
    </dgm:pt>
    <dgm:pt modelId="{1DD672E0-6CEB-4E40-A04B-D386CB9416B4}" type="pres">
      <dgm:prSet presAssocID="{FF708FAD-61F1-467D-A962-000C80F28A10}" presName="childNode" presStyleLbl="node1" presStyleIdx="0" presStyleCnt="1" custLinFactNeighborX="587" custLinFactNeighborY="107">
        <dgm:presLayoutVars>
          <dgm:bulletEnabled val="1"/>
        </dgm:presLayoutVars>
      </dgm:prSet>
      <dgm:spPr/>
    </dgm:pt>
    <dgm:pt modelId="{2DA73385-E028-452F-9DC3-172781CA85C5}" type="pres">
      <dgm:prSet presAssocID="{FF708FAD-61F1-467D-A962-000C80F28A10}" presName="parentNode" presStyleLbl="revTx" presStyleIdx="0" presStyleCnt="1">
        <dgm:presLayoutVars>
          <dgm:chMax val="0"/>
          <dgm:bulletEnabled val="1"/>
        </dgm:presLayoutVars>
      </dgm:prSet>
      <dgm:spPr/>
    </dgm:pt>
  </dgm:ptLst>
  <dgm:cxnLst>
    <dgm:cxn modelId="{22E5D609-32CC-4D5C-8DB7-E48FC1CD0CE2}" type="presOf" srcId="{BA220693-E931-4358-A2E2-718ECDD3CB8E}" destId="{ECE58D3F-2FA3-46E4-BAD3-76EEADD38532}" srcOrd="0" destOrd="0" presId="urn:microsoft.com/office/officeart/2005/8/layout/hList2#13"/>
    <dgm:cxn modelId="{924D9A17-1834-4779-A346-76F2D2C34F1D}" type="presOf" srcId="{FF708FAD-61F1-467D-A962-000C80F28A10}" destId="{2DA73385-E028-452F-9DC3-172781CA85C5}" srcOrd="0" destOrd="0" presId="urn:microsoft.com/office/officeart/2005/8/layout/hList2#13"/>
    <dgm:cxn modelId="{F56B0F19-CB82-43D3-A074-395C2BAB7FEE}" srcId="{FF708FAD-61F1-467D-A962-000C80F28A10}" destId="{BC83F4FC-932B-4BE9-B00E-1F5915371803}" srcOrd="1" destOrd="0" parTransId="{809B0EC4-F644-4991-A582-4BA8F67AE26C}" sibTransId="{4A8F2FD9-D28C-4921-923C-F9AC25DE4BDE}"/>
    <dgm:cxn modelId="{6B639B23-3A0D-4E33-B9B2-E4218BA7A5C9}" type="presOf" srcId="{61C8DED6-5BF3-4F07-BC07-C1A57E31569C}" destId="{1DD672E0-6CEB-4E40-A04B-D386CB9416B4}" srcOrd="0" destOrd="2" presId="urn:microsoft.com/office/officeart/2005/8/layout/hList2#13"/>
    <dgm:cxn modelId="{F5672734-FB40-4894-B240-9D302D115790}" type="presOf" srcId="{7D5F01B3-0800-4B75-8676-E76102A0D0FB}" destId="{1DD672E0-6CEB-4E40-A04B-D386CB9416B4}" srcOrd="0" destOrd="4" presId="urn:microsoft.com/office/officeart/2005/8/layout/hList2#13"/>
    <dgm:cxn modelId="{3E28FA60-8957-4806-BCCF-D0CBD52A1254}" srcId="{FF708FAD-61F1-467D-A962-000C80F28A10}" destId="{8696D7CE-275D-4BB6-A9A1-9E1C806E30A0}" srcOrd="0" destOrd="0" parTransId="{C17E3A97-EA36-491D-AEEE-5135ADFEA520}" sibTransId="{EC6190E6-7E11-4886-A045-E4C76BFA6771}"/>
    <dgm:cxn modelId="{E0C55C68-7030-4E66-9BB8-C1A00081C552}" srcId="{FF708FAD-61F1-467D-A962-000C80F28A10}" destId="{61C8DED6-5BF3-4F07-BC07-C1A57E31569C}" srcOrd="2" destOrd="0" parTransId="{5508A872-EDE0-4AD1-93A7-BC2D5BCA0E3C}" sibTransId="{85D92623-9021-496C-B2AD-0DDCC557DDE1}"/>
    <dgm:cxn modelId="{B1FA954F-0AE2-4A38-BB0B-638C47FF0A55}" type="presOf" srcId="{CBEB1661-DD42-4C9D-8D42-CAE6D33BACC3}" destId="{1DD672E0-6CEB-4E40-A04B-D386CB9416B4}" srcOrd="0" destOrd="3" presId="urn:microsoft.com/office/officeart/2005/8/layout/hList2#13"/>
    <dgm:cxn modelId="{DC042A83-5290-4184-B67B-8DD43E30E030}" srcId="{FF708FAD-61F1-467D-A962-000C80F28A10}" destId="{CBEB1661-DD42-4C9D-8D42-CAE6D33BACC3}" srcOrd="3" destOrd="0" parTransId="{226BF4B0-8D71-4A71-9AD8-465CA80D7724}" sibTransId="{0BD13690-41C7-4DA1-97BD-EC5049629F73}"/>
    <dgm:cxn modelId="{5269CBAE-56F8-444A-94F4-3A264DFE51AF}" srcId="{BA220693-E931-4358-A2E2-718ECDD3CB8E}" destId="{FF708FAD-61F1-467D-A962-000C80F28A10}" srcOrd="0" destOrd="0" parTransId="{77F8B8CC-6C4E-4DD8-B5E6-E8ED538A6DAE}" sibTransId="{A01239FC-5357-4DE6-B85B-AD861068CB7F}"/>
    <dgm:cxn modelId="{8637D6BF-DA2E-43F2-BBE0-4CE048C342E6}" srcId="{FF708FAD-61F1-467D-A962-000C80F28A10}" destId="{7D5F01B3-0800-4B75-8676-E76102A0D0FB}" srcOrd="4" destOrd="0" parTransId="{BFE5DD94-9EFC-438D-B5B0-5395ED393551}" sibTransId="{E07B800C-17AC-42BC-953D-20229BDDA21B}"/>
    <dgm:cxn modelId="{804053C1-1091-4EDE-9A01-8E4A14C7765E}" type="presOf" srcId="{8696D7CE-275D-4BB6-A9A1-9E1C806E30A0}" destId="{1DD672E0-6CEB-4E40-A04B-D386CB9416B4}" srcOrd="0" destOrd="0" presId="urn:microsoft.com/office/officeart/2005/8/layout/hList2#13"/>
    <dgm:cxn modelId="{C9363DFF-00D9-4B4F-B768-C1A444E741AD}" type="presOf" srcId="{BC83F4FC-932B-4BE9-B00E-1F5915371803}" destId="{1DD672E0-6CEB-4E40-A04B-D386CB9416B4}" srcOrd="0" destOrd="1" presId="urn:microsoft.com/office/officeart/2005/8/layout/hList2#13"/>
    <dgm:cxn modelId="{26CABFFC-1DDD-433F-A80B-7B7E2D76DB8E}" type="presParOf" srcId="{ECE58D3F-2FA3-46E4-BAD3-76EEADD38532}" destId="{5E62D7FD-4E58-4579-955D-9CA24524F5C0}" srcOrd="0" destOrd="0" presId="urn:microsoft.com/office/officeart/2005/8/layout/hList2#13"/>
    <dgm:cxn modelId="{DF2831C4-6FE8-4550-B165-C0604AF5C2A4}" type="presParOf" srcId="{5E62D7FD-4E58-4579-955D-9CA24524F5C0}" destId="{B0398647-7285-473F-8C33-81626123B2CC}" srcOrd="0" destOrd="0" presId="urn:microsoft.com/office/officeart/2005/8/layout/hList2#13"/>
    <dgm:cxn modelId="{F0A1F643-17C3-4C2B-88A9-9A6D182747CD}" type="presParOf" srcId="{5E62D7FD-4E58-4579-955D-9CA24524F5C0}" destId="{1DD672E0-6CEB-4E40-A04B-D386CB9416B4}" srcOrd="1" destOrd="0" presId="urn:microsoft.com/office/officeart/2005/8/layout/hList2#13"/>
    <dgm:cxn modelId="{7A625763-8C64-4984-A07D-4A3587296D40}" type="presParOf" srcId="{5E62D7FD-4E58-4579-955D-9CA24524F5C0}" destId="{2DA73385-E028-452F-9DC3-172781CA85C5}" srcOrd="2" destOrd="0" presId="urn:microsoft.com/office/officeart/2005/8/layout/hList2#1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9B37CE87-927A-4700-ADD6-BE3EEF5026BA}" type="doc">
      <dgm:prSet loTypeId="urn:microsoft.com/office/officeart/2005/8/layout/hList2" loCatId="list" qsTypeId="urn:microsoft.com/office/officeart/2005/8/quickstyle/simple5" qsCatId="simple" csTypeId="urn:microsoft.com/office/officeart/2005/8/colors/accent1_2" csCatId="accent1" phldr="1"/>
      <dgm:spPr/>
      <dgm:t>
        <a:bodyPr/>
        <a:lstStyle/>
        <a:p>
          <a:endParaRPr lang="es-HN"/>
        </a:p>
      </dgm:t>
    </dgm:pt>
    <dgm:pt modelId="{5D1E6FA0-1F1C-466F-BE9B-6F46758620D2}">
      <dgm:prSet phldrT="[Texto]"/>
      <dgm:spPr/>
      <dgm:t>
        <a:bodyPr/>
        <a:lstStyle/>
        <a:p>
          <a:endParaRPr lang="es-ES" dirty="0"/>
        </a:p>
        <a:p>
          <a:endParaRPr lang="es-HN" dirty="0"/>
        </a:p>
      </dgm:t>
    </dgm:pt>
    <dgm:pt modelId="{F3E89EA0-1730-4777-957E-7C0B12A51D5D}" type="parTrans" cxnId="{B3C43F94-F42D-4450-A36A-A4372619041C}">
      <dgm:prSet/>
      <dgm:spPr/>
      <dgm:t>
        <a:bodyPr/>
        <a:lstStyle/>
        <a:p>
          <a:endParaRPr lang="es-HN"/>
        </a:p>
      </dgm:t>
    </dgm:pt>
    <dgm:pt modelId="{7E0B0071-2326-44AE-8E11-E79CFCC41861}" type="sibTrans" cxnId="{B3C43F94-F42D-4450-A36A-A4372619041C}">
      <dgm:prSet/>
      <dgm:spPr/>
      <dgm:t>
        <a:bodyPr/>
        <a:lstStyle/>
        <a:p>
          <a:endParaRPr lang="es-HN"/>
        </a:p>
      </dgm:t>
    </dgm:pt>
    <dgm:pt modelId="{28DA00D3-54EA-4DE4-A4FE-856877D77B5C}">
      <dgm:prSet phldrT="[Texto]"/>
      <dgm:spPr>
        <a:solidFill>
          <a:srgbClr val="006699"/>
        </a:solidFill>
      </dgm:spPr>
      <dgm:t>
        <a:bodyPr/>
        <a:lstStyle/>
        <a:p>
          <a:r>
            <a:rPr lang="es-ES" dirty="0"/>
            <a:t>Los bloques más grandes explotan la localidad espacial para reducir las tasas de fallas. </a:t>
          </a:r>
          <a:endParaRPr lang="es-HN" dirty="0"/>
        </a:p>
      </dgm:t>
    </dgm:pt>
    <dgm:pt modelId="{43D1D656-FFC3-4AC0-B0AA-DE08E31EBE1C}" type="parTrans" cxnId="{25B37EA8-4E72-49C4-A486-73693CE5941C}">
      <dgm:prSet/>
      <dgm:spPr/>
      <dgm:t>
        <a:bodyPr/>
        <a:lstStyle/>
        <a:p>
          <a:endParaRPr lang="es-HN"/>
        </a:p>
      </dgm:t>
    </dgm:pt>
    <dgm:pt modelId="{1F3ACE36-2AAE-4B4A-9C38-F7787566974A}" type="sibTrans" cxnId="{25B37EA8-4E72-49C4-A486-73693CE5941C}">
      <dgm:prSet/>
      <dgm:spPr/>
      <dgm:t>
        <a:bodyPr/>
        <a:lstStyle/>
        <a:p>
          <a:endParaRPr lang="es-HN"/>
        </a:p>
      </dgm:t>
    </dgm:pt>
    <dgm:pt modelId="{16C5EF79-1ADE-4BB7-99A3-384C92A8200A}">
      <dgm:prSet/>
      <dgm:spPr/>
      <dgm:t>
        <a:bodyPr/>
        <a:lstStyle/>
        <a:p>
          <a:r>
            <a:rPr lang="es-ES" dirty="0"/>
            <a:t>La localidad espacial entre las palabras en un bloque disminuye con un bloque muy grande.</a:t>
          </a:r>
          <a:endParaRPr lang="es-HN" dirty="0"/>
        </a:p>
      </dgm:t>
    </dgm:pt>
    <dgm:pt modelId="{7C2B1C7B-779F-4D14-A96D-5A73C82F5E2F}" type="parTrans" cxnId="{A1EC0917-8524-4FEA-83A9-2E058BE6074A}">
      <dgm:prSet/>
      <dgm:spPr/>
      <dgm:t>
        <a:bodyPr/>
        <a:lstStyle/>
        <a:p>
          <a:endParaRPr lang="es-HN"/>
        </a:p>
      </dgm:t>
    </dgm:pt>
    <dgm:pt modelId="{F3D457A0-6032-45CA-A005-E3FA7EB71B41}" type="sibTrans" cxnId="{A1EC0917-8524-4FEA-83A9-2E058BE6074A}">
      <dgm:prSet/>
      <dgm:spPr/>
      <dgm:t>
        <a:bodyPr/>
        <a:lstStyle/>
        <a:p>
          <a:endParaRPr lang="es-HN"/>
        </a:p>
      </dgm:t>
    </dgm:pt>
    <dgm:pt modelId="{1EA9FA54-0B96-4E7D-A58C-3E8A1EC2EBAC}">
      <dgm:prSet phldrT="[Texto]"/>
      <dgm:spPr>
        <a:solidFill>
          <a:srgbClr val="006699"/>
        </a:solidFill>
      </dgm:spPr>
      <dgm:t>
        <a:bodyPr/>
        <a:lstStyle/>
        <a:p>
          <a:r>
            <a:rPr lang="es-ES" dirty="0"/>
            <a:t>Aumentando el tamaño del bloque generalmente disminuye la tasa de fallos.</a:t>
          </a:r>
          <a:endParaRPr lang="es-HN" dirty="0"/>
        </a:p>
      </dgm:t>
    </dgm:pt>
    <dgm:pt modelId="{BD9196DB-C04F-4E61-A658-AD7BDCD6E420}" type="parTrans" cxnId="{7E50A789-7555-437B-8A0E-2E3361603A00}">
      <dgm:prSet/>
      <dgm:spPr/>
      <dgm:t>
        <a:bodyPr/>
        <a:lstStyle/>
        <a:p>
          <a:endParaRPr lang="es-HN"/>
        </a:p>
      </dgm:t>
    </dgm:pt>
    <dgm:pt modelId="{228E71CA-A071-40F1-AE40-9D7573326CE0}" type="sibTrans" cxnId="{7E50A789-7555-437B-8A0E-2E3361603A00}">
      <dgm:prSet/>
      <dgm:spPr/>
      <dgm:t>
        <a:bodyPr/>
        <a:lstStyle/>
        <a:p>
          <a:endParaRPr lang="es-HN"/>
        </a:p>
      </dgm:t>
    </dgm:pt>
    <dgm:pt modelId="{2C5622E7-F8AE-4F19-A936-26ABDB6F81E6}">
      <dgm:prSet phldrT="[Texto]"/>
      <dgm:spPr>
        <a:solidFill>
          <a:srgbClr val="006699"/>
        </a:solidFill>
      </dgm:spPr>
      <dgm:t>
        <a:bodyPr/>
        <a:lstStyle/>
        <a:p>
          <a:r>
            <a:rPr lang="es-ES" dirty="0"/>
            <a:t>La cantidad de bloques en caché será menor y habrá una gran competencia por esos bloques, como resultado, se eliminará un bloque del caché antes de acceder a muchas de sus palabras.</a:t>
          </a:r>
          <a:endParaRPr lang="es-HN" dirty="0"/>
        </a:p>
      </dgm:t>
    </dgm:pt>
    <dgm:pt modelId="{B078B3F3-EF32-48E1-91CB-15E5998A741F}" type="parTrans" cxnId="{CD96B219-BB68-4EBD-9B99-2D4412861692}">
      <dgm:prSet/>
      <dgm:spPr/>
      <dgm:t>
        <a:bodyPr/>
        <a:lstStyle/>
        <a:p>
          <a:endParaRPr lang="es-HN"/>
        </a:p>
      </dgm:t>
    </dgm:pt>
    <dgm:pt modelId="{0C1CB843-9CCC-447A-8237-912B2BBA71B3}" type="sibTrans" cxnId="{CD96B219-BB68-4EBD-9B99-2D4412861692}">
      <dgm:prSet/>
      <dgm:spPr/>
      <dgm:t>
        <a:bodyPr/>
        <a:lstStyle/>
        <a:p>
          <a:endParaRPr lang="es-HN"/>
        </a:p>
      </dgm:t>
    </dgm:pt>
    <dgm:pt modelId="{3ACAB87A-F52B-4339-9E72-A5BFA625B7C2}">
      <dgm:prSet phldrT="[Texto]"/>
      <dgm:spPr>
        <a:solidFill>
          <a:srgbClr val="006699"/>
        </a:solidFill>
      </dgm:spPr>
      <dgm:t>
        <a:bodyPr/>
        <a:lstStyle/>
        <a:p>
          <a:r>
            <a:rPr lang="es-ES" dirty="0"/>
            <a:t>La tasa de fallos puede aumentar eventualmente si el tamaño del bloque se convierte en una fracción significativa del tamaño de la memoria caché.</a:t>
          </a:r>
          <a:endParaRPr lang="es-HN" dirty="0"/>
        </a:p>
      </dgm:t>
    </dgm:pt>
    <dgm:pt modelId="{16299CFB-E67C-4500-8FF0-1AB3171351C6}" type="parTrans" cxnId="{F62F516B-DB71-4D06-98B8-F61ADFD93DA1}">
      <dgm:prSet/>
      <dgm:spPr/>
      <dgm:t>
        <a:bodyPr/>
        <a:lstStyle/>
        <a:p>
          <a:endParaRPr lang="es-HN"/>
        </a:p>
      </dgm:t>
    </dgm:pt>
    <dgm:pt modelId="{3BD963F5-F3AB-47B1-9BEF-C74B55ADF483}" type="sibTrans" cxnId="{F62F516B-DB71-4D06-98B8-F61ADFD93DA1}">
      <dgm:prSet/>
      <dgm:spPr/>
      <dgm:t>
        <a:bodyPr/>
        <a:lstStyle/>
        <a:p>
          <a:endParaRPr lang="es-HN"/>
        </a:p>
      </dgm:t>
    </dgm:pt>
    <dgm:pt modelId="{E6A78D4C-1CAE-4E20-9A09-FE9D286FBB4B}" type="pres">
      <dgm:prSet presAssocID="{9B37CE87-927A-4700-ADD6-BE3EEF5026BA}" presName="linearFlow" presStyleCnt="0">
        <dgm:presLayoutVars>
          <dgm:dir/>
          <dgm:animLvl val="lvl"/>
          <dgm:resizeHandles/>
        </dgm:presLayoutVars>
      </dgm:prSet>
      <dgm:spPr/>
    </dgm:pt>
    <dgm:pt modelId="{EA11511F-0B11-4152-9A61-C94DA5BDBC34}" type="pres">
      <dgm:prSet presAssocID="{5D1E6FA0-1F1C-466F-BE9B-6F46758620D2}" presName="compositeNode" presStyleCnt="0">
        <dgm:presLayoutVars>
          <dgm:bulletEnabled val="1"/>
        </dgm:presLayoutVars>
      </dgm:prSet>
      <dgm:spPr/>
    </dgm:pt>
    <dgm:pt modelId="{C3C08C27-5BD7-4E64-B9D8-402EEB8C7B76}" type="pres">
      <dgm:prSet presAssocID="{5D1E6FA0-1F1C-466F-BE9B-6F46758620D2}"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58000" r="-58000"/>
          </a:stretch>
        </a:blipFill>
      </dgm:spPr>
    </dgm:pt>
    <dgm:pt modelId="{CE1C9BCB-8622-4A22-ACF7-4B569F0096C1}" type="pres">
      <dgm:prSet presAssocID="{5D1E6FA0-1F1C-466F-BE9B-6F46758620D2}" presName="childNode" presStyleLbl="node1" presStyleIdx="0" presStyleCnt="1">
        <dgm:presLayoutVars>
          <dgm:bulletEnabled val="1"/>
        </dgm:presLayoutVars>
      </dgm:prSet>
      <dgm:spPr/>
    </dgm:pt>
    <dgm:pt modelId="{C183FE8C-88DF-43AE-9E96-85ECCC74E5F6}" type="pres">
      <dgm:prSet presAssocID="{5D1E6FA0-1F1C-466F-BE9B-6F46758620D2}" presName="parentNode" presStyleLbl="revTx" presStyleIdx="0" presStyleCnt="1">
        <dgm:presLayoutVars>
          <dgm:chMax val="0"/>
          <dgm:bulletEnabled val="1"/>
        </dgm:presLayoutVars>
      </dgm:prSet>
      <dgm:spPr/>
    </dgm:pt>
  </dgm:ptLst>
  <dgm:cxnLst>
    <dgm:cxn modelId="{8ED5D307-B04F-4448-8C66-6A6D293CA53D}" type="presOf" srcId="{16C5EF79-1ADE-4BB7-99A3-384C92A8200A}" destId="{CE1C9BCB-8622-4A22-ACF7-4B569F0096C1}" srcOrd="0" destOrd="4" presId="urn:microsoft.com/office/officeart/2005/8/layout/hList2"/>
    <dgm:cxn modelId="{A1EC0917-8524-4FEA-83A9-2E058BE6074A}" srcId="{5D1E6FA0-1F1C-466F-BE9B-6F46758620D2}" destId="{16C5EF79-1ADE-4BB7-99A3-384C92A8200A}" srcOrd="4" destOrd="0" parTransId="{7C2B1C7B-779F-4D14-A96D-5A73C82F5E2F}" sibTransId="{F3D457A0-6032-45CA-A005-E3FA7EB71B41}"/>
    <dgm:cxn modelId="{CD96B219-BB68-4EBD-9B99-2D4412861692}" srcId="{5D1E6FA0-1F1C-466F-BE9B-6F46758620D2}" destId="{2C5622E7-F8AE-4F19-A936-26ABDB6F81E6}" srcOrd="3" destOrd="0" parTransId="{B078B3F3-EF32-48E1-91CB-15E5998A741F}" sibTransId="{0C1CB843-9CCC-447A-8237-912B2BBA71B3}"/>
    <dgm:cxn modelId="{39FE704B-D972-4ABD-8924-8FFAED9463EA}" type="presOf" srcId="{9B37CE87-927A-4700-ADD6-BE3EEF5026BA}" destId="{E6A78D4C-1CAE-4E20-9A09-FE9D286FBB4B}" srcOrd="0" destOrd="0" presId="urn:microsoft.com/office/officeart/2005/8/layout/hList2"/>
    <dgm:cxn modelId="{F62F516B-DB71-4D06-98B8-F61ADFD93DA1}" srcId="{5D1E6FA0-1F1C-466F-BE9B-6F46758620D2}" destId="{3ACAB87A-F52B-4339-9E72-A5BFA625B7C2}" srcOrd="2" destOrd="0" parTransId="{16299CFB-E67C-4500-8FF0-1AB3171351C6}" sibTransId="{3BD963F5-F3AB-47B1-9BEF-C74B55ADF483}"/>
    <dgm:cxn modelId="{8F336552-60D3-4D7F-8EBB-0F3103E784CF}" type="presOf" srcId="{3ACAB87A-F52B-4339-9E72-A5BFA625B7C2}" destId="{CE1C9BCB-8622-4A22-ACF7-4B569F0096C1}" srcOrd="0" destOrd="2" presId="urn:microsoft.com/office/officeart/2005/8/layout/hList2"/>
    <dgm:cxn modelId="{DBE5E783-BAE3-4BC9-A99D-D9982A3A9E63}" type="presOf" srcId="{5D1E6FA0-1F1C-466F-BE9B-6F46758620D2}" destId="{C183FE8C-88DF-43AE-9E96-85ECCC74E5F6}" srcOrd="0" destOrd="0" presId="urn:microsoft.com/office/officeart/2005/8/layout/hList2"/>
    <dgm:cxn modelId="{7E50A789-7555-437B-8A0E-2E3361603A00}" srcId="{5D1E6FA0-1F1C-466F-BE9B-6F46758620D2}" destId="{1EA9FA54-0B96-4E7D-A58C-3E8A1EC2EBAC}" srcOrd="1" destOrd="0" parTransId="{BD9196DB-C04F-4E61-A658-AD7BDCD6E420}" sibTransId="{228E71CA-A071-40F1-AE40-9D7573326CE0}"/>
    <dgm:cxn modelId="{B3C43F94-F42D-4450-A36A-A4372619041C}" srcId="{9B37CE87-927A-4700-ADD6-BE3EEF5026BA}" destId="{5D1E6FA0-1F1C-466F-BE9B-6F46758620D2}" srcOrd="0" destOrd="0" parTransId="{F3E89EA0-1730-4777-957E-7C0B12A51D5D}" sibTransId="{7E0B0071-2326-44AE-8E11-E79CFCC41861}"/>
    <dgm:cxn modelId="{6D54A3A3-A932-458E-AEF1-7AD56E90AAD3}" type="presOf" srcId="{2C5622E7-F8AE-4F19-A936-26ABDB6F81E6}" destId="{CE1C9BCB-8622-4A22-ACF7-4B569F0096C1}" srcOrd="0" destOrd="3" presId="urn:microsoft.com/office/officeart/2005/8/layout/hList2"/>
    <dgm:cxn modelId="{25B37EA8-4E72-49C4-A486-73693CE5941C}" srcId="{5D1E6FA0-1F1C-466F-BE9B-6F46758620D2}" destId="{28DA00D3-54EA-4DE4-A4FE-856877D77B5C}" srcOrd="0" destOrd="0" parTransId="{43D1D656-FFC3-4AC0-B0AA-DE08E31EBE1C}" sibTransId="{1F3ACE36-2AAE-4B4A-9C38-F7787566974A}"/>
    <dgm:cxn modelId="{0146ACB9-9201-49C7-9314-D85C3FE583D2}" type="presOf" srcId="{1EA9FA54-0B96-4E7D-A58C-3E8A1EC2EBAC}" destId="{CE1C9BCB-8622-4A22-ACF7-4B569F0096C1}" srcOrd="0" destOrd="1" presId="urn:microsoft.com/office/officeart/2005/8/layout/hList2"/>
    <dgm:cxn modelId="{E28929BA-2EDA-473B-86D0-2561F1066363}" type="presOf" srcId="{28DA00D3-54EA-4DE4-A4FE-856877D77B5C}" destId="{CE1C9BCB-8622-4A22-ACF7-4B569F0096C1}" srcOrd="0" destOrd="0" presId="urn:microsoft.com/office/officeart/2005/8/layout/hList2"/>
    <dgm:cxn modelId="{4AACF3AE-9D02-4E6C-88C3-5FBA93DB7CED}" type="presParOf" srcId="{E6A78D4C-1CAE-4E20-9A09-FE9D286FBB4B}" destId="{EA11511F-0B11-4152-9A61-C94DA5BDBC34}" srcOrd="0" destOrd="0" presId="urn:microsoft.com/office/officeart/2005/8/layout/hList2"/>
    <dgm:cxn modelId="{DEBF6854-B70A-4085-98E9-53ED33364D1D}" type="presParOf" srcId="{EA11511F-0B11-4152-9A61-C94DA5BDBC34}" destId="{C3C08C27-5BD7-4E64-B9D8-402EEB8C7B76}" srcOrd="0" destOrd="0" presId="urn:microsoft.com/office/officeart/2005/8/layout/hList2"/>
    <dgm:cxn modelId="{B04E54F3-045B-4DE8-B55E-A7291E983EA4}" type="presParOf" srcId="{EA11511F-0B11-4152-9A61-C94DA5BDBC34}" destId="{CE1C9BCB-8622-4A22-ACF7-4B569F0096C1}" srcOrd="1" destOrd="0" presId="urn:microsoft.com/office/officeart/2005/8/layout/hList2"/>
    <dgm:cxn modelId="{5CFAE6BB-57F7-4408-9567-0578170CCE44}" type="presParOf" srcId="{EA11511F-0B11-4152-9A61-C94DA5BDBC34}" destId="{C183FE8C-88DF-43AE-9E96-85ECCC74E5F6}"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9B37CE87-927A-4700-ADD6-BE3EEF5026BA}" type="doc">
      <dgm:prSet loTypeId="urn:microsoft.com/office/officeart/2005/8/layout/hList2" loCatId="list" qsTypeId="urn:microsoft.com/office/officeart/2005/8/quickstyle/simple5" qsCatId="simple" csTypeId="urn:microsoft.com/office/officeart/2005/8/colors/accent1_2" csCatId="accent1" phldr="1"/>
      <dgm:spPr/>
      <dgm:t>
        <a:bodyPr/>
        <a:lstStyle/>
        <a:p>
          <a:endParaRPr lang="es-HN"/>
        </a:p>
      </dgm:t>
    </dgm:pt>
    <dgm:pt modelId="{5D1E6FA0-1F1C-466F-BE9B-6F46758620D2}">
      <dgm:prSet phldrT="[Texto]"/>
      <dgm:spPr/>
      <dgm:t>
        <a:bodyPr/>
        <a:lstStyle/>
        <a:p>
          <a:endParaRPr lang="es-ES" dirty="0"/>
        </a:p>
        <a:p>
          <a:endParaRPr lang="es-HN" dirty="0"/>
        </a:p>
      </dgm:t>
    </dgm:pt>
    <dgm:pt modelId="{F3E89EA0-1730-4777-957E-7C0B12A51D5D}" type="parTrans" cxnId="{B3C43F94-F42D-4450-A36A-A4372619041C}">
      <dgm:prSet/>
      <dgm:spPr/>
      <dgm:t>
        <a:bodyPr/>
        <a:lstStyle/>
        <a:p>
          <a:endParaRPr lang="es-HN"/>
        </a:p>
      </dgm:t>
    </dgm:pt>
    <dgm:pt modelId="{7E0B0071-2326-44AE-8E11-E79CFCC41861}" type="sibTrans" cxnId="{B3C43F94-F42D-4450-A36A-A4372619041C}">
      <dgm:prSet/>
      <dgm:spPr/>
      <dgm:t>
        <a:bodyPr/>
        <a:lstStyle/>
        <a:p>
          <a:endParaRPr lang="es-HN"/>
        </a:p>
      </dgm:t>
    </dgm:pt>
    <dgm:pt modelId="{9C81F87F-4EE9-4320-8C5D-16375AB827D2}">
      <dgm:prSet/>
      <dgm:spPr>
        <a:solidFill>
          <a:srgbClr val="006699"/>
        </a:solidFill>
      </dgm:spPr>
      <dgm:t>
        <a:bodyPr/>
        <a:lstStyle/>
        <a:p>
          <a:r>
            <a:rPr lang="es-ES" dirty="0"/>
            <a:t>Al aumentar el tamaño del bloque el costo de una fallo aumenta. </a:t>
          </a:r>
          <a:endParaRPr lang="es-HN" dirty="0"/>
        </a:p>
      </dgm:t>
    </dgm:pt>
    <dgm:pt modelId="{977766B9-7F23-47FE-9DBD-7152CD27F050}" type="parTrans" cxnId="{93B1FC1E-003E-416A-9A05-425D2E33E812}">
      <dgm:prSet/>
      <dgm:spPr/>
      <dgm:t>
        <a:bodyPr/>
        <a:lstStyle/>
        <a:p>
          <a:endParaRPr lang="es-HN"/>
        </a:p>
      </dgm:t>
    </dgm:pt>
    <dgm:pt modelId="{2E34BB5D-ACCC-4DBB-963F-7EA8E42A74E8}" type="sibTrans" cxnId="{93B1FC1E-003E-416A-9A05-425D2E33E812}">
      <dgm:prSet/>
      <dgm:spPr/>
      <dgm:t>
        <a:bodyPr/>
        <a:lstStyle/>
        <a:p>
          <a:endParaRPr lang="es-HN"/>
        </a:p>
      </dgm:t>
    </dgm:pt>
    <dgm:pt modelId="{12AFC33F-66CB-4634-AC4F-B986496B4B35}">
      <dgm:prSet/>
      <dgm:spPr>
        <a:solidFill>
          <a:srgbClr val="006699"/>
        </a:solidFill>
      </dgm:spPr>
      <dgm:t>
        <a:bodyPr/>
        <a:lstStyle/>
        <a:p>
          <a:r>
            <a:rPr lang="es-ES" dirty="0"/>
            <a:t>A menos que cambiemos el sistema de memoria, el tiempo de transferencia, y por lo tanto la penalización por fallo, aumentará a medida que crezca el tamaño del bloque. </a:t>
          </a:r>
          <a:endParaRPr lang="es-HN" dirty="0"/>
        </a:p>
      </dgm:t>
    </dgm:pt>
    <dgm:pt modelId="{A963DF96-7916-4FB8-A77A-C8E47AC486F9}" type="parTrans" cxnId="{8E7BF4C5-02F7-4A91-8892-7446EA3F2A44}">
      <dgm:prSet/>
      <dgm:spPr/>
      <dgm:t>
        <a:bodyPr/>
        <a:lstStyle/>
        <a:p>
          <a:endParaRPr lang="es-HN"/>
        </a:p>
      </dgm:t>
    </dgm:pt>
    <dgm:pt modelId="{5640C9F9-11F3-4591-BF4A-2CB441E61EE2}" type="sibTrans" cxnId="{8E7BF4C5-02F7-4A91-8892-7446EA3F2A44}">
      <dgm:prSet/>
      <dgm:spPr/>
      <dgm:t>
        <a:bodyPr/>
        <a:lstStyle/>
        <a:p>
          <a:endParaRPr lang="es-HN"/>
        </a:p>
      </dgm:t>
    </dgm:pt>
    <dgm:pt modelId="{3742C01F-2F8E-409A-8F0F-D3A904ADB43D}">
      <dgm:prSet/>
      <dgm:spPr>
        <a:solidFill>
          <a:srgbClr val="006699"/>
        </a:solidFill>
      </dgm:spPr>
      <dgm:t>
        <a:bodyPr/>
        <a:lstStyle/>
        <a:p>
          <a:r>
            <a:rPr lang="es-ES" dirty="0"/>
            <a:t>Si diseñamos la memoria para transferir bloques más grandes de manera más eficiente, podemos aumentar el tamaño del bloque y obtener mejoras adicionales en el rendimiento de la memoria caché. </a:t>
          </a:r>
          <a:endParaRPr lang="es-HN" dirty="0"/>
        </a:p>
      </dgm:t>
    </dgm:pt>
    <dgm:pt modelId="{28068AB1-E6C0-44AA-80D9-65CE0C9CD08B}" type="parTrans" cxnId="{2B924154-A67F-45AE-A9C6-907B40735415}">
      <dgm:prSet/>
      <dgm:spPr/>
      <dgm:t>
        <a:bodyPr/>
        <a:lstStyle/>
        <a:p>
          <a:endParaRPr lang="es-HN"/>
        </a:p>
      </dgm:t>
    </dgm:pt>
    <dgm:pt modelId="{332FF3BB-8F24-43ED-8C01-B7FC230FD0B9}" type="sibTrans" cxnId="{2B924154-A67F-45AE-A9C6-907B40735415}">
      <dgm:prSet/>
      <dgm:spPr/>
      <dgm:t>
        <a:bodyPr/>
        <a:lstStyle/>
        <a:p>
          <a:endParaRPr lang="es-HN"/>
        </a:p>
      </dgm:t>
    </dgm:pt>
    <dgm:pt modelId="{32D8D4E9-4A4F-40C6-98D4-3F44BF46677C}">
      <dgm:prSet/>
      <dgm:spPr>
        <a:solidFill>
          <a:srgbClr val="006699"/>
        </a:solidFill>
      </dgm:spPr>
      <dgm:t>
        <a:bodyPr/>
        <a:lstStyle/>
        <a:p>
          <a:r>
            <a:rPr lang="es-ES" dirty="0"/>
            <a:t>El tiempo para recuperar el bloque tiene dos partes: la latencia a la primera palabra y el tiempo de transferencia para el resto del bloque.</a:t>
          </a:r>
          <a:endParaRPr lang="es-HN" dirty="0"/>
        </a:p>
      </dgm:t>
    </dgm:pt>
    <dgm:pt modelId="{08A8765F-1341-46B3-96EE-440A722C6270}" type="parTrans" cxnId="{AEB4B733-0290-4722-91A5-7C6CBD0CDB77}">
      <dgm:prSet/>
      <dgm:spPr/>
      <dgm:t>
        <a:bodyPr/>
        <a:lstStyle/>
        <a:p>
          <a:endParaRPr lang="es-HN"/>
        </a:p>
      </dgm:t>
    </dgm:pt>
    <dgm:pt modelId="{6CC492A3-0806-475A-B0BC-24BAEC902977}" type="sibTrans" cxnId="{AEB4B733-0290-4722-91A5-7C6CBD0CDB77}">
      <dgm:prSet/>
      <dgm:spPr/>
      <dgm:t>
        <a:bodyPr/>
        <a:lstStyle/>
        <a:p>
          <a:endParaRPr lang="es-HN"/>
        </a:p>
      </dgm:t>
    </dgm:pt>
    <dgm:pt modelId="{E6A78D4C-1CAE-4E20-9A09-FE9D286FBB4B}" type="pres">
      <dgm:prSet presAssocID="{9B37CE87-927A-4700-ADD6-BE3EEF5026BA}" presName="linearFlow" presStyleCnt="0">
        <dgm:presLayoutVars>
          <dgm:dir/>
          <dgm:animLvl val="lvl"/>
          <dgm:resizeHandles/>
        </dgm:presLayoutVars>
      </dgm:prSet>
      <dgm:spPr/>
    </dgm:pt>
    <dgm:pt modelId="{EA11511F-0B11-4152-9A61-C94DA5BDBC34}" type="pres">
      <dgm:prSet presAssocID="{5D1E6FA0-1F1C-466F-BE9B-6F46758620D2}" presName="compositeNode" presStyleCnt="0">
        <dgm:presLayoutVars>
          <dgm:bulletEnabled val="1"/>
        </dgm:presLayoutVars>
      </dgm:prSet>
      <dgm:spPr/>
    </dgm:pt>
    <dgm:pt modelId="{C3C08C27-5BD7-4E64-B9D8-402EEB8C7B76}" type="pres">
      <dgm:prSet presAssocID="{5D1E6FA0-1F1C-466F-BE9B-6F46758620D2}"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30000" r="-30000"/>
          </a:stretch>
        </a:blipFill>
      </dgm:spPr>
    </dgm:pt>
    <dgm:pt modelId="{CE1C9BCB-8622-4A22-ACF7-4B569F0096C1}" type="pres">
      <dgm:prSet presAssocID="{5D1E6FA0-1F1C-466F-BE9B-6F46758620D2}" presName="childNode" presStyleLbl="node1" presStyleIdx="0" presStyleCnt="1">
        <dgm:presLayoutVars>
          <dgm:bulletEnabled val="1"/>
        </dgm:presLayoutVars>
      </dgm:prSet>
      <dgm:spPr/>
    </dgm:pt>
    <dgm:pt modelId="{C183FE8C-88DF-43AE-9E96-85ECCC74E5F6}" type="pres">
      <dgm:prSet presAssocID="{5D1E6FA0-1F1C-466F-BE9B-6F46758620D2}" presName="parentNode" presStyleLbl="revTx" presStyleIdx="0" presStyleCnt="1">
        <dgm:presLayoutVars>
          <dgm:chMax val="0"/>
          <dgm:bulletEnabled val="1"/>
        </dgm:presLayoutVars>
      </dgm:prSet>
      <dgm:spPr/>
    </dgm:pt>
  </dgm:ptLst>
  <dgm:cxnLst>
    <dgm:cxn modelId="{43BC9805-E5E0-4776-A62B-65DABA05F2D5}" type="presOf" srcId="{3742C01F-2F8E-409A-8F0F-D3A904ADB43D}" destId="{CE1C9BCB-8622-4A22-ACF7-4B569F0096C1}" srcOrd="0" destOrd="3" presId="urn:microsoft.com/office/officeart/2005/8/layout/hList2"/>
    <dgm:cxn modelId="{93B1FC1E-003E-416A-9A05-425D2E33E812}" srcId="{5D1E6FA0-1F1C-466F-BE9B-6F46758620D2}" destId="{9C81F87F-4EE9-4320-8C5D-16375AB827D2}" srcOrd="0" destOrd="0" parTransId="{977766B9-7F23-47FE-9DBD-7152CD27F050}" sibTransId="{2E34BB5D-ACCC-4DBB-963F-7EA8E42A74E8}"/>
    <dgm:cxn modelId="{AEB4B733-0290-4722-91A5-7C6CBD0CDB77}" srcId="{5D1E6FA0-1F1C-466F-BE9B-6F46758620D2}" destId="{32D8D4E9-4A4F-40C6-98D4-3F44BF46677C}" srcOrd="1" destOrd="0" parTransId="{08A8765F-1341-46B3-96EE-440A722C6270}" sibTransId="{6CC492A3-0806-475A-B0BC-24BAEC902977}"/>
    <dgm:cxn modelId="{39FE704B-D972-4ABD-8924-8FFAED9463EA}" type="presOf" srcId="{9B37CE87-927A-4700-ADD6-BE3EEF5026BA}" destId="{E6A78D4C-1CAE-4E20-9A09-FE9D286FBB4B}" srcOrd="0" destOrd="0" presId="urn:microsoft.com/office/officeart/2005/8/layout/hList2"/>
    <dgm:cxn modelId="{2B924154-A67F-45AE-A9C6-907B40735415}" srcId="{5D1E6FA0-1F1C-466F-BE9B-6F46758620D2}" destId="{3742C01F-2F8E-409A-8F0F-D3A904ADB43D}" srcOrd="3" destOrd="0" parTransId="{28068AB1-E6C0-44AA-80D9-65CE0C9CD08B}" sibTransId="{332FF3BB-8F24-43ED-8C01-B7FC230FD0B9}"/>
    <dgm:cxn modelId="{9D1E4B77-8749-45A4-BD7A-C515D8148C57}" type="presOf" srcId="{32D8D4E9-4A4F-40C6-98D4-3F44BF46677C}" destId="{CE1C9BCB-8622-4A22-ACF7-4B569F0096C1}" srcOrd="0" destOrd="1" presId="urn:microsoft.com/office/officeart/2005/8/layout/hList2"/>
    <dgm:cxn modelId="{9DED817F-74BF-455F-97D8-C4EC0E3F5D06}" type="presOf" srcId="{9C81F87F-4EE9-4320-8C5D-16375AB827D2}" destId="{CE1C9BCB-8622-4A22-ACF7-4B569F0096C1}" srcOrd="0" destOrd="0" presId="urn:microsoft.com/office/officeart/2005/8/layout/hList2"/>
    <dgm:cxn modelId="{DBE5E783-BAE3-4BC9-A99D-D9982A3A9E63}" type="presOf" srcId="{5D1E6FA0-1F1C-466F-BE9B-6F46758620D2}" destId="{C183FE8C-88DF-43AE-9E96-85ECCC74E5F6}" srcOrd="0" destOrd="0" presId="urn:microsoft.com/office/officeart/2005/8/layout/hList2"/>
    <dgm:cxn modelId="{B3C43F94-F42D-4450-A36A-A4372619041C}" srcId="{9B37CE87-927A-4700-ADD6-BE3EEF5026BA}" destId="{5D1E6FA0-1F1C-466F-BE9B-6F46758620D2}" srcOrd="0" destOrd="0" parTransId="{F3E89EA0-1730-4777-957E-7C0B12A51D5D}" sibTransId="{7E0B0071-2326-44AE-8E11-E79CFCC41861}"/>
    <dgm:cxn modelId="{8E7BF4C5-02F7-4A91-8892-7446EA3F2A44}" srcId="{5D1E6FA0-1F1C-466F-BE9B-6F46758620D2}" destId="{12AFC33F-66CB-4634-AC4F-B986496B4B35}" srcOrd="2" destOrd="0" parTransId="{A963DF96-7916-4FB8-A77A-C8E47AC486F9}" sibTransId="{5640C9F9-11F3-4591-BF4A-2CB441E61EE2}"/>
    <dgm:cxn modelId="{33672EF9-65CB-41F1-8EAB-03EB7CC635A2}" type="presOf" srcId="{12AFC33F-66CB-4634-AC4F-B986496B4B35}" destId="{CE1C9BCB-8622-4A22-ACF7-4B569F0096C1}" srcOrd="0" destOrd="2" presId="urn:microsoft.com/office/officeart/2005/8/layout/hList2"/>
    <dgm:cxn modelId="{4AACF3AE-9D02-4E6C-88C3-5FBA93DB7CED}" type="presParOf" srcId="{E6A78D4C-1CAE-4E20-9A09-FE9D286FBB4B}" destId="{EA11511F-0B11-4152-9A61-C94DA5BDBC34}" srcOrd="0" destOrd="0" presId="urn:microsoft.com/office/officeart/2005/8/layout/hList2"/>
    <dgm:cxn modelId="{DEBF6854-B70A-4085-98E9-53ED33364D1D}" type="presParOf" srcId="{EA11511F-0B11-4152-9A61-C94DA5BDBC34}" destId="{C3C08C27-5BD7-4E64-B9D8-402EEB8C7B76}" srcOrd="0" destOrd="0" presId="urn:microsoft.com/office/officeart/2005/8/layout/hList2"/>
    <dgm:cxn modelId="{B04E54F3-045B-4DE8-B55E-A7291E983EA4}" type="presParOf" srcId="{EA11511F-0B11-4152-9A61-C94DA5BDBC34}" destId="{CE1C9BCB-8622-4A22-ACF7-4B569F0096C1}" srcOrd="1" destOrd="0" presId="urn:microsoft.com/office/officeart/2005/8/layout/hList2"/>
    <dgm:cxn modelId="{5CFAE6BB-57F7-4408-9567-0578170CCE44}" type="presParOf" srcId="{EA11511F-0B11-4152-9A61-C94DA5BDBC34}" destId="{C183FE8C-88DF-43AE-9E96-85ECCC74E5F6}"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9B37CE87-927A-4700-ADD6-BE3EEF5026BA}" type="doc">
      <dgm:prSet loTypeId="urn:microsoft.com/office/officeart/2005/8/layout/hList2" loCatId="list" qsTypeId="urn:microsoft.com/office/officeart/2005/8/quickstyle/simple5" qsCatId="simple" csTypeId="urn:microsoft.com/office/officeart/2005/8/colors/accent1_2" csCatId="accent1" phldr="1"/>
      <dgm:spPr/>
      <dgm:t>
        <a:bodyPr/>
        <a:lstStyle/>
        <a:p>
          <a:endParaRPr lang="es-HN"/>
        </a:p>
      </dgm:t>
    </dgm:pt>
    <dgm:pt modelId="{5D1E6FA0-1F1C-466F-BE9B-6F46758620D2}">
      <dgm:prSet phldrT="[Texto]"/>
      <dgm:spPr/>
      <dgm:t>
        <a:bodyPr/>
        <a:lstStyle/>
        <a:p>
          <a:endParaRPr lang="es-ES" dirty="0"/>
        </a:p>
        <a:p>
          <a:endParaRPr lang="es-HN" dirty="0"/>
        </a:p>
      </dgm:t>
    </dgm:pt>
    <dgm:pt modelId="{F3E89EA0-1730-4777-957E-7C0B12A51D5D}" type="parTrans" cxnId="{B3C43F94-F42D-4450-A36A-A4372619041C}">
      <dgm:prSet/>
      <dgm:spPr/>
      <dgm:t>
        <a:bodyPr/>
        <a:lstStyle/>
        <a:p>
          <a:endParaRPr lang="es-HN"/>
        </a:p>
      </dgm:t>
    </dgm:pt>
    <dgm:pt modelId="{7E0B0071-2326-44AE-8E11-E79CFCC41861}" type="sibTrans" cxnId="{B3C43F94-F42D-4450-A36A-A4372619041C}">
      <dgm:prSet/>
      <dgm:spPr/>
      <dgm:t>
        <a:bodyPr/>
        <a:lstStyle/>
        <a:p>
          <a:endParaRPr lang="es-HN"/>
        </a:p>
      </dgm:t>
    </dgm:pt>
    <dgm:pt modelId="{8B61CADF-89CE-490B-903F-A7DD7BF678E0}">
      <dgm:prSet custT="1"/>
      <dgm:spPr/>
      <dgm:t>
        <a:bodyPr/>
        <a:lstStyle/>
        <a:p>
          <a:r>
            <a:rPr lang="es-ES" sz="1800" dirty="0"/>
            <a:t>Es posible que pueda ocultar una parte del tiempo de transferencia para que la penalización por fallo sea efectivamente menor. </a:t>
          </a:r>
          <a:endParaRPr lang="es-HN" sz="1800" dirty="0"/>
        </a:p>
      </dgm:t>
    </dgm:pt>
    <dgm:pt modelId="{0FB1CDBA-E588-42EB-9F5C-669E8413ABAD}" type="parTrans" cxnId="{1A433209-7EB7-4286-A94F-AC0E6A247CC1}">
      <dgm:prSet/>
      <dgm:spPr/>
      <dgm:t>
        <a:bodyPr/>
        <a:lstStyle/>
        <a:p>
          <a:endParaRPr lang="es-HN"/>
        </a:p>
      </dgm:t>
    </dgm:pt>
    <dgm:pt modelId="{70691A37-60AC-4767-BE5C-F775EA773ADC}" type="sibTrans" cxnId="{1A433209-7EB7-4286-A94F-AC0E6A247CC1}">
      <dgm:prSet/>
      <dgm:spPr/>
      <dgm:t>
        <a:bodyPr/>
        <a:lstStyle/>
        <a:p>
          <a:endParaRPr lang="es-HN"/>
        </a:p>
      </dgm:t>
    </dgm:pt>
    <dgm:pt modelId="{8BF4382E-3998-43B0-971B-2581BEF13422}">
      <dgm:prSet custT="1"/>
      <dgm:spPr/>
      <dgm:t>
        <a:bodyPr/>
        <a:lstStyle/>
        <a:p>
          <a:r>
            <a:rPr lang="es-ES" sz="1800" dirty="0"/>
            <a:t>El método más simple para hacer esto, llamado reinicio temprano (Early Restart), es simplemente reanudar la ejecución tan pronto como se devuelve la palabra solicitada del bloque, en lugar de esperar todo el bloque. </a:t>
          </a:r>
          <a:endParaRPr lang="es-HN" sz="1800" dirty="0"/>
        </a:p>
      </dgm:t>
    </dgm:pt>
    <dgm:pt modelId="{89753F92-EACC-445D-8389-59F629348EB1}" type="parTrans" cxnId="{44ECAFC2-7D10-4BE2-8C25-97FDCB72D5E3}">
      <dgm:prSet/>
      <dgm:spPr/>
      <dgm:t>
        <a:bodyPr/>
        <a:lstStyle/>
        <a:p>
          <a:endParaRPr lang="es-HN"/>
        </a:p>
      </dgm:t>
    </dgm:pt>
    <dgm:pt modelId="{535814CE-C2D5-4182-894F-9D4094C43DCB}" type="sibTrans" cxnId="{44ECAFC2-7D10-4BE2-8C25-97FDCB72D5E3}">
      <dgm:prSet/>
      <dgm:spPr/>
      <dgm:t>
        <a:bodyPr/>
        <a:lstStyle/>
        <a:p>
          <a:endParaRPr lang="es-HN"/>
        </a:p>
      </dgm:t>
    </dgm:pt>
    <dgm:pt modelId="{8A71E966-F22D-47C3-8CA1-9FB2B380CE68}">
      <dgm:prSet custT="1"/>
      <dgm:spPr>
        <a:solidFill>
          <a:srgbClr val="006699"/>
        </a:solidFill>
      </dgm:spPr>
      <dgm:t>
        <a:bodyPr/>
        <a:lstStyle/>
        <a:p>
          <a:r>
            <a:rPr lang="es-ES" sz="1800" dirty="0"/>
            <a:t>La principal desventaja de aumentar el tamaño del bloque es que la penalización de fallo de caché aumenta.</a:t>
          </a:r>
          <a:endParaRPr lang="es-HN" sz="1800" dirty="0"/>
        </a:p>
      </dgm:t>
    </dgm:pt>
    <dgm:pt modelId="{ABFC3CF3-91C2-49D0-BB1E-0F9E602A8410}" type="parTrans" cxnId="{9FBC2B8C-E513-4C5F-AD89-CB6B2BBBCB59}">
      <dgm:prSet/>
      <dgm:spPr/>
      <dgm:t>
        <a:bodyPr/>
        <a:lstStyle/>
        <a:p>
          <a:endParaRPr lang="es-HN"/>
        </a:p>
      </dgm:t>
    </dgm:pt>
    <dgm:pt modelId="{106B3A20-30B9-4FAB-B83F-F2492F4DBDF1}" type="sibTrans" cxnId="{9FBC2B8C-E513-4C5F-AD89-CB6B2BBBCB59}">
      <dgm:prSet/>
      <dgm:spPr/>
      <dgm:t>
        <a:bodyPr/>
        <a:lstStyle/>
        <a:p>
          <a:endParaRPr lang="es-HN"/>
        </a:p>
      </dgm:t>
    </dgm:pt>
    <dgm:pt modelId="{F31DC835-5F72-4F75-B0E0-2EFEE7AC13B9}">
      <dgm:prSet custT="1"/>
      <dgm:spPr/>
      <dgm:t>
        <a:bodyPr/>
        <a:lstStyle/>
        <a:p>
          <a:r>
            <a:rPr lang="es-ES" sz="1800" dirty="0"/>
            <a:t>Early Restart funciona mejor con las instrucciones.</a:t>
          </a:r>
          <a:endParaRPr lang="es-HN" sz="1800" dirty="0"/>
        </a:p>
      </dgm:t>
    </dgm:pt>
    <dgm:pt modelId="{AFE14631-2EA1-43D8-ADBE-4579610C64BD}" type="parTrans" cxnId="{74CE07F0-06D6-4077-97C7-F163B5367A11}">
      <dgm:prSet/>
      <dgm:spPr/>
      <dgm:t>
        <a:bodyPr/>
        <a:lstStyle/>
        <a:p>
          <a:endParaRPr lang="es-HN"/>
        </a:p>
      </dgm:t>
    </dgm:pt>
    <dgm:pt modelId="{678093E5-D87D-44C1-9171-E02BA2E9B674}" type="sibTrans" cxnId="{74CE07F0-06D6-4077-97C7-F163B5367A11}">
      <dgm:prSet/>
      <dgm:spPr/>
      <dgm:t>
        <a:bodyPr/>
        <a:lstStyle/>
        <a:p>
          <a:endParaRPr lang="es-HN"/>
        </a:p>
      </dgm:t>
    </dgm:pt>
    <dgm:pt modelId="{EE16E0A2-2A45-4EC9-BF9D-867160198BB9}">
      <dgm:prSet custT="1"/>
      <dgm:spPr/>
      <dgm:t>
        <a:bodyPr/>
        <a:lstStyle/>
        <a:p>
          <a:r>
            <a:rPr lang="es-ES" sz="1800" dirty="0"/>
            <a:t>Un esquema aún más sofisticado es organizar la memoria para que la palabra solicitada se transfiera primero desde la memoria a la caché (R</a:t>
          </a:r>
          <a:r>
            <a:rPr lang="es-HN" sz="1800" dirty="0"/>
            <a:t>equested Word First).</a:t>
          </a:r>
        </a:p>
      </dgm:t>
    </dgm:pt>
    <dgm:pt modelId="{2F38CD86-9474-4877-B825-C0C22AF4B44D}" type="parTrans" cxnId="{BDC84099-B1D5-479E-9412-6E79A3C0680B}">
      <dgm:prSet/>
      <dgm:spPr/>
      <dgm:t>
        <a:bodyPr/>
        <a:lstStyle/>
        <a:p>
          <a:endParaRPr lang="es-HN"/>
        </a:p>
      </dgm:t>
    </dgm:pt>
    <dgm:pt modelId="{896095D3-6E3C-47BA-9917-C1D1F895DBD5}" type="sibTrans" cxnId="{BDC84099-B1D5-479E-9412-6E79A3C0680B}">
      <dgm:prSet/>
      <dgm:spPr/>
      <dgm:t>
        <a:bodyPr/>
        <a:lstStyle/>
        <a:p>
          <a:endParaRPr lang="es-HN"/>
        </a:p>
      </dgm:t>
    </dgm:pt>
    <dgm:pt modelId="{E6A78D4C-1CAE-4E20-9A09-FE9D286FBB4B}" type="pres">
      <dgm:prSet presAssocID="{9B37CE87-927A-4700-ADD6-BE3EEF5026BA}" presName="linearFlow" presStyleCnt="0">
        <dgm:presLayoutVars>
          <dgm:dir/>
          <dgm:animLvl val="lvl"/>
          <dgm:resizeHandles/>
        </dgm:presLayoutVars>
      </dgm:prSet>
      <dgm:spPr/>
    </dgm:pt>
    <dgm:pt modelId="{EA11511F-0B11-4152-9A61-C94DA5BDBC34}" type="pres">
      <dgm:prSet presAssocID="{5D1E6FA0-1F1C-466F-BE9B-6F46758620D2}" presName="compositeNode" presStyleCnt="0">
        <dgm:presLayoutVars>
          <dgm:bulletEnabled val="1"/>
        </dgm:presLayoutVars>
      </dgm:prSet>
      <dgm:spPr/>
    </dgm:pt>
    <dgm:pt modelId="{C3C08C27-5BD7-4E64-B9D8-402EEB8C7B76}" type="pres">
      <dgm:prSet presAssocID="{5D1E6FA0-1F1C-466F-BE9B-6F46758620D2}"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6000" r="-26000"/>
          </a:stretch>
        </a:blipFill>
      </dgm:spPr>
    </dgm:pt>
    <dgm:pt modelId="{CE1C9BCB-8622-4A22-ACF7-4B569F0096C1}" type="pres">
      <dgm:prSet presAssocID="{5D1E6FA0-1F1C-466F-BE9B-6F46758620D2}" presName="childNode" presStyleLbl="node1" presStyleIdx="0" presStyleCnt="1">
        <dgm:presLayoutVars>
          <dgm:bulletEnabled val="1"/>
        </dgm:presLayoutVars>
      </dgm:prSet>
      <dgm:spPr/>
    </dgm:pt>
    <dgm:pt modelId="{C183FE8C-88DF-43AE-9E96-85ECCC74E5F6}" type="pres">
      <dgm:prSet presAssocID="{5D1E6FA0-1F1C-466F-BE9B-6F46758620D2}" presName="parentNode" presStyleLbl="revTx" presStyleIdx="0" presStyleCnt="1">
        <dgm:presLayoutVars>
          <dgm:chMax val="0"/>
          <dgm:bulletEnabled val="1"/>
        </dgm:presLayoutVars>
      </dgm:prSet>
      <dgm:spPr/>
    </dgm:pt>
  </dgm:ptLst>
  <dgm:cxnLst>
    <dgm:cxn modelId="{1A433209-7EB7-4286-A94F-AC0E6A247CC1}" srcId="{5D1E6FA0-1F1C-466F-BE9B-6F46758620D2}" destId="{8B61CADF-89CE-490B-903F-A7DD7BF678E0}" srcOrd="1" destOrd="0" parTransId="{0FB1CDBA-E588-42EB-9F5C-669E8413ABAD}" sibTransId="{70691A37-60AC-4767-BE5C-F775EA773ADC}"/>
    <dgm:cxn modelId="{EA19023E-19C7-425C-8F09-EEEC06A68EE5}" type="presOf" srcId="{EE16E0A2-2A45-4EC9-BF9D-867160198BB9}" destId="{CE1C9BCB-8622-4A22-ACF7-4B569F0096C1}" srcOrd="0" destOrd="4" presId="urn:microsoft.com/office/officeart/2005/8/layout/hList2"/>
    <dgm:cxn modelId="{AF12C141-8EC1-4F3D-A091-0D1292DD036D}" type="presOf" srcId="{8B61CADF-89CE-490B-903F-A7DD7BF678E0}" destId="{CE1C9BCB-8622-4A22-ACF7-4B569F0096C1}" srcOrd="0" destOrd="1" presId="urn:microsoft.com/office/officeart/2005/8/layout/hList2"/>
    <dgm:cxn modelId="{5E6E1B47-3306-49CD-A5C2-7F14067F11E5}" type="presOf" srcId="{8BF4382E-3998-43B0-971B-2581BEF13422}" destId="{CE1C9BCB-8622-4A22-ACF7-4B569F0096C1}" srcOrd="0" destOrd="2" presId="urn:microsoft.com/office/officeart/2005/8/layout/hList2"/>
    <dgm:cxn modelId="{39FE704B-D972-4ABD-8924-8FFAED9463EA}" type="presOf" srcId="{9B37CE87-927A-4700-ADD6-BE3EEF5026BA}" destId="{E6A78D4C-1CAE-4E20-9A09-FE9D286FBB4B}" srcOrd="0" destOrd="0" presId="urn:microsoft.com/office/officeart/2005/8/layout/hList2"/>
    <dgm:cxn modelId="{AADFBE73-D1D1-45D1-A4D9-B9674006B6CA}" type="presOf" srcId="{8A71E966-F22D-47C3-8CA1-9FB2B380CE68}" destId="{CE1C9BCB-8622-4A22-ACF7-4B569F0096C1}" srcOrd="0" destOrd="0" presId="urn:microsoft.com/office/officeart/2005/8/layout/hList2"/>
    <dgm:cxn modelId="{CF720576-8EB7-4C1F-B34F-DB9BEFCA9DDB}" type="presOf" srcId="{F31DC835-5F72-4F75-B0E0-2EFEE7AC13B9}" destId="{CE1C9BCB-8622-4A22-ACF7-4B569F0096C1}" srcOrd="0" destOrd="3" presId="urn:microsoft.com/office/officeart/2005/8/layout/hList2"/>
    <dgm:cxn modelId="{DBE5E783-BAE3-4BC9-A99D-D9982A3A9E63}" type="presOf" srcId="{5D1E6FA0-1F1C-466F-BE9B-6F46758620D2}" destId="{C183FE8C-88DF-43AE-9E96-85ECCC74E5F6}" srcOrd="0" destOrd="0" presId="urn:microsoft.com/office/officeart/2005/8/layout/hList2"/>
    <dgm:cxn modelId="{9FBC2B8C-E513-4C5F-AD89-CB6B2BBBCB59}" srcId="{5D1E6FA0-1F1C-466F-BE9B-6F46758620D2}" destId="{8A71E966-F22D-47C3-8CA1-9FB2B380CE68}" srcOrd="0" destOrd="0" parTransId="{ABFC3CF3-91C2-49D0-BB1E-0F9E602A8410}" sibTransId="{106B3A20-30B9-4FAB-B83F-F2492F4DBDF1}"/>
    <dgm:cxn modelId="{B3C43F94-F42D-4450-A36A-A4372619041C}" srcId="{9B37CE87-927A-4700-ADD6-BE3EEF5026BA}" destId="{5D1E6FA0-1F1C-466F-BE9B-6F46758620D2}" srcOrd="0" destOrd="0" parTransId="{F3E89EA0-1730-4777-957E-7C0B12A51D5D}" sibTransId="{7E0B0071-2326-44AE-8E11-E79CFCC41861}"/>
    <dgm:cxn modelId="{BDC84099-B1D5-479E-9412-6E79A3C0680B}" srcId="{5D1E6FA0-1F1C-466F-BE9B-6F46758620D2}" destId="{EE16E0A2-2A45-4EC9-BF9D-867160198BB9}" srcOrd="4" destOrd="0" parTransId="{2F38CD86-9474-4877-B825-C0C22AF4B44D}" sibTransId="{896095D3-6E3C-47BA-9917-C1D1F895DBD5}"/>
    <dgm:cxn modelId="{44ECAFC2-7D10-4BE2-8C25-97FDCB72D5E3}" srcId="{5D1E6FA0-1F1C-466F-BE9B-6F46758620D2}" destId="{8BF4382E-3998-43B0-971B-2581BEF13422}" srcOrd="2" destOrd="0" parTransId="{89753F92-EACC-445D-8389-59F629348EB1}" sibTransId="{535814CE-C2D5-4182-894F-9D4094C43DCB}"/>
    <dgm:cxn modelId="{74CE07F0-06D6-4077-97C7-F163B5367A11}" srcId="{5D1E6FA0-1F1C-466F-BE9B-6F46758620D2}" destId="{F31DC835-5F72-4F75-B0E0-2EFEE7AC13B9}" srcOrd="3" destOrd="0" parTransId="{AFE14631-2EA1-43D8-ADBE-4579610C64BD}" sibTransId="{678093E5-D87D-44C1-9171-E02BA2E9B674}"/>
    <dgm:cxn modelId="{4AACF3AE-9D02-4E6C-88C3-5FBA93DB7CED}" type="presParOf" srcId="{E6A78D4C-1CAE-4E20-9A09-FE9D286FBB4B}" destId="{EA11511F-0B11-4152-9A61-C94DA5BDBC34}" srcOrd="0" destOrd="0" presId="urn:microsoft.com/office/officeart/2005/8/layout/hList2"/>
    <dgm:cxn modelId="{DEBF6854-B70A-4085-98E9-53ED33364D1D}" type="presParOf" srcId="{EA11511F-0B11-4152-9A61-C94DA5BDBC34}" destId="{C3C08C27-5BD7-4E64-B9D8-402EEB8C7B76}" srcOrd="0" destOrd="0" presId="urn:microsoft.com/office/officeart/2005/8/layout/hList2"/>
    <dgm:cxn modelId="{B04E54F3-045B-4DE8-B55E-A7291E983EA4}" type="presParOf" srcId="{EA11511F-0B11-4152-9A61-C94DA5BDBC34}" destId="{CE1C9BCB-8622-4A22-ACF7-4B569F0096C1}" srcOrd="1" destOrd="0" presId="urn:microsoft.com/office/officeart/2005/8/layout/hList2"/>
    <dgm:cxn modelId="{5CFAE6BB-57F7-4408-9567-0578170CCE44}" type="presParOf" srcId="{EA11511F-0B11-4152-9A61-C94DA5BDBC34}" destId="{C183FE8C-88DF-43AE-9E96-85ECCC74E5F6}"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3AA4419A-C3BC-4F65-942E-0A0BFD6D63E7}"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017779F4-D893-42EA-BC01-6611F3CDC939}">
      <dgm:prSet phldrT="[Texto]"/>
      <dgm:spPr/>
      <dgm:t>
        <a:bodyPr/>
        <a:lstStyle/>
        <a:p>
          <a:endParaRPr lang="es-ES" dirty="0"/>
        </a:p>
        <a:p>
          <a:endParaRPr lang="es-HN" dirty="0"/>
        </a:p>
      </dgm:t>
    </dgm:pt>
    <dgm:pt modelId="{138FE1D0-F580-4AAA-9574-936F213D97A0}" type="parTrans" cxnId="{5212DDDD-D6FB-4ED6-B4C4-77DFC7AF4BFB}">
      <dgm:prSet/>
      <dgm:spPr/>
      <dgm:t>
        <a:bodyPr/>
        <a:lstStyle/>
        <a:p>
          <a:endParaRPr lang="es-HN"/>
        </a:p>
      </dgm:t>
    </dgm:pt>
    <dgm:pt modelId="{55AC99D3-C9DC-4607-9124-32D235158A2F}" type="sibTrans" cxnId="{5212DDDD-D6FB-4ED6-B4C4-77DFC7AF4BFB}">
      <dgm:prSet/>
      <dgm:spPr/>
      <dgm:t>
        <a:bodyPr/>
        <a:lstStyle/>
        <a:p>
          <a:endParaRPr lang="es-HN"/>
        </a:p>
      </dgm:t>
    </dgm:pt>
    <dgm:pt modelId="{8B0AA915-F325-4826-B005-A134D6A10FB9}">
      <dgm:prSet custT="1"/>
      <dgm:spPr>
        <a:solidFill>
          <a:srgbClr val="0070C0"/>
        </a:solidFill>
      </dgm:spPr>
      <dgm:t>
        <a:bodyPr/>
        <a:lstStyle/>
        <a:p>
          <a:r>
            <a:rPr lang="es-ES" sz="3200" dirty="0"/>
            <a:t>Iniciales</a:t>
          </a:r>
          <a:endParaRPr lang="es-HN" sz="3200" dirty="0"/>
        </a:p>
      </dgm:t>
    </dgm:pt>
    <dgm:pt modelId="{2A45D26B-221F-462D-AF43-FF1DE40D5056}" type="parTrans" cxnId="{F7A2A9A1-727A-4324-93C0-44011EB024A9}">
      <dgm:prSet/>
      <dgm:spPr/>
      <dgm:t>
        <a:bodyPr/>
        <a:lstStyle/>
        <a:p>
          <a:endParaRPr lang="es-HN"/>
        </a:p>
      </dgm:t>
    </dgm:pt>
    <dgm:pt modelId="{8F2CAEA5-77E0-4062-9223-0BE40F092C85}" type="sibTrans" cxnId="{F7A2A9A1-727A-4324-93C0-44011EB024A9}">
      <dgm:prSet/>
      <dgm:spPr/>
      <dgm:t>
        <a:bodyPr/>
        <a:lstStyle/>
        <a:p>
          <a:endParaRPr lang="es-HN"/>
        </a:p>
      </dgm:t>
    </dgm:pt>
    <dgm:pt modelId="{66AAFBCD-5AA9-40B4-A874-9EC135C0721A}">
      <dgm:prSet custT="1"/>
      <dgm:spPr>
        <a:solidFill>
          <a:srgbClr val="0070C0"/>
        </a:solidFill>
      </dgm:spPr>
      <dgm:t>
        <a:bodyPr/>
        <a:lstStyle/>
        <a:p>
          <a:r>
            <a:rPr lang="es-ES" sz="3200" dirty="0"/>
            <a:t>De Capacidad</a:t>
          </a:r>
          <a:endParaRPr lang="es-HN" sz="3200" dirty="0"/>
        </a:p>
      </dgm:t>
    </dgm:pt>
    <dgm:pt modelId="{3EA5CD51-9019-4473-9E1D-1F8351CDF8D6}" type="parTrans" cxnId="{F73C8BB5-B3C9-4FE2-81ED-A4A21D404C1C}">
      <dgm:prSet/>
      <dgm:spPr/>
      <dgm:t>
        <a:bodyPr/>
        <a:lstStyle/>
        <a:p>
          <a:endParaRPr lang="es-HN"/>
        </a:p>
      </dgm:t>
    </dgm:pt>
    <dgm:pt modelId="{7540C9FB-C183-4801-AED0-F59005CE4014}" type="sibTrans" cxnId="{F73C8BB5-B3C9-4FE2-81ED-A4A21D404C1C}">
      <dgm:prSet/>
      <dgm:spPr/>
      <dgm:t>
        <a:bodyPr/>
        <a:lstStyle/>
        <a:p>
          <a:endParaRPr lang="es-HN"/>
        </a:p>
      </dgm:t>
    </dgm:pt>
    <dgm:pt modelId="{598A793E-EE61-422D-8829-AB5E81EA0EB2}">
      <dgm:prSet custT="1"/>
      <dgm:spPr>
        <a:solidFill>
          <a:srgbClr val="0070C0"/>
        </a:solidFill>
      </dgm:spPr>
      <dgm:t>
        <a:bodyPr/>
        <a:lstStyle/>
        <a:p>
          <a:r>
            <a:rPr lang="es-ES" sz="3200" dirty="0"/>
            <a:t>De Conflicto</a:t>
          </a:r>
          <a:endParaRPr lang="es-HN" sz="3200" dirty="0"/>
        </a:p>
      </dgm:t>
    </dgm:pt>
    <dgm:pt modelId="{9F3089F6-E8F1-40BC-95E2-F0F554387BA2}" type="parTrans" cxnId="{973FED6A-90A9-4188-84B2-B8AF8952FC6E}">
      <dgm:prSet/>
      <dgm:spPr/>
      <dgm:t>
        <a:bodyPr/>
        <a:lstStyle/>
        <a:p>
          <a:endParaRPr lang="es-HN"/>
        </a:p>
      </dgm:t>
    </dgm:pt>
    <dgm:pt modelId="{99749D98-C3AF-49F1-A041-9C4A6F9D9F2A}" type="sibTrans" cxnId="{973FED6A-90A9-4188-84B2-B8AF8952FC6E}">
      <dgm:prSet/>
      <dgm:spPr/>
      <dgm:t>
        <a:bodyPr/>
        <a:lstStyle/>
        <a:p>
          <a:endParaRPr lang="es-HN"/>
        </a:p>
      </dgm:t>
    </dgm:pt>
    <dgm:pt modelId="{9CC4C318-64B6-4BE8-A987-CF09F31FD2D6}">
      <dgm:prSet custT="1"/>
      <dgm:spPr>
        <a:solidFill>
          <a:srgbClr val="0070C0"/>
        </a:solidFill>
      </dgm:spPr>
      <dgm:t>
        <a:bodyPr/>
        <a:lstStyle/>
        <a:p>
          <a:endParaRPr lang="es-HN" sz="3200" dirty="0"/>
        </a:p>
      </dgm:t>
    </dgm:pt>
    <dgm:pt modelId="{56FE848C-4CC8-4319-8833-35C2004B7630}" type="parTrans" cxnId="{4CFEA0D3-811E-4E2C-952D-7203763C2E7A}">
      <dgm:prSet/>
      <dgm:spPr/>
      <dgm:t>
        <a:bodyPr/>
        <a:lstStyle/>
        <a:p>
          <a:endParaRPr lang="es-HN"/>
        </a:p>
      </dgm:t>
    </dgm:pt>
    <dgm:pt modelId="{C6019B16-F985-4C81-B775-3B02147C72A5}" type="sibTrans" cxnId="{4CFEA0D3-811E-4E2C-952D-7203763C2E7A}">
      <dgm:prSet/>
      <dgm:spPr/>
      <dgm:t>
        <a:bodyPr/>
        <a:lstStyle/>
        <a:p>
          <a:endParaRPr lang="es-HN"/>
        </a:p>
      </dgm:t>
    </dgm:pt>
    <dgm:pt modelId="{9398A9C1-CAC9-4A84-A3AB-366E30794859}" type="pres">
      <dgm:prSet presAssocID="{3AA4419A-C3BC-4F65-942E-0A0BFD6D63E7}" presName="linearFlow" presStyleCnt="0">
        <dgm:presLayoutVars>
          <dgm:dir/>
          <dgm:animLvl val="lvl"/>
          <dgm:resizeHandles/>
        </dgm:presLayoutVars>
      </dgm:prSet>
      <dgm:spPr/>
    </dgm:pt>
    <dgm:pt modelId="{86E4A6E2-096C-4C01-8E4C-F424C7A1508B}" type="pres">
      <dgm:prSet presAssocID="{017779F4-D893-42EA-BC01-6611F3CDC939}" presName="compositeNode" presStyleCnt="0">
        <dgm:presLayoutVars>
          <dgm:bulletEnabled val="1"/>
        </dgm:presLayoutVars>
      </dgm:prSet>
      <dgm:spPr/>
    </dgm:pt>
    <dgm:pt modelId="{7377A333-488D-4B0D-BCCC-ED02B80CC68D}" type="pres">
      <dgm:prSet presAssocID="{017779F4-D893-42EA-BC01-6611F3CDC939}"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7000" r="-17000"/>
          </a:stretch>
        </a:blipFill>
      </dgm:spPr>
    </dgm:pt>
    <dgm:pt modelId="{E7D8ACC7-C85B-478C-A453-69C2AE60F813}" type="pres">
      <dgm:prSet presAssocID="{017779F4-D893-42EA-BC01-6611F3CDC939}" presName="childNode" presStyleLbl="node1" presStyleIdx="0" presStyleCnt="1">
        <dgm:presLayoutVars>
          <dgm:bulletEnabled val="1"/>
        </dgm:presLayoutVars>
      </dgm:prSet>
      <dgm:spPr/>
    </dgm:pt>
    <dgm:pt modelId="{0495F18A-2728-42B1-88DF-965DBF82458C}" type="pres">
      <dgm:prSet presAssocID="{017779F4-D893-42EA-BC01-6611F3CDC939}" presName="parentNode" presStyleLbl="revTx" presStyleIdx="0" presStyleCnt="1">
        <dgm:presLayoutVars>
          <dgm:chMax val="0"/>
          <dgm:bulletEnabled val="1"/>
        </dgm:presLayoutVars>
      </dgm:prSet>
      <dgm:spPr/>
    </dgm:pt>
  </dgm:ptLst>
  <dgm:cxnLst>
    <dgm:cxn modelId="{6D647418-E90B-42D9-816F-F87C322A6802}" type="presOf" srcId="{8B0AA915-F325-4826-B005-A134D6A10FB9}" destId="{E7D8ACC7-C85B-478C-A453-69C2AE60F813}" srcOrd="0" destOrd="1" presId="urn:microsoft.com/office/officeart/2005/8/layout/hList2"/>
    <dgm:cxn modelId="{DE5F2233-A8B6-432F-A512-638CAE7BCB57}" type="presOf" srcId="{017779F4-D893-42EA-BC01-6611F3CDC939}" destId="{0495F18A-2728-42B1-88DF-965DBF82458C}" srcOrd="0" destOrd="0" presId="urn:microsoft.com/office/officeart/2005/8/layout/hList2"/>
    <dgm:cxn modelId="{973FED6A-90A9-4188-84B2-B8AF8952FC6E}" srcId="{017779F4-D893-42EA-BC01-6611F3CDC939}" destId="{598A793E-EE61-422D-8829-AB5E81EA0EB2}" srcOrd="3" destOrd="0" parTransId="{9F3089F6-E8F1-40BC-95E2-F0F554387BA2}" sibTransId="{99749D98-C3AF-49F1-A041-9C4A6F9D9F2A}"/>
    <dgm:cxn modelId="{9419386E-4EFC-4095-B898-C69386B5390B}" type="presOf" srcId="{9CC4C318-64B6-4BE8-A987-CF09F31FD2D6}" destId="{E7D8ACC7-C85B-478C-A453-69C2AE60F813}" srcOrd="0" destOrd="0" presId="urn:microsoft.com/office/officeart/2005/8/layout/hList2"/>
    <dgm:cxn modelId="{F7A2A9A1-727A-4324-93C0-44011EB024A9}" srcId="{017779F4-D893-42EA-BC01-6611F3CDC939}" destId="{8B0AA915-F325-4826-B005-A134D6A10FB9}" srcOrd="1" destOrd="0" parTransId="{2A45D26B-221F-462D-AF43-FF1DE40D5056}" sibTransId="{8F2CAEA5-77E0-4062-9223-0BE40F092C85}"/>
    <dgm:cxn modelId="{F73C8BB5-B3C9-4FE2-81ED-A4A21D404C1C}" srcId="{017779F4-D893-42EA-BC01-6611F3CDC939}" destId="{66AAFBCD-5AA9-40B4-A874-9EC135C0721A}" srcOrd="2" destOrd="0" parTransId="{3EA5CD51-9019-4473-9E1D-1F8351CDF8D6}" sibTransId="{7540C9FB-C183-4801-AED0-F59005CE4014}"/>
    <dgm:cxn modelId="{8ECE7ACF-978B-4CBE-8B27-01CEBDE77D87}" type="presOf" srcId="{3AA4419A-C3BC-4F65-942E-0A0BFD6D63E7}" destId="{9398A9C1-CAC9-4A84-A3AB-366E30794859}" srcOrd="0" destOrd="0" presId="urn:microsoft.com/office/officeart/2005/8/layout/hList2"/>
    <dgm:cxn modelId="{4CFEA0D3-811E-4E2C-952D-7203763C2E7A}" srcId="{017779F4-D893-42EA-BC01-6611F3CDC939}" destId="{9CC4C318-64B6-4BE8-A987-CF09F31FD2D6}" srcOrd="0" destOrd="0" parTransId="{56FE848C-4CC8-4319-8833-35C2004B7630}" sibTransId="{C6019B16-F985-4C81-B775-3B02147C72A5}"/>
    <dgm:cxn modelId="{5212DDDD-D6FB-4ED6-B4C4-77DFC7AF4BFB}" srcId="{3AA4419A-C3BC-4F65-942E-0A0BFD6D63E7}" destId="{017779F4-D893-42EA-BC01-6611F3CDC939}" srcOrd="0" destOrd="0" parTransId="{138FE1D0-F580-4AAA-9574-936F213D97A0}" sibTransId="{55AC99D3-C9DC-4607-9124-32D235158A2F}"/>
    <dgm:cxn modelId="{E6785DE8-FCAD-46FF-9467-98FD8F5D4D86}" type="presOf" srcId="{598A793E-EE61-422D-8829-AB5E81EA0EB2}" destId="{E7D8ACC7-C85B-478C-A453-69C2AE60F813}" srcOrd="0" destOrd="3" presId="urn:microsoft.com/office/officeart/2005/8/layout/hList2"/>
    <dgm:cxn modelId="{0C8C8AEC-19E3-4D25-AC89-EED0DC8381BC}" type="presOf" srcId="{66AAFBCD-5AA9-40B4-A874-9EC135C0721A}" destId="{E7D8ACC7-C85B-478C-A453-69C2AE60F813}" srcOrd="0" destOrd="2" presId="urn:microsoft.com/office/officeart/2005/8/layout/hList2"/>
    <dgm:cxn modelId="{BE191E91-0EDF-434B-9441-301587788DEE}" type="presParOf" srcId="{9398A9C1-CAC9-4A84-A3AB-366E30794859}" destId="{86E4A6E2-096C-4C01-8E4C-F424C7A1508B}" srcOrd="0" destOrd="0" presId="urn:microsoft.com/office/officeart/2005/8/layout/hList2"/>
    <dgm:cxn modelId="{335B7F14-8DFE-42C2-99B6-EC22D5E35E95}" type="presParOf" srcId="{86E4A6E2-096C-4C01-8E4C-F424C7A1508B}" destId="{7377A333-488D-4B0D-BCCC-ED02B80CC68D}" srcOrd="0" destOrd="0" presId="urn:microsoft.com/office/officeart/2005/8/layout/hList2"/>
    <dgm:cxn modelId="{CFCB53E8-97A8-43BD-9EB3-4BE900906C9A}" type="presParOf" srcId="{86E4A6E2-096C-4C01-8E4C-F424C7A1508B}" destId="{E7D8ACC7-C85B-478C-A453-69C2AE60F813}" srcOrd="1" destOrd="0" presId="urn:microsoft.com/office/officeart/2005/8/layout/hList2"/>
    <dgm:cxn modelId="{9A54D346-EEF7-48F6-9F1B-CAC4F329EE01}" type="presParOf" srcId="{86E4A6E2-096C-4C01-8E4C-F424C7A1508B}" destId="{0495F18A-2728-42B1-88DF-965DBF82458C}"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015666A7-479F-4C11-B668-EB7213368177}" type="doc">
      <dgm:prSet loTypeId="urn:microsoft.com/office/officeart/2005/8/layout/hList2#8" loCatId="list" qsTypeId="urn:microsoft.com/office/officeart/2005/8/quickstyle/simple5" qsCatId="simple" csTypeId="urn:microsoft.com/office/officeart/2005/8/colors/accent1_2" csCatId="accent1" phldr="1"/>
      <dgm:spPr/>
      <dgm:t>
        <a:bodyPr/>
        <a:lstStyle/>
        <a:p>
          <a:endParaRPr lang="es-ES"/>
        </a:p>
      </dgm:t>
    </dgm:pt>
    <dgm:pt modelId="{69F4C516-5F02-477C-863B-C25D1F2B07EA}">
      <dgm:prSet phldrT="[Texto]"/>
      <dgm:spPr/>
      <dgm:t>
        <a:bodyPr/>
        <a:lstStyle/>
        <a:p>
          <a:endParaRPr lang="es-ES" dirty="0"/>
        </a:p>
        <a:p>
          <a:endParaRPr lang="es-ES" dirty="0"/>
        </a:p>
      </dgm:t>
    </dgm:pt>
    <dgm:pt modelId="{D31E15C7-6007-458F-86C1-53951FC9A821}" type="parTrans" cxnId="{DBE749AE-19F7-474F-9182-5A63A3703FBE}">
      <dgm:prSet/>
      <dgm:spPr/>
      <dgm:t>
        <a:bodyPr/>
        <a:lstStyle/>
        <a:p>
          <a:endParaRPr lang="es-ES"/>
        </a:p>
      </dgm:t>
    </dgm:pt>
    <dgm:pt modelId="{5F5576C4-453F-4AB4-AD3D-2E2EC1BFD6C3}" type="sibTrans" cxnId="{DBE749AE-19F7-474F-9182-5A63A3703FBE}">
      <dgm:prSet/>
      <dgm:spPr/>
      <dgm:t>
        <a:bodyPr/>
        <a:lstStyle/>
        <a:p>
          <a:endParaRPr lang="es-ES"/>
        </a:p>
      </dgm:t>
    </dgm:pt>
    <dgm:pt modelId="{2296D345-FA31-4966-B5DD-22C8A03E1CC3}">
      <dgm:prSet phldrT="[Texto]" custT="1"/>
      <dgm:spPr>
        <a:solidFill>
          <a:srgbClr val="006699"/>
        </a:solidFill>
      </dgm:spPr>
      <dgm:t>
        <a:bodyPr/>
        <a:lstStyle/>
        <a:p>
          <a:r>
            <a:rPr lang="es-MX" sz="2300" dirty="0">
              <a:solidFill>
                <a:schemeClr val="bg1"/>
              </a:solidFill>
            </a:rPr>
            <a:t>La unidad de control tiene que detectar los fallos y procesarlos.</a:t>
          </a:r>
          <a:endParaRPr lang="es-ES" sz="2300" dirty="0">
            <a:solidFill>
              <a:schemeClr val="bg1"/>
            </a:solidFill>
          </a:endParaRPr>
        </a:p>
      </dgm:t>
    </dgm:pt>
    <dgm:pt modelId="{CC981289-19F9-40E9-B423-7E7B62520192}" type="parTrans" cxnId="{433B0955-475B-4A5F-AE2D-3DBBF0A375E8}">
      <dgm:prSet/>
      <dgm:spPr/>
      <dgm:t>
        <a:bodyPr/>
        <a:lstStyle/>
        <a:p>
          <a:endParaRPr lang="es-ES"/>
        </a:p>
      </dgm:t>
    </dgm:pt>
    <dgm:pt modelId="{DFD6A353-2D03-4578-AE9B-61D9C1D42F8E}" type="sibTrans" cxnId="{433B0955-475B-4A5F-AE2D-3DBBF0A375E8}">
      <dgm:prSet/>
      <dgm:spPr/>
      <dgm:t>
        <a:bodyPr/>
        <a:lstStyle/>
        <a:p>
          <a:endParaRPr lang="es-ES"/>
        </a:p>
      </dgm:t>
    </dgm:pt>
    <dgm:pt modelId="{592C1F6F-DB00-4DC6-958A-950145B55A5E}">
      <dgm:prSet custT="1"/>
      <dgm:spPr>
        <a:solidFill>
          <a:srgbClr val="006699"/>
        </a:solidFill>
      </dgm:spPr>
      <dgm:t>
        <a:bodyPr/>
        <a:lstStyle/>
        <a:p>
          <a:r>
            <a:rPr lang="es-MX" sz="2300" dirty="0">
              <a:solidFill>
                <a:schemeClr val="bg1"/>
              </a:solidFill>
            </a:rPr>
            <a:t>El procesamiento de un fallo de cache bloquea el procesador, congelando el valor de todos los registros temporales y los accesibles por el programador. </a:t>
          </a:r>
        </a:p>
      </dgm:t>
    </dgm:pt>
    <dgm:pt modelId="{D58C346D-769B-4D11-8CA7-4D61E2294898}" type="parTrans" cxnId="{75569EBF-C36C-40A0-8B4D-9AD36BBE206A}">
      <dgm:prSet/>
      <dgm:spPr/>
      <dgm:t>
        <a:bodyPr/>
        <a:lstStyle/>
        <a:p>
          <a:endParaRPr lang="es-MX"/>
        </a:p>
      </dgm:t>
    </dgm:pt>
    <dgm:pt modelId="{31974180-8F72-458F-A2F4-F7AF4A3B0385}" type="sibTrans" cxnId="{75569EBF-C36C-40A0-8B4D-9AD36BBE206A}">
      <dgm:prSet/>
      <dgm:spPr/>
      <dgm:t>
        <a:bodyPr/>
        <a:lstStyle/>
        <a:p>
          <a:endParaRPr lang="es-MX"/>
        </a:p>
      </dgm:t>
    </dgm:pt>
    <dgm:pt modelId="{B1093F26-273D-4612-8476-53C36CDC955C}">
      <dgm:prSet custT="1"/>
      <dgm:spPr>
        <a:solidFill>
          <a:srgbClr val="006699"/>
        </a:solidFill>
      </dgm:spPr>
      <dgm:t>
        <a:bodyPr/>
        <a:lstStyle/>
        <a:p>
          <a:r>
            <a:rPr lang="es-MX" sz="2300" dirty="0">
              <a:solidFill>
                <a:schemeClr val="bg1"/>
              </a:solidFill>
            </a:rPr>
            <a:t>Un controlador separado se encarga del fallo de cache, buscando los datos en memoria.</a:t>
          </a:r>
        </a:p>
      </dgm:t>
    </dgm:pt>
    <dgm:pt modelId="{FD084391-61D0-4556-BF3A-06F84B520158}" type="parTrans" cxnId="{614163CD-3198-4077-AD5C-7AEC9D18A63F}">
      <dgm:prSet/>
      <dgm:spPr/>
      <dgm:t>
        <a:bodyPr/>
        <a:lstStyle/>
        <a:p>
          <a:endParaRPr lang="es-MX"/>
        </a:p>
      </dgm:t>
    </dgm:pt>
    <dgm:pt modelId="{78F57A06-8A0D-4ECB-95E0-6E25EC115092}" type="sibTrans" cxnId="{614163CD-3198-4077-AD5C-7AEC9D18A63F}">
      <dgm:prSet/>
      <dgm:spPr/>
      <dgm:t>
        <a:bodyPr/>
        <a:lstStyle/>
        <a:p>
          <a:endParaRPr lang="es-MX"/>
        </a:p>
      </dgm:t>
    </dgm:pt>
    <dgm:pt modelId="{4C7CBD5F-01AD-4971-9366-388AE58A2B9C}">
      <dgm:prSet custT="1"/>
      <dgm:spPr>
        <a:solidFill>
          <a:srgbClr val="006699"/>
        </a:solidFill>
      </dgm:spPr>
      <dgm:t>
        <a:bodyPr/>
        <a:lstStyle/>
        <a:p>
          <a:r>
            <a:rPr lang="es-MX" sz="2300" dirty="0">
              <a:solidFill>
                <a:schemeClr val="bg1"/>
              </a:solidFill>
            </a:rPr>
            <a:t>Una vez que los datos están presentes, la ejecución se reanuda en el ciclo que provoco el fallo.</a:t>
          </a:r>
        </a:p>
      </dgm:t>
    </dgm:pt>
    <dgm:pt modelId="{4AF9D385-514C-4519-87EF-8103E8C40EAC}" type="parTrans" cxnId="{6ADA4C9F-73AB-4261-9D71-44F3F0727F14}">
      <dgm:prSet/>
      <dgm:spPr/>
      <dgm:t>
        <a:bodyPr/>
        <a:lstStyle/>
        <a:p>
          <a:endParaRPr lang="es-MX"/>
        </a:p>
      </dgm:t>
    </dgm:pt>
    <dgm:pt modelId="{CA6E4ECF-A13C-483E-8212-06AB3546FF4E}" type="sibTrans" cxnId="{6ADA4C9F-73AB-4261-9D71-44F3F0727F14}">
      <dgm:prSet/>
      <dgm:spPr/>
      <dgm:t>
        <a:bodyPr/>
        <a:lstStyle/>
        <a:p>
          <a:endParaRPr lang="es-MX"/>
        </a:p>
      </dgm:t>
    </dgm:pt>
    <dgm:pt modelId="{3CFEFBF5-B1C2-4386-9900-58B8C2CE45B9}" type="pres">
      <dgm:prSet presAssocID="{015666A7-479F-4C11-B668-EB7213368177}" presName="linearFlow" presStyleCnt="0">
        <dgm:presLayoutVars>
          <dgm:dir/>
          <dgm:animLvl val="lvl"/>
          <dgm:resizeHandles/>
        </dgm:presLayoutVars>
      </dgm:prSet>
      <dgm:spPr/>
    </dgm:pt>
    <dgm:pt modelId="{41F1E5FC-2E3C-4DDE-9259-5591B0CFE113}" type="pres">
      <dgm:prSet presAssocID="{69F4C516-5F02-477C-863B-C25D1F2B07EA}" presName="compositeNode" presStyleCnt="0">
        <dgm:presLayoutVars>
          <dgm:bulletEnabled val="1"/>
        </dgm:presLayoutVars>
      </dgm:prSet>
      <dgm:spPr/>
    </dgm:pt>
    <dgm:pt modelId="{0531D447-A8B2-4FC2-8EE2-1ADC7CD0FA1F}" type="pres">
      <dgm:prSet presAssocID="{69F4C516-5F02-477C-863B-C25D1F2B07EA}" presName="image" presStyleLbl="fgImgPlace1" presStyleIdx="0" presStyleCnt="1"/>
      <dgm:spPr>
        <a:blipFill rotWithShape="1">
          <a:blip xmlns:r="http://schemas.openxmlformats.org/officeDocument/2006/relationships" r:embed="rId1"/>
          <a:stretch>
            <a:fillRect/>
          </a:stretch>
        </a:blipFill>
      </dgm:spPr>
    </dgm:pt>
    <dgm:pt modelId="{447CD10F-C6A1-42C0-8AF4-7B9D515024CD}" type="pres">
      <dgm:prSet presAssocID="{69F4C516-5F02-477C-863B-C25D1F2B07EA}" presName="childNode" presStyleLbl="node1" presStyleIdx="0" presStyleCnt="1">
        <dgm:presLayoutVars>
          <dgm:bulletEnabled val="1"/>
        </dgm:presLayoutVars>
      </dgm:prSet>
      <dgm:spPr/>
    </dgm:pt>
    <dgm:pt modelId="{A859457B-1776-4DC7-9AA5-F8F1F71E9C34}" type="pres">
      <dgm:prSet presAssocID="{69F4C516-5F02-477C-863B-C25D1F2B07EA}" presName="parentNode" presStyleLbl="revTx" presStyleIdx="0" presStyleCnt="1">
        <dgm:presLayoutVars>
          <dgm:chMax val="0"/>
          <dgm:bulletEnabled val="1"/>
        </dgm:presLayoutVars>
      </dgm:prSet>
      <dgm:spPr/>
    </dgm:pt>
  </dgm:ptLst>
  <dgm:cxnLst>
    <dgm:cxn modelId="{220DE707-58BD-4CC4-95F5-34D86F227FF3}" type="presOf" srcId="{592C1F6F-DB00-4DC6-958A-950145B55A5E}" destId="{447CD10F-C6A1-42C0-8AF4-7B9D515024CD}" srcOrd="0" destOrd="1" presId="urn:microsoft.com/office/officeart/2005/8/layout/hList2#8"/>
    <dgm:cxn modelId="{5623C03D-8D15-4434-B5C8-A6306EF1454F}" type="presOf" srcId="{2296D345-FA31-4966-B5DD-22C8A03E1CC3}" destId="{447CD10F-C6A1-42C0-8AF4-7B9D515024CD}" srcOrd="0" destOrd="0" presId="urn:microsoft.com/office/officeart/2005/8/layout/hList2#8"/>
    <dgm:cxn modelId="{433B0955-475B-4A5F-AE2D-3DBBF0A375E8}" srcId="{69F4C516-5F02-477C-863B-C25D1F2B07EA}" destId="{2296D345-FA31-4966-B5DD-22C8A03E1CC3}" srcOrd="0" destOrd="0" parTransId="{CC981289-19F9-40E9-B423-7E7B62520192}" sibTransId="{DFD6A353-2D03-4578-AE9B-61D9C1D42F8E}"/>
    <dgm:cxn modelId="{A407CB77-38CC-4092-96BC-605AD4BA9763}" type="presOf" srcId="{69F4C516-5F02-477C-863B-C25D1F2B07EA}" destId="{A859457B-1776-4DC7-9AA5-F8F1F71E9C34}" srcOrd="0" destOrd="0" presId="urn:microsoft.com/office/officeart/2005/8/layout/hList2#8"/>
    <dgm:cxn modelId="{6ADA4C9F-73AB-4261-9D71-44F3F0727F14}" srcId="{69F4C516-5F02-477C-863B-C25D1F2B07EA}" destId="{4C7CBD5F-01AD-4971-9366-388AE58A2B9C}" srcOrd="3" destOrd="0" parTransId="{4AF9D385-514C-4519-87EF-8103E8C40EAC}" sibTransId="{CA6E4ECF-A13C-483E-8212-06AB3546FF4E}"/>
    <dgm:cxn modelId="{A0AF03A0-5BFB-4D8F-8614-9EEBC768CB67}" type="presOf" srcId="{015666A7-479F-4C11-B668-EB7213368177}" destId="{3CFEFBF5-B1C2-4386-9900-58B8C2CE45B9}" srcOrd="0" destOrd="0" presId="urn:microsoft.com/office/officeart/2005/8/layout/hList2#8"/>
    <dgm:cxn modelId="{1655BCA6-66C7-452B-9151-F0062F016633}" type="presOf" srcId="{4C7CBD5F-01AD-4971-9366-388AE58A2B9C}" destId="{447CD10F-C6A1-42C0-8AF4-7B9D515024CD}" srcOrd="0" destOrd="3" presId="urn:microsoft.com/office/officeart/2005/8/layout/hList2#8"/>
    <dgm:cxn modelId="{E15070AB-0122-42A5-BF9A-62952B822C80}" type="presOf" srcId="{B1093F26-273D-4612-8476-53C36CDC955C}" destId="{447CD10F-C6A1-42C0-8AF4-7B9D515024CD}" srcOrd="0" destOrd="2" presId="urn:microsoft.com/office/officeart/2005/8/layout/hList2#8"/>
    <dgm:cxn modelId="{DBE749AE-19F7-474F-9182-5A63A3703FBE}" srcId="{015666A7-479F-4C11-B668-EB7213368177}" destId="{69F4C516-5F02-477C-863B-C25D1F2B07EA}" srcOrd="0" destOrd="0" parTransId="{D31E15C7-6007-458F-86C1-53951FC9A821}" sibTransId="{5F5576C4-453F-4AB4-AD3D-2E2EC1BFD6C3}"/>
    <dgm:cxn modelId="{75569EBF-C36C-40A0-8B4D-9AD36BBE206A}" srcId="{69F4C516-5F02-477C-863B-C25D1F2B07EA}" destId="{592C1F6F-DB00-4DC6-958A-950145B55A5E}" srcOrd="1" destOrd="0" parTransId="{D58C346D-769B-4D11-8CA7-4D61E2294898}" sibTransId="{31974180-8F72-458F-A2F4-F7AF4A3B0385}"/>
    <dgm:cxn modelId="{614163CD-3198-4077-AD5C-7AEC9D18A63F}" srcId="{69F4C516-5F02-477C-863B-C25D1F2B07EA}" destId="{B1093F26-273D-4612-8476-53C36CDC955C}" srcOrd="2" destOrd="0" parTransId="{FD084391-61D0-4556-BF3A-06F84B520158}" sibTransId="{78F57A06-8A0D-4ECB-95E0-6E25EC115092}"/>
    <dgm:cxn modelId="{1C2CD07E-E480-44BA-BA4F-8F2DF65F0077}" type="presParOf" srcId="{3CFEFBF5-B1C2-4386-9900-58B8C2CE45B9}" destId="{41F1E5FC-2E3C-4DDE-9259-5591B0CFE113}" srcOrd="0" destOrd="0" presId="urn:microsoft.com/office/officeart/2005/8/layout/hList2#8"/>
    <dgm:cxn modelId="{96DEDEC7-2BDF-4CB8-B871-CFEA89757AB1}" type="presParOf" srcId="{41F1E5FC-2E3C-4DDE-9259-5591B0CFE113}" destId="{0531D447-A8B2-4FC2-8EE2-1ADC7CD0FA1F}" srcOrd="0" destOrd="0" presId="urn:microsoft.com/office/officeart/2005/8/layout/hList2#8"/>
    <dgm:cxn modelId="{1FEF9F5F-2079-42AB-989A-ED00EEBECA77}" type="presParOf" srcId="{41F1E5FC-2E3C-4DDE-9259-5591B0CFE113}" destId="{447CD10F-C6A1-42C0-8AF4-7B9D515024CD}" srcOrd="1" destOrd="0" presId="urn:microsoft.com/office/officeart/2005/8/layout/hList2#8"/>
    <dgm:cxn modelId="{55C2F3CA-C9FC-4524-AE15-842CD16BE298}" type="presParOf" srcId="{41F1E5FC-2E3C-4DDE-9259-5591B0CFE113}" destId="{A859457B-1776-4DC7-9AA5-F8F1F71E9C34}" srcOrd="2" destOrd="0" presId="urn:microsoft.com/office/officeart/2005/8/layout/hList2#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015666A7-479F-4C11-B668-EB7213368177}" type="doc">
      <dgm:prSet loTypeId="urn:microsoft.com/office/officeart/2005/8/layout/hList2#8" loCatId="list" qsTypeId="urn:microsoft.com/office/officeart/2005/8/quickstyle/simple5" qsCatId="simple" csTypeId="urn:microsoft.com/office/officeart/2005/8/colors/accent1_2" csCatId="accent1" phldr="1"/>
      <dgm:spPr/>
      <dgm:t>
        <a:bodyPr/>
        <a:lstStyle/>
        <a:p>
          <a:endParaRPr lang="es-ES"/>
        </a:p>
      </dgm:t>
    </dgm:pt>
    <dgm:pt modelId="{69F4C516-5F02-477C-863B-C25D1F2B07EA}">
      <dgm:prSet phldrT="[Texto]"/>
      <dgm:spPr/>
      <dgm:t>
        <a:bodyPr/>
        <a:lstStyle/>
        <a:p>
          <a:endParaRPr lang="es-ES" dirty="0"/>
        </a:p>
        <a:p>
          <a:endParaRPr lang="es-ES" dirty="0"/>
        </a:p>
      </dgm:t>
    </dgm:pt>
    <dgm:pt modelId="{D31E15C7-6007-458F-86C1-53951FC9A821}" type="parTrans" cxnId="{DBE749AE-19F7-474F-9182-5A63A3703FBE}">
      <dgm:prSet/>
      <dgm:spPr/>
      <dgm:t>
        <a:bodyPr/>
        <a:lstStyle/>
        <a:p>
          <a:endParaRPr lang="es-ES"/>
        </a:p>
      </dgm:t>
    </dgm:pt>
    <dgm:pt modelId="{5F5576C4-453F-4AB4-AD3D-2E2EC1BFD6C3}" type="sibTrans" cxnId="{DBE749AE-19F7-474F-9182-5A63A3703FBE}">
      <dgm:prSet/>
      <dgm:spPr/>
      <dgm:t>
        <a:bodyPr/>
        <a:lstStyle/>
        <a:p>
          <a:endParaRPr lang="es-ES"/>
        </a:p>
      </dgm:t>
    </dgm:pt>
    <dgm:pt modelId="{2296D345-FA31-4966-B5DD-22C8A03E1CC3}">
      <dgm:prSet phldrT="[Texto]" custT="1"/>
      <dgm:spPr>
        <a:solidFill>
          <a:srgbClr val="006699"/>
        </a:solidFill>
      </dgm:spPr>
      <dgm:t>
        <a:bodyPr/>
        <a:lstStyle/>
        <a:p>
          <a:r>
            <a:rPr lang="es-ES" sz="2400" dirty="0">
              <a:solidFill>
                <a:schemeClr val="bg1"/>
              </a:solidFill>
            </a:rPr>
            <a:t>Enviar el valor del PC original (PC actual – 4) a la memoria.</a:t>
          </a:r>
        </a:p>
      </dgm:t>
    </dgm:pt>
    <dgm:pt modelId="{CC981289-19F9-40E9-B423-7E7B62520192}" type="parTrans" cxnId="{433B0955-475B-4A5F-AE2D-3DBBF0A375E8}">
      <dgm:prSet/>
      <dgm:spPr/>
      <dgm:t>
        <a:bodyPr/>
        <a:lstStyle/>
        <a:p>
          <a:endParaRPr lang="es-ES"/>
        </a:p>
      </dgm:t>
    </dgm:pt>
    <dgm:pt modelId="{DFD6A353-2D03-4578-AE9B-61D9C1D42F8E}" type="sibTrans" cxnId="{433B0955-475B-4A5F-AE2D-3DBBF0A375E8}">
      <dgm:prSet/>
      <dgm:spPr/>
      <dgm:t>
        <a:bodyPr/>
        <a:lstStyle/>
        <a:p>
          <a:endParaRPr lang="es-ES"/>
        </a:p>
      </dgm:t>
    </dgm:pt>
    <dgm:pt modelId="{48CCAE5E-D3CA-4458-804C-5B018043BDEF}">
      <dgm:prSet phldrT="[Texto]" custT="1"/>
      <dgm:spPr>
        <a:solidFill>
          <a:srgbClr val="006699"/>
        </a:solidFill>
      </dgm:spPr>
      <dgm:t>
        <a:bodyPr/>
        <a:lstStyle/>
        <a:p>
          <a:r>
            <a:rPr lang="es-ES" sz="2400" dirty="0">
              <a:solidFill>
                <a:schemeClr val="bg1"/>
              </a:solidFill>
            </a:rPr>
            <a:t>Acceder a la memoria principal para hacer una lectura y esperar a que la memoria complete el acceso.</a:t>
          </a:r>
        </a:p>
      </dgm:t>
    </dgm:pt>
    <dgm:pt modelId="{54F6B5D0-4A7A-4A2D-8F93-E6B81E4A9E6F}" type="parTrans" cxnId="{1C6D71F4-0ECE-4FAE-A831-1BCD947E9694}">
      <dgm:prSet/>
      <dgm:spPr/>
      <dgm:t>
        <a:bodyPr/>
        <a:lstStyle/>
        <a:p>
          <a:endParaRPr lang="es-MX"/>
        </a:p>
      </dgm:t>
    </dgm:pt>
    <dgm:pt modelId="{5049E18F-18C5-4E24-948A-A81C423A6274}" type="sibTrans" cxnId="{1C6D71F4-0ECE-4FAE-A831-1BCD947E9694}">
      <dgm:prSet/>
      <dgm:spPr/>
      <dgm:t>
        <a:bodyPr/>
        <a:lstStyle/>
        <a:p>
          <a:endParaRPr lang="es-MX"/>
        </a:p>
      </dgm:t>
    </dgm:pt>
    <dgm:pt modelId="{DD2ABA3A-1301-469A-B640-90285D091BFB}">
      <dgm:prSet phldrT="[Texto]" custT="1"/>
      <dgm:spPr>
        <a:solidFill>
          <a:srgbClr val="006699"/>
        </a:solidFill>
      </dgm:spPr>
      <dgm:t>
        <a:bodyPr/>
        <a:lstStyle/>
        <a:p>
          <a:r>
            <a:rPr lang="es-ES" sz="2400" dirty="0">
              <a:solidFill>
                <a:schemeClr val="bg1"/>
              </a:solidFill>
            </a:rPr>
            <a:t>Escribir el resultado en la cache.</a:t>
          </a:r>
        </a:p>
      </dgm:t>
    </dgm:pt>
    <dgm:pt modelId="{0FB09B0A-EFB1-430B-AD11-FC629F48F582}" type="parTrans" cxnId="{F6FA6E7A-14E2-4343-A350-7FBC8AE52E67}">
      <dgm:prSet/>
      <dgm:spPr/>
      <dgm:t>
        <a:bodyPr/>
        <a:lstStyle/>
        <a:p>
          <a:endParaRPr lang="es-MX"/>
        </a:p>
      </dgm:t>
    </dgm:pt>
    <dgm:pt modelId="{21BE23CF-ABE7-4164-9AC0-12636D9B19B0}" type="sibTrans" cxnId="{F6FA6E7A-14E2-4343-A350-7FBC8AE52E67}">
      <dgm:prSet/>
      <dgm:spPr/>
      <dgm:t>
        <a:bodyPr/>
        <a:lstStyle/>
        <a:p>
          <a:endParaRPr lang="es-MX"/>
        </a:p>
      </dgm:t>
    </dgm:pt>
    <dgm:pt modelId="{45CF05F8-7F91-43C8-A0A7-3B136700F91E}">
      <dgm:prSet phldrT="[Texto]" custT="1"/>
      <dgm:spPr>
        <a:solidFill>
          <a:srgbClr val="006699"/>
        </a:solidFill>
      </dgm:spPr>
      <dgm:t>
        <a:bodyPr/>
        <a:lstStyle/>
        <a:p>
          <a:r>
            <a:rPr lang="es-ES" sz="2400" dirty="0">
              <a:solidFill>
                <a:schemeClr val="bg1"/>
              </a:solidFill>
            </a:rPr>
            <a:t>Reiniciar la ejecución de la instrucción en el primer paso, que volverá  a buscar la instrucción y ahora la encontrará en la cache.</a:t>
          </a:r>
        </a:p>
      </dgm:t>
    </dgm:pt>
    <dgm:pt modelId="{1F4A5866-B39F-4073-A1E9-759395BC0F37}" type="parTrans" cxnId="{0042676D-39AF-4FD6-AD05-8674025C0512}">
      <dgm:prSet/>
      <dgm:spPr/>
      <dgm:t>
        <a:bodyPr/>
        <a:lstStyle/>
        <a:p>
          <a:endParaRPr lang="es-MX"/>
        </a:p>
      </dgm:t>
    </dgm:pt>
    <dgm:pt modelId="{5BF8D3F1-E17B-4B58-8C78-665B1AC67CE3}" type="sibTrans" cxnId="{0042676D-39AF-4FD6-AD05-8674025C0512}">
      <dgm:prSet/>
      <dgm:spPr/>
      <dgm:t>
        <a:bodyPr/>
        <a:lstStyle/>
        <a:p>
          <a:endParaRPr lang="es-MX"/>
        </a:p>
      </dgm:t>
    </dgm:pt>
    <dgm:pt modelId="{3CFEFBF5-B1C2-4386-9900-58B8C2CE45B9}" type="pres">
      <dgm:prSet presAssocID="{015666A7-479F-4C11-B668-EB7213368177}" presName="linearFlow" presStyleCnt="0">
        <dgm:presLayoutVars>
          <dgm:dir/>
          <dgm:animLvl val="lvl"/>
          <dgm:resizeHandles/>
        </dgm:presLayoutVars>
      </dgm:prSet>
      <dgm:spPr/>
    </dgm:pt>
    <dgm:pt modelId="{41F1E5FC-2E3C-4DDE-9259-5591B0CFE113}" type="pres">
      <dgm:prSet presAssocID="{69F4C516-5F02-477C-863B-C25D1F2B07EA}" presName="compositeNode" presStyleCnt="0">
        <dgm:presLayoutVars>
          <dgm:bulletEnabled val="1"/>
        </dgm:presLayoutVars>
      </dgm:prSet>
      <dgm:spPr/>
    </dgm:pt>
    <dgm:pt modelId="{0531D447-A8B2-4FC2-8EE2-1ADC7CD0FA1F}" type="pres">
      <dgm:prSet presAssocID="{69F4C516-5F02-477C-863B-C25D1F2B07EA}"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7000" r="-27000"/>
          </a:stretch>
        </a:blipFill>
      </dgm:spPr>
    </dgm:pt>
    <dgm:pt modelId="{447CD10F-C6A1-42C0-8AF4-7B9D515024CD}" type="pres">
      <dgm:prSet presAssocID="{69F4C516-5F02-477C-863B-C25D1F2B07EA}" presName="childNode" presStyleLbl="node1" presStyleIdx="0" presStyleCnt="1">
        <dgm:presLayoutVars>
          <dgm:bulletEnabled val="1"/>
        </dgm:presLayoutVars>
      </dgm:prSet>
      <dgm:spPr/>
    </dgm:pt>
    <dgm:pt modelId="{A859457B-1776-4DC7-9AA5-F8F1F71E9C34}" type="pres">
      <dgm:prSet presAssocID="{69F4C516-5F02-477C-863B-C25D1F2B07EA}" presName="parentNode" presStyleLbl="revTx" presStyleIdx="0" presStyleCnt="1">
        <dgm:presLayoutVars>
          <dgm:chMax val="0"/>
          <dgm:bulletEnabled val="1"/>
        </dgm:presLayoutVars>
      </dgm:prSet>
      <dgm:spPr/>
    </dgm:pt>
  </dgm:ptLst>
  <dgm:cxnLst>
    <dgm:cxn modelId="{7B4EB42D-6E48-413E-804E-2AF51415FE3F}" type="presOf" srcId="{48CCAE5E-D3CA-4458-804C-5B018043BDEF}" destId="{447CD10F-C6A1-42C0-8AF4-7B9D515024CD}" srcOrd="0" destOrd="1" presId="urn:microsoft.com/office/officeart/2005/8/layout/hList2#8"/>
    <dgm:cxn modelId="{0042676D-39AF-4FD6-AD05-8674025C0512}" srcId="{69F4C516-5F02-477C-863B-C25D1F2B07EA}" destId="{45CF05F8-7F91-43C8-A0A7-3B136700F91E}" srcOrd="3" destOrd="0" parTransId="{1F4A5866-B39F-4073-A1E9-759395BC0F37}" sibTransId="{5BF8D3F1-E17B-4B58-8C78-665B1AC67CE3}"/>
    <dgm:cxn modelId="{433B0955-475B-4A5F-AE2D-3DBBF0A375E8}" srcId="{69F4C516-5F02-477C-863B-C25D1F2B07EA}" destId="{2296D345-FA31-4966-B5DD-22C8A03E1CC3}" srcOrd="0" destOrd="0" parTransId="{CC981289-19F9-40E9-B423-7E7B62520192}" sibTransId="{DFD6A353-2D03-4578-AE9B-61D9C1D42F8E}"/>
    <dgm:cxn modelId="{F6FA6E7A-14E2-4343-A350-7FBC8AE52E67}" srcId="{69F4C516-5F02-477C-863B-C25D1F2B07EA}" destId="{DD2ABA3A-1301-469A-B640-90285D091BFB}" srcOrd="2" destOrd="0" parTransId="{0FB09B0A-EFB1-430B-AD11-FC629F48F582}" sibTransId="{21BE23CF-ABE7-4164-9AC0-12636D9B19B0}"/>
    <dgm:cxn modelId="{1ED0799B-6559-47BA-867E-06E92D0982FD}" type="presOf" srcId="{015666A7-479F-4C11-B668-EB7213368177}" destId="{3CFEFBF5-B1C2-4386-9900-58B8C2CE45B9}" srcOrd="0" destOrd="0" presId="urn:microsoft.com/office/officeart/2005/8/layout/hList2#8"/>
    <dgm:cxn modelId="{61A4539E-6927-4480-A5FA-BA1DFC5077C7}" type="presOf" srcId="{DD2ABA3A-1301-469A-B640-90285D091BFB}" destId="{447CD10F-C6A1-42C0-8AF4-7B9D515024CD}" srcOrd="0" destOrd="2" presId="urn:microsoft.com/office/officeart/2005/8/layout/hList2#8"/>
    <dgm:cxn modelId="{DBE749AE-19F7-474F-9182-5A63A3703FBE}" srcId="{015666A7-479F-4C11-B668-EB7213368177}" destId="{69F4C516-5F02-477C-863B-C25D1F2B07EA}" srcOrd="0" destOrd="0" parTransId="{D31E15C7-6007-458F-86C1-53951FC9A821}" sibTransId="{5F5576C4-453F-4AB4-AD3D-2E2EC1BFD6C3}"/>
    <dgm:cxn modelId="{C4C5BDB2-7276-4501-B6BB-F48B9ABB1E38}" type="presOf" srcId="{2296D345-FA31-4966-B5DD-22C8A03E1CC3}" destId="{447CD10F-C6A1-42C0-8AF4-7B9D515024CD}" srcOrd="0" destOrd="0" presId="urn:microsoft.com/office/officeart/2005/8/layout/hList2#8"/>
    <dgm:cxn modelId="{8AA131C0-86DD-4B74-9018-E957064BD0E5}" type="presOf" srcId="{69F4C516-5F02-477C-863B-C25D1F2B07EA}" destId="{A859457B-1776-4DC7-9AA5-F8F1F71E9C34}" srcOrd="0" destOrd="0" presId="urn:microsoft.com/office/officeart/2005/8/layout/hList2#8"/>
    <dgm:cxn modelId="{065D6AEC-7803-40F2-AAA5-784637D06636}" type="presOf" srcId="{45CF05F8-7F91-43C8-A0A7-3B136700F91E}" destId="{447CD10F-C6A1-42C0-8AF4-7B9D515024CD}" srcOrd="0" destOrd="3" presId="urn:microsoft.com/office/officeart/2005/8/layout/hList2#8"/>
    <dgm:cxn modelId="{1C6D71F4-0ECE-4FAE-A831-1BCD947E9694}" srcId="{69F4C516-5F02-477C-863B-C25D1F2B07EA}" destId="{48CCAE5E-D3CA-4458-804C-5B018043BDEF}" srcOrd="1" destOrd="0" parTransId="{54F6B5D0-4A7A-4A2D-8F93-E6B81E4A9E6F}" sibTransId="{5049E18F-18C5-4E24-948A-A81C423A6274}"/>
    <dgm:cxn modelId="{8EAF6725-6188-4646-8FF2-832CDA40D711}" type="presParOf" srcId="{3CFEFBF5-B1C2-4386-9900-58B8C2CE45B9}" destId="{41F1E5FC-2E3C-4DDE-9259-5591B0CFE113}" srcOrd="0" destOrd="0" presId="urn:microsoft.com/office/officeart/2005/8/layout/hList2#8"/>
    <dgm:cxn modelId="{0896E82A-003D-4A99-B940-C5E1B6DBACA0}" type="presParOf" srcId="{41F1E5FC-2E3C-4DDE-9259-5591B0CFE113}" destId="{0531D447-A8B2-4FC2-8EE2-1ADC7CD0FA1F}" srcOrd="0" destOrd="0" presId="urn:microsoft.com/office/officeart/2005/8/layout/hList2#8"/>
    <dgm:cxn modelId="{9880C74A-4A5E-4902-93A9-E45C17550299}" type="presParOf" srcId="{41F1E5FC-2E3C-4DDE-9259-5591B0CFE113}" destId="{447CD10F-C6A1-42C0-8AF4-7B9D515024CD}" srcOrd="1" destOrd="0" presId="urn:microsoft.com/office/officeart/2005/8/layout/hList2#8"/>
    <dgm:cxn modelId="{A462B874-76DF-4A1A-A02A-F3BB11065664}" type="presParOf" srcId="{41F1E5FC-2E3C-4DDE-9259-5591B0CFE113}" destId="{A859457B-1776-4DC7-9AA5-F8F1F71E9C34}" srcOrd="2" destOrd="0" presId="urn:microsoft.com/office/officeart/2005/8/layout/hList2#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015666A7-479F-4C11-B668-EB7213368177}" type="doc">
      <dgm:prSet loTypeId="urn:microsoft.com/office/officeart/2005/8/layout/hList2#8" loCatId="list" qsTypeId="urn:microsoft.com/office/officeart/2005/8/quickstyle/simple5" qsCatId="simple" csTypeId="urn:microsoft.com/office/officeart/2005/8/colors/accent1_2" csCatId="accent1" phldr="1"/>
      <dgm:spPr/>
      <dgm:t>
        <a:bodyPr/>
        <a:lstStyle/>
        <a:p>
          <a:endParaRPr lang="es-ES"/>
        </a:p>
      </dgm:t>
    </dgm:pt>
    <dgm:pt modelId="{69F4C516-5F02-477C-863B-C25D1F2B07EA}">
      <dgm:prSet phldrT="[Texto]"/>
      <dgm:spPr/>
      <dgm:t>
        <a:bodyPr/>
        <a:lstStyle/>
        <a:p>
          <a:endParaRPr lang="es-ES" dirty="0"/>
        </a:p>
        <a:p>
          <a:endParaRPr lang="es-ES" dirty="0"/>
        </a:p>
      </dgm:t>
    </dgm:pt>
    <dgm:pt modelId="{D31E15C7-6007-458F-86C1-53951FC9A821}" type="parTrans" cxnId="{DBE749AE-19F7-474F-9182-5A63A3703FBE}">
      <dgm:prSet/>
      <dgm:spPr/>
      <dgm:t>
        <a:bodyPr/>
        <a:lstStyle/>
        <a:p>
          <a:endParaRPr lang="es-ES"/>
        </a:p>
      </dgm:t>
    </dgm:pt>
    <dgm:pt modelId="{5F5576C4-453F-4AB4-AD3D-2E2EC1BFD6C3}" type="sibTrans" cxnId="{DBE749AE-19F7-474F-9182-5A63A3703FBE}">
      <dgm:prSet/>
      <dgm:spPr/>
      <dgm:t>
        <a:bodyPr/>
        <a:lstStyle/>
        <a:p>
          <a:endParaRPr lang="es-ES"/>
        </a:p>
      </dgm:t>
    </dgm:pt>
    <dgm:pt modelId="{2296D345-FA31-4966-B5DD-22C8A03E1CC3}">
      <dgm:prSet phldrT="[Texto]" custT="1"/>
      <dgm:spPr>
        <a:solidFill>
          <a:srgbClr val="006699"/>
        </a:solidFill>
      </dgm:spPr>
      <dgm:t>
        <a:bodyPr/>
        <a:lstStyle/>
        <a:p>
          <a:r>
            <a:rPr lang="es-ES" sz="2800" dirty="0">
              <a:solidFill>
                <a:schemeClr val="bg1"/>
              </a:solidFill>
            </a:rPr>
            <a:t>El control de la caché es esencialmente idéntico al fallo de instrucciones.</a:t>
          </a:r>
        </a:p>
      </dgm:t>
    </dgm:pt>
    <dgm:pt modelId="{CC981289-19F9-40E9-B423-7E7B62520192}" type="parTrans" cxnId="{433B0955-475B-4A5F-AE2D-3DBBF0A375E8}">
      <dgm:prSet/>
      <dgm:spPr/>
      <dgm:t>
        <a:bodyPr/>
        <a:lstStyle/>
        <a:p>
          <a:endParaRPr lang="es-ES"/>
        </a:p>
      </dgm:t>
    </dgm:pt>
    <dgm:pt modelId="{DFD6A353-2D03-4578-AE9B-61D9C1D42F8E}" type="sibTrans" cxnId="{433B0955-475B-4A5F-AE2D-3DBBF0A375E8}">
      <dgm:prSet/>
      <dgm:spPr/>
      <dgm:t>
        <a:bodyPr/>
        <a:lstStyle/>
        <a:p>
          <a:endParaRPr lang="es-ES"/>
        </a:p>
      </dgm:t>
    </dgm:pt>
    <dgm:pt modelId="{296897AC-DB4D-49F2-9C14-7339693136DD}">
      <dgm:prSet phldrT="[Texto]" custT="1"/>
      <dgm:spPr>
        <a:solidFill>
          <a:srgbClr val="006699"/>
        </a:solidFill>
      </dgm:spPr>
      <dgm:t>
        <a:bodyPr/>
        <a:lstStyle/>
        <a:p>
          <a:r>
            <a:rPr lang="es-ES" sz="2800" dirty="0">
              <a:solidFill>
                <a:schemeClr val="bg1"/>
              </a:solidFill>
            </a:rPr>
            <a:t>Simplemente el procesador se detiene hasta que la memoria responda con los datos.</a:t>
          </a:r>
        </a:p>
      </dgm:t>
    </dgm:pt>
    <dgm:pt modelId="{BEE62074-F09F-4F04-B420-34C89454EB21}" type="parTrans" cxnId="{AB636EDF-C41D-4EA7-B59C-0ABF4F7C4340}">
      <dgm:prSet/>
      <dgm:spPr/>
      <dgm:t>
        <a:bodyPr/>
        <a:lstStyle/>
        <a:p>
          <a:endParaRPr lang="es-HN"/>
        </a:p>
      </dgm:t>
    </dgm:pt>
    <dgm:pt modelId="{14F42BC1-0094-42A0-A93E-614977BF097A}" type="sibTrans" cxnId="{AB636EDF-C41D-4EA7-B59C-0ABF4F7C4340}">
      <dgm:prSet/>
      <dgm:spPr/>
      <dgm:t>
        <a:bodyPr/>
        <a:lstStyle/>
        <a:p>
          <a:endParaRPr lang="es-HN"/>
        </a:p>
      </dgm:t>
    </dgm:pt>
    <dgm:pt modelId="{6170CFDB-101E-4098-A4DF-AC9A421C88E2}">
      <dgm:prSet phldrT="[Texto]" custT="1"/>
      <dgm:spPr>
        <a:solidFill>
          <a:srgbClr val="006699"/>
        </a:solidFill>
      </dgm:spPr>
      <dgm:t>
        <a:bodyPr/>
        <a:lstStyle/>
        <a:p>
          <a:endParaRPr lang="es-ES" sz="2800" dirty="0">
            <a:solidFill>
              <a:schemeClr val="bg1"/>
            </a:solidFill>
          </a:endParaRPr>
        </a:p>
      </dgm:t>
    </dgm:pt>
    <dgm:pt modelId="{E5BE07CD-75E3-44D6-A3AE-634C659BB2F8}" type="parTrans" cxnId="{A1FF9D6B-A286-4B91-BEB6-A13A40B84229}">
      <dgm:prSet/>
      <dgm:spPr/>
      <dgm:t>
        <a:bodyPr/>
        <a:lstStyle/>
        <a:p>
          <a:endParaRPr lang="es-HN"/>
        </a:p>
      </dgm:t>
    </dgm:pt>
    <dgm:pt modelId="{448C2601-BC04-4648-8E44-164B5CD76A51}" type="sibTrans" cxnId="{A1FF9D6B-A286-4B91-BEB6-A13A40B84229}">
      <dgm:prSet/>
      <dgm:spPr/>
      <dgm:t>
        <a:bodyPr/>
        <a:lstStyle/>
        <a:p>
          <a:endParaRPr lang="es-HN"/>
        </a:p>
      </dgm:t>
    </dgm:pt>
    <dgm:pt modelId="{3CFEFBF5-B1C2-4386-9900-58B8C2CE45B9}" type="pres">
      <dgm:prSet presAssocID="{015666A7-479F-4C11-B668-EB7213368177}" presName="linearFlow" presStyleCnt="0">
        <dgm:presLayoutVars>
          <dgm:dir/>
          <dgm:animLvl val="lvl"/>
          <dgm:resizeHandles/>
        </dgm:presLayoutVars>
      </dgm:prSet>
      <dgm:spPr/>
    </dgm:pt>
    <dgm:pt modelId="{41F1E5FC-2E3C-4DDE-9259-5591B0CFE113}" type="pres">
      <dgm:prSet presAssocID="{69F4C516-5F02-477C-863B-C25D1F2B07EA}" presName="compositeNode" presStyleCnt="0">
        <dgm:presLayoutVars>
          <dgm:bulletEnabled val="1"/>
        </dgm:presLayoutVars>
      </dgm:prSet>
      <dgm:spPr/>
    </dgm:pt>
    <dgm:pt modelId="{0531D447-A8B2-4FC2-8EE2-1ADC7CD0FA1F}" type="pres">
      <dgm:prSet presAssocID="{69F4C516-5F02-477C-863B-C25D1F2B07EA}"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447CD10F-C6A1-42C0-8AF4-7B9D515024CD}" type="pres">
      <dgm:prSet presAssocID="{69F4C516-5F02-477C-863B-C25D1F2B07EA}" presName="childNode" presStyleLbl="node1" presStyleIdx="0" presStyleCnt="1">
        <dgm:presLayoutVars>
          <dgm:bulletEnabled val="1"/>
        </dgm:presLayoutVars>
      </dgm:prSet>
      <dgm:spPr/>
    </dgm:pt>
    <dgm:pt modelId="{A859457B-1776-4DC7-9AA5-F8F1F71E9C34}" type="pres">
      <dgm:prSet presAssocID="{69F4C516-5F02-477C-863B-C25D1F2B07EA}" presName="parentNode" presStyleLbl="revTx" presStyleIdx="0" presStyleCnt="1">
        <dgm:presLayoutVars>
          <dgm:chMax val="0"/>
          <dgm:bulletEnabled val="1"/>
        </dgm:presLayoutVars>
      </dgm:prSet>
      <dgm:spPr/>
    </dgm:pt>
  </dgm:ptLst>
  <dgm:cxnLst>
    <dgm:cxn modelId="{A1FF9D6B-A286-4B91-BEB6-A13A40B84229}" srcId="{69F4C516-5F02-477C-863B-C25D1F2B07EA}" destId="{6170CFDB-101E-4098-A4DF-AC9A421C88E2}" srcOrd="0" destOrd="0" parTransId="{E5BE07CD-75E3-44D6-A3AE-634C659BB2F8}" sibTransId="{448C2601-BC04-4648-8E44-164B5CD76A51}"/>
    <dgm:cxn modelId="{433B0955-475B-4A5F-AE2D-3DBBF0A375E8}" srcId="{69F4C516-5F02-477C-863B-C25D1F2B07EA}" destId="{2296D345-FA31-4966-B5DD-22C8A03E1CC3}" srcOrd="1" destOrd="0" parTransId="{CC981289-19F9-40E9-B423-7E7B62520192}" sibTransId="{DFD6A353-2D03-4578-AE9B-61D9C1D42F8E}"/>
    <dgm:cxn modelId="{1ED0799B-6559-47BA-867E-06E92D0982FD}" type="presOf" srcId="{015666A7-479F-4C11-B668-EB7213368177}" destId="{3CFEFBF5-B1C2-4386-9900-58B8C2CE45B9}" srcOrd="0" destOrd="0" presId="urn:microsoft.com/office/officeart/2005/8/layout/hList2#8"/>
    <dgm:cxn modelId="{DBE749AE-19F7-474F-9182-5A63A3703FBE}" srcId="{015666A7-479F-4C11-B668-EB7213368177}" destId="{69F4C516-5F02-477C-863B-C25D1F2B07EA}" srcOrd="0" destOrd="0" parTransId="{D31E15C7-6007-458F-86C1-53951FC9A821}" sibTransId="{5F5576C4-453F-4AB4-AD3D-2E2EC1BFD6C3}"/>
    <dgm:cxn modelId="{C4C5BDB2-7276-4501-B6BB-F48B9ABB1E38}" type="presOf" srcId="{2296D345-FA31-4966-B5DD-22C8A03E1CC3}" destId="{447CD10F-C6A1-42C0-8AF4-7B9D515024CD}" srcOrd="0" destOrd="1" presId="urn:microsoft.com/office/officeart/2005/8/layout/hList2#8"/>
    <dgm:cxn modelId="{8AA131C0-86DD-4B74-9018-E957064BD0E5}" type="presOf" srcId="{69F4C516-5F02-477C-863B-C25D1F2B07EA}" destId="{A859457B-1776-4DC7-9AA5-F8F1F71E9C34}" srcOrd="0" destOrd="0" presId="urn:microsoft.com/office/officeart/2005/8/layout/hList2#8"/>
    <dgm:cxn modelId="{AB636EDF-C41D-4EA7-B59C-0ABF4F7C4340}" srcId="{69F4C516-5F02-477C-863B-C25D1F2B07EA}" destId="{296897AC-DB4D-49F2-9C14-7339693136DD}" srcOrd="2" destOrd="0" parTransId="{BEE62074-F09F-4F04-B420-34C89454EB21}" sibTransId="{14F42BC1-0094-42A0-A93E-614977BF097A}"/>
    <dgm:cxn modelId="{AEE3DCE0-3384-4D59-AA0A-C1BF9237C9B5}" type="presOf" srcId="{296897AC-DB4D-49F2-9C14-7339693136DD}" destId="{447CD10F-C6A1-42C0-8AF4-7B9D515024CD}" srcOrd="0" destOrd="2" presId="urn:microsoft.com/office/officeart/2005/8/layout/hList2#8"/>
    <dgm:cxn modelId="{539A89FB-58D3-4019-9F8E-A0627F4D8F57}" type="presOf" srcId="{6170CFDB-101E-4098-A4DF-AC9A421C88E2}" destId="{447CD10F-C6A1-42C0-8AF4-7B9D515024CD}" srcOrd="0" destOrd="0" presId="urn:microsoft.com/office/officeart/2005/8/layout/hList2#8"/>
    <dgm:cxn modelId="{8EAF6725-6188-4646-8FF2-832CDA40D711}" type="presParOf" srcId="{3CFEFBF5-B1C2-4386-9900-58B8C2CE45B9}" destId="{41F1E5FC-2E3C-4DDE-9259-5591B0CFE113}" srcOrd="0" destOrd="0" presId="urn:microsoft.com/office/officeart/2005/8/layout/hList2#8"/>
    <dgm:cxn modelId="{0896E82A-003D-4A99-B940-C5E1B6DBACA0}" type="presParOf" srcId="{41F1E5FC-2E3C-4DDE-9259-5591B0CFE113}" destId="{0531D447-A8B2-4FC2-8EE2-1ADC7CD0FA1F}" srcOrd="0" destOrd="0" presId="urn:microsoft.com/office/officeart/2005/8/layout/hList2#8"/>
    <dgm:cxn modelId="{9880C74A-4A5E-4902-93A9-E45C17550299}" type="presParOf" srcId="{41F1E5FC-2E3C-4DDE-9259-5591B0CFE113}" destId="{447CD10F-C6A1-42C0-8AF4-7B9D515024CD}" srcOrd="1" destOrd="0" presId="urn:microsoft.com/office/officeart/2005/8/layout/hList2#8"/>
    <dgm:cxn modelId="{A462B874-76DF-4A1A-A02A-F3BB11065664}" type="presParOf" srcId="{41F1E5FC-2E3C-4DDE-9259-5591B0CFE113}" destId="{A859457B-1776-4DC7-9AA5-F8F1F71E9C34}" srcOrd="2" destOrd="0" presId="urn:microsoft.com/office/officeart/2005/8/layout/hList2#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015666A7-479F-4C11-B668-EB7213368177}" type="doc">
      <dgm:prSet loTypeId="urn:microsoft.com/office/officeart/2005/8/layout/hList2#8" loCatId="list" qsTypeId="urn:microsoft.com/office/officeart/2005/8/quickstyle/simple5" qsCatId="simple" csTypeId="urn:microsoft.com/office/officeart/2005/8/colors/accent1_2" csCatId="accent1" phldr="1"/>
      <dgm:spPr/>
      <dgm:t>
        <a:bodyPr/>
        <a:lstStyle/>
        <a:p>
          <a:endParaRPr lang="es-ES"/>
        </a:p>
      </dgm:t>
    </dgm:pt>
    <dgm:pt modelId="{69F4C516-5F02-477C-863B-C25D1F2B07EA}">
      <dgm:prSet phldrT="[Texto]"/>
      <dgm:spPr/>
      <dgm:t>
        <a:bodyPr/>
        <a:lstStyle/>
        <a:p>
          <a:endParaRPr lang="es-ES" dirty="0"/>
        </a:p>
        <a:p>
          <a:endParaRPr lang="es-ES" dirty="0"/>
        </a:p>
      </dgm:t>
    </dgm:pt>
    <dgm:pt modelId="{D31E15C7-6007-458F-86C1-53951FC9A821}" type="parTrans" cxnId="{DBE749AE-19F7-474F-9182-5A63A3703FBE}">
      <dgm:prSet/>
      <dgm:spPr/>
      <dgm:t>
        <a:bodyPr/>
        <a:lstStyle/>
        <a:p>
          <a:endParaRPr lang="es-ES"/>
        </a:p>
      </dgm:t>
    </dgm:pt>
    <dgm:pt modelId="{5F5576C4-453F-4AB4-AD3D-2E2EC1BFD6C3}" type="sibTrans" cxnId="{DBE749AE-19F7-474F-9182-5A63A3703FBE}">
      <dgm:prSet/>
      <dgm:spPr/>
      <dgm:t>
        <a:bodyPr/>
        <a:lstStyle/>
        <a:p>
          <a:endParaRPr lang="es-ES"/>
        </a:p>
      </dgm:t>
    </dgm:pt>
    <dgm:pt modelId="{A9DE7BC3-3441-4FEF-AF2E-9D61A10DCEAD}">
      <dgm:prSet phldrT="[Texto]" custT="1"/>
      <dgm:spPr>
        <a:solidFill>
          <a:schemeClr val="tx2">
            <a:lumMod val="50000"/>
          </a:schemeClr>
        </a:solidFill>
      </dgm:spPr>
      <dgm:t>
        <a:bodyPr/>
        <a:lstStyle/>
        <a:p>
          <a:endParaRPr lang="es-ES" sz="2400" dirty="0">
            <a:solidFill>
              <a:schemeClr val="bg1"/>
            </a:solidFill>
          </a:endParaRPr>
        </a:p>
      </dgm:t>
    </dgm:pt>
    <dgm:pt modelId="{FE62A37B-D876-4FC2-9A0A-4559982E2A9B}" type="parTrans" cxnId="{02BBCAF5-8E89-4A09-A5D9-5B7D3BA952C1}">
      <dgm:prSet/>
      <dgm:spPr/>
      <dgm:t>
        <a:bodyPr/>
        <a:lstStyle/>
        <a:p>
          <a:endParaRPr lang="es-HN"/>
        </a:p>
      </dgm:t>
    </dgm:pt>
    <dgm:pt modelId="{009D97C2-1D3D-4C1F-A3EF-7D6FC09D5031}" type="sibTrans" cxnId="{02BBCAF5-8E89-4A09-A5D9-5B7D3BA952C1}">
      <dgm:prSet/>
      <dgm:spPr/>
      <dgm:t>
        <a:bodyPr/>
        <a:lstStyle/>
        <a:p>
          <a:endParaRPr lang="es-HN"/>
        </a:p>
      </dgm:t>
    </dgm:pt>
    <dgm:pt modelId="{F4CFD179-ED9E-4576-AE8C-62BC9B34118E}">
      <dgm:prSet phldrT="[Texto]" custT="1"/>
      <dgm:spPr>
        <a:solidFill>
          <a:schemeClr val="tx2">
            <a:lumMod val="50000"/>
          </a:schemeClr>
        </a:solidFill>
      </dgm:spPr>
      <dgm:t>
        <a:bodyPr/>
        <a:lstStyle/>
        <a:p>
          <a:r>
            <a:rPr lang="es-ES" sz="2400" dirty="0">
              <a:solidFill>
                <a:schemeClr val="bg1"/>
              </a:solidFill>
            </a:rPr>
            <a:t>En el caso de fallos por datos, se puede permitir al procesador que continúe buscando y ejecutando instrucciones hasta que necesite el dato que se esta buscando (bloqueo en uso).</a:t>
          </a:r>
        </a:p>
      </dgm:t>
    </dgm:pt>
    <dgm:pt modelId="{26B192CE-937E-4918-A082-0E5EA6845D7C}" type="parTrans" cxnId="{9250088A-EC95-4C20-893B-DAD00D9BC74B}">
      <dgm:prSet/>
      <dgm:spPr/>
      <dgm:t>
        <a:bodyPr/>
        <a:lstStyle/>
        <a:p>
          <a:endParaRPr lang="es-HN"/>
        </a:p>
      </dgm:t>
    </dgm:pt>
    <dgm:pt modelId="{84C00AF3-02A3-4122-A1E2-1AAF3C45E720}" type="sibTrans" cxnId="{9250088A-EC95-4C20-893B-DAD00D9BC74B}">
      <dgm:prSet/>
      <dgm:spPr/>
      <dgm:t>
        <a:bodyPr/>
        <a:lstStyle/>
        <a:p>
          <a:endParaRPr lang="es-HN"/>
        </a:p>
      </dgm:t>
    </dgm:pt>
    <dgm:pt modelId="{A20B9781-BC7C-49CC-B216-C3E818458689}">
      <dgm:prSet phldrT="[Texto]" custT="1"/>
      <dgm:spPr>
        <a:solidFill>
          <a:schemeClr val="tx2">
            <a:lumMod val="50000"/>
          </a:schemeClr>
        </a:solidFill>
      </dgm:spPr>
      <dgm:t>
        <a:bodyPr/>
        <a:lstStyle/>
        <a:p>
          <a:r>
            <a:rPr lang="es-ES" sz="2400" dirty="0">
              <a:solidFill>
                <a:schemeClr val="bg1"/>
              </a:solidFill>
            </a:rPr>
            <a:t>Esta estrategia no ayuda a los fallos por instrucción.</a:t>
          </a:r>
        </a:p>
      </dgm:t>
    </dgm:pt>
    <dgm:pt modelId="{5903DC67-5011-4961-A55D-AAC7CC17AFCB}" type="parTrans" cxnId="{3C119973-1778-4E54-A1CA-E20BBD7FB744}">
      <dgm:prSet/>
      <dgm:spPr/>
      <dgm:t>
        <a:bodyPr/>
        <a:lstStyle/>
        <a:p>
          <a:endParaRPr lang="es-HN"/>
        </a:p>
      </dgm:t>
    </dgm:pt>
    <dgm:pt modelId="{44610752-361B-4BDE-ACB7-4029483A35A3}" type="sibTrans" cxnId="{3C119973-1778-4E54-A1CA-E20BBD7FB744}">
      <dgm:prSet/>
      <dgm:spPr/>
      <dgm:t>
        <a:bodyPr/>
        <a:lstStyle/>
        <a:p>
          <a:endParaRPr lang="es-HN"/>
        </a:p>
      </dgm:t>
    </dgm:pt>
    <dgm:pt modelId="{6EBC63F1-0D86-4066-8067-70451AAF3FDA}">
      <dgm:prSet custT="1"/>
      <dgm:spPr/>
      <dgm:t>
        <a:bodyPr/>
        <a:lstStyle/>
        <a:p>
          <a:endParaRPr lang="es-HN" sz="2400" dirty="0">
            <a:solidFill>
              <a:schemeClr val="bg1"/>
            </a:solidFill>
          </a:endParaRPr>
        </a:p>
      </dgm:t>
    </dgm:pt>
    <dgm:pt modelId="{415F0E90-F036-4554-AA8B-3B4B44591E02}" type="parTrans" cxnId="{B75FA460-9FAF-406E-AB78-D26A5ECB16F8}">
      <dgm:prSet/>
      <dgm:spPr/>
      <dgm:t>
        <a:bodyPr/>
        <a:lstStyle/>
        <a:p>
          <a:endParaRPr lang="es-HN"/>
        </a:p>
      </dgm:t>
    </dgm:pt>
    <dgm:pt modelId="{7058F70A-0D32-4717-ADBD-ECD947D52E04}" type="sibTrans" cxnId="{B75FA460-9FAF-406E-AB78-D26A5ECB16F8}">
      <dgm:prSet/>
      <dgm:spPr/>
      <dgm:t>
        <a:bodyPr/>
        <a:lstStyle/>
        <a:p>
          <a:endParaRPr lang="es-HN"/>
        </a:p>
      </dgm:t>
    </dgm:pt>
    <dgm:pt modelId="{95593228-6B32-4E1C-8C47-5C909CB76B75}">
      <dgm:prSet phldrT="[Texto]" custT="1"/>
      <dgm:spPr>
        <a:solidFill>
          <a:schemeClr val="tx2">
            <a:lumMod val="50000"/>
          </a:schemeClr>
        </a:solidFill>
      </dgm:spPr>
      <dgm:t>
        <a:bodyPr/>
        <a:lstStyle/>
        <a:p>
          <a:endParaRPr lang="es-ES" sz="2400" dirty="0">
            <a:solidFill>
              <a:schemeClr val="bg1"/>
            </a:solidFill>
          </a:endParaRPr>
        </a:p>
      </dgm:t>
    </dgm:pt>
    <dgm:pt modelId="{17784622-E44F-40E3-ABD7-CC5F14003171}" type="parTrans" cxnId="{784201A3-6935-491E-9380-F8C709CBCA97}">
      <dgm:prSet/>
      <dgm:spPr/>
      <dgm:t>
        <a:bodyPr/>
        <a:lstStyle/>
        <a:p>
          <a:endParaRPr lang="es-HN"/>
        </a:p>
      </dgm:t>
    </dgm:pt>
    <dgm:pt modelId="{320E5C07-0D19-422A-BF48-0027C247B79B}" type="sibTrans" cxnId="{784201A3-6935-491E-9380-F8C709CBCA97}">
      <dgm:prSet/>
      <dgm:spPr/>
      <dgm:t>
        <a:bodyPr/>
        <a:lstStyle/>
        <a:p>
          <a:endParaRPr lang="es-HN"/>
        </a:p>
      </dgm:t>
    </dgm:pt>
    <dgm:pt modelId="{3CFEFBF5-B1C2-4386-9900-58B8C2CE45B9}" type="pres">
      <dgm:prSet presAssocID="{015666A7-479F-4C11-B668-EB7213368177}" presName="linearFlow" presStyleCnt="0">
        <dgm:presLayoutVars>
          <dgm:dir/>
          <dgm:animLvl val="lvl"/>
          <dgm:resizeHandles/>
        </dgm:presLayoutVars>
      </dgm:prSet>
      <dgm:spPr/>
    </dgm:pt>
    <dgm:pt modelId="{41F1E5FC-2E3C-4DDE-9259-5591B0CFE113}" type="pres">
      <dgm:prSet presAssocID="{69F4C516-5F02-477C-863B-C25D1F2B07EA}" presName="compositeNode" presStyleCnt="0">
        <dgm:presLayoutVars>
          <dgm:bulletEnabled val="1"/>
        </dgm:presLayoutVars>
      </dgm:prSet>
      <dgm:spPr/>
    </dgm:pt>
    <dgm:pt modelId="{0531D447-A8B2-4FC2-8EE2-1ADC7CD0FA1F}" type="pres">
      <dgm:prSet presAssocID="{69F4C516-5F02-477C-863B-C25D1F2B07EA}" presName="image" presStyleLbl="fgImgPlace1" presStyleIdx="0" presStyleCnt="1"/>
      <dgm:spPr>
        <a:blipFill rotWithShape="1">
          <a:blip xmlns:r="http://schemas.openxmlformats.org/officeDocument/2006/relationships" r:embed="rId1"/>
          <a:stretch>
            <a:fillRect/>
          </a:stretch>
        </a:blipFill>
      </dgm:spPr>
    </dgm:pt>
    <dgm:pt modelId="{447CD10F-C6A1-42C0-8AF4-7B9D515024CD}" type="pres">
      <dgm:prSet presAssocID="{69F4C516-5F02-477C-863B-C25D1F2B07EA}" presName="childNode" presStyleLbl="node1" presStyleIdx="0" presStyleCnt="1">
        <dgm:presLayoutVars>
          <dgm:bulletEnabled val="1"/>
        </dgm:presLayoutVars>
      </dgm:prSet>
      <dgm:spPr/>
    </dgm:pt>
    <dgm:pt modelId="{A859457B-1776-4DC7-9AA5-F8F1F71E9C34}" type="pres">
      <dgm:prSet presAssocID="{69F4C516-5F02-477C-863B-C25D1F2B07EA}" presName="parentNode" presStyleLbl="revTx" presStyleIdx="0" presStyleCnt="1">
        <dgm:presLayoutVars>
          <dgm:chMax val="0"/>
          <dgm:bulletEnabled val="1"/>
        </dgm:presLayoutVars>
      </dgm:prSet>
      <dgm:spPr/>
    </dgm:pt>
  </dgm:ptLst>
  <dgm:cxnLst>
    <dgm:cxn modelId="{5F3BBA5B-3514-4756-86B9-58CFBC2A6F22}" type="presOf" srcId="{A9DE7BC3-3441-4FEF-AF2E-9D61A10DCEAD}" destId="{447CD10F-C6A1-42C0-8AF4-7B9D515024CD}" srcOrd="0" destOrd="0" presId="urn:microsoft.com/office/officeart/2005/8/layout/hList2#8"/>
    <dgm:cxn modelId="{B75FA460-9FAF-406E-AB78-D26A5ECB16F8}" srcId="{69F4C516-5F02-477C-863B-C25D1F2B07EA}" destId="{6EBC63F1-0D86-4066-8067-70451AAF3FDA}" srcOrd="4" destOrd="0" parTransId="{415F0E90-F036-4554-AA8B-3B4B44591E02}" sibTransId="{7058F70A-0D32-4717-ADBD-ECD947D52E04}"/>
    <dgm:cxn modelId="{84B03B62-F06E-42C2-A75E-3428AEACD688}" type="presOf" srcId="{69F4C516-5F02-477C-863B-C25D1F2B07EA}" destId="{A859457B-1776-4DC7-9AA5-F8F1F71E9C34}" srcOrd="0" destOrd="0" presId="urn:microsoft.com/office/officeart/2005/8/layout/hList2#8"/>
    <dgm:cxn modelId="{B2A6764F-A70C-4108-87E0-301880FE8F9B}" type="presOf" srcId="{F4CFD179-ED9E-4576-AE8C-62BC9B34118E}" destId="{447CD10F-C6A1-42C0-8AF4-7B9D515024CD}" srcOrd="0" destOrd="1" presId="urn:microsoft.com/office/officeart/2005/8/layout/hList2#8"/>
    <dgm:cxn modelId="{3C119973-1778-4E54-A1CA-E20BBD7FB744}" srcId="{69F4C516-5F02-477C-863B-C25D1F2B07EA}" destId="{A20B9781-BC7C-49CC-B216-C3E818458689}" srcOrd="3" destOrd="0" parTransId="{5903DC67-5011-4961-A55D-AAC7CC17AFCB}" sibTransId="{44610752-361B-4BDE-ACB7-4029483A35A3}"/>
    <dgm:cxn modelId="{D383BF53-D846-47D7-B091-E24297503250}" type="presOf" srcId="{95593228-6B32-4E1C-8C47-5C909CB76B75}" destId="{447CD10F-C6A1-42C0-8AF4-7B9D515024CD}" srcOrd="0" destOrd="2" presId="urn:microsoft.com/office/officeart/2005/8/layout/hList2#8"/>
    <dgm:cxn modelId="{74FE1F54-0FB0-4B35-A012-3CD0C3A1602E}" type="presOf" srcId="{015666A7-479F-4C11-B668-EB7213368177}" destId="{3CFEFBF5-B1C2-4386-9900-58B8C2CE45B9}" srcOrd="0" destOrd="0" presId="urn:microsoft.com/office/officeart/2005/8/layout/hList2#8"/>
    <dgm:cxn modelId="{9250088A-EC95-4C20-893B-DAD00D9BC74B}" srcId="{69F4C516-5F02-477C-863B-C25D1F2B07EA}" destId="{F4CFD179-ED9E-4576-AE8C-62BC9B34118E}" srcOrd="1" destOrd="0" parTransId="{26B192CE-937E-4918-A082-0E5EA6845D7C}" sibTransId="{84C00AF3-02A3-4122-A1E2-1AAF3C45E720}"/>
    <dgm:cxn modelId="{A1EF3894-9EB9-47BD-9840-42AB1367F835}" type="presOf" srcId="{6EBC63F1-0D86-4066-8067-70451AAF3FDA}" destId="{447CD10F-C6A1-42C0-8AF4-7B9D515024CD}" srcOrd="0" destOrd="4" presId="urn:microsoft.com/office/officeart/2005/8/layout/hList2#8"/>
    <dgm:cxn modelId="{2A1A03A0-76E8-44A7-BD99-1372A3F56452}" type="presOf" srcId="{A20B9781-BC7C-49CC-B216-C3E818458689}" destId="{447CD10F-C6A1-42C0-8AF4-7B9D515024CD}" srcOrd="0" destOrd="3" presId="urn:microsoft.com/office/officeart/2005/8/layout/hList2#8"/>
    <dgm:cxn modelId="{784201A3-6935-491E-9380-F8C709CBCA97}" srcId="{69F4C516-5F02-477C-863B-C25D1F2B07EA}" destId="{95593228-6B32-4E1C-8C47-5C909CB76B75}" srcOrd="2" destOrd="0" parTransId="{17784622-E44F-40E3-ABD7-CC5F14003171}" sibTransId="{320E5C07-0D19-422A-BF48-0027C247B79B}"/>
    <dgm:cxn modelId="{DBE749AE-19F7-474F-9182-5A63A3703FBE}" srcId="{015666A7-479F-4C11-B668-EB7213368177}" destId="{69F4C516-5F02-477C-863B-C25D1F2B07EA}" srcOrd="0" destOrd="0" parTransId="{D31E15C7-6007-458F-86C1-53951FC9A821}" sibTransId="{5F5576C4-453F-4AB4-AD3D-2E2EC1BFD6C3}"/>
    <dgm:cxn modelId="{02BBCAF5-8E89-4A09-A5D9-5B7D3BA952C1}" srcId="{69F4C516-5F02-477C-863B-C25D1F2B07EA}" destId="{A9DE7BC3-3441-4FEF-AF2E-9D61A10DCEAD}" srcOrd="0" destOrd="0" parTransId="{FE62A37B-D876-4FC2-9A0A-4559982E2A9B}" sibTransId="{009D97C2-1D3D-4C1F-A3EF-7D6FC09D5031}"/>
    <dgm:cxn modelId="{AE28E793-579A-4AB5-9D2D-C1BE4094B3C9}" type="presParOf" srcId="{3CFEFBF5-B1C2-4386-9900-58B8C2CE45B9}" destId="{41F1E5FC-2E3C-4DDE-9259-5591B0CFE113}" srcOrd="0" destOrd="0" presId="urn:microsoft.com/office/officeart/2005/8/layout/hList2#8"/>
    <dgm:cxn modelId="{CACC8F6F-CF77-4691-824E-61EBDFDE21CA}" type="presParOf" srcId="{41F1E5FC-2E3C-4DDE-9259-5591B0CFE113}" destId="{0531D447-A8B2-4FC2-8EE2-1ADC7CD0FA1F}" srcOrd="0" destOrd="0" presId="urn:microsoft.com/office/officeart/2005/8/layout/hList2#8"/>
    <dgm:cxn modelId="{803BCCF6-A46E-42E5-9AC8-4F445FC9C783}" type="presParOf" srcId="{41F1E5FC-2E3C-4DDE-9259-5591B0CFE113}" destId="{447CD10F-C6A1-42C0-8AF4-7B9D515024CD}" srcOrd="1" destOrd="0" presId="urn:microsoft.com/office/officeart/2005/8/layout/hList2#8"/>
    <dgm:cxn modelId="{1FA640B2-7D07-4A12-A0AB-82EB907BC1F3}" type="presParOf" srcId="{41F1E5FC-2E3C-4DDE-9259-5591B0CFE113}" destId="{A859457B-1776-4DC7-9AA5-F8F1F71E9C34}" srcOrd="2" destOrd="0" presId="urn:microsoft.com/office/officeart/2005/8/layout/hList2#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D77F2E5D-1B9F-4B10-9C98-C9D69C09FBED}" type="doc">
      <dgm:prSet loTypeId="urn:microsoft.com/office/officeart/2005/8/layout/lProcess2" loCatId="list" qsTypeId="urn:microsoft.com/office/officeart/2005/8/quickstyle/simple5" qsCatId="simple" csTypeId="urn:microsoft.com/office/officeart/2005/8/colors/accent1_2" csCatId="accent1" phldr="1"/>
      <dgm:spPr/>
      <dgm:t>
        <a:bodyPr/>
        <a:lstStyle/>
        <a:p>
          <a:endParaRPr lang="es-MX"/>
        </a:p>
      </dgm:t>
    </dgm:pt>
    <dgm:pt modelId="{B9EE53B6-EAF9-4591-BBCF-5094AEBDB2F5}">
      <dgm:prSet phldrT="[Texto]"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MX" sz="3200" dirty="0">
              <a:solidFill>
                <a:srgbClr val="006699"/>
              </a:solidFill>
            </a:rPr>
            <a:t>Existen dos aspectos a considerar en relación con la operación de escritura en un sistema con memoria cache:</a:t>
          </a:r>
        </a:p>
      </dgm:t>
    </dgm:pt>
    <dgm:pt modelId="{9156BEE2-C1F6-4CDB-8D7B-AD42CAAC192A}" type="parTrans" cxnId="{D9B866B6-7CC0-4624-A1F6-D2E0114A3CC6}">
      <dgm:prSet/>
      <dgm:spPr/>
      <dgm:t>
        <a:bodyPr/>
        <a:lstStyle/>
        <a:p>
          <a:endParaRPr lang="es-MX"/>
        </a:p>
      </dgm:t>
    </dgm:pt>
    <dgm:pt modelId="{85654135-1009-404F-9104-07972B9E2318}" type="sibTrans" cxnId="{D9B866B6-7CC0-4624-A1F6-D2E0114A3CC6}">
      <dgm:prSet/>
      <dgm:spPr/>
      <dgm:t>
        <a:bodyPr/>
        <a:lstStyle/>
        <a:p>
          <a:endParaRPr lang="es-MX"/>
        </a:p>
      </dgm:t>
    </dgm:pt>
    <dgm:pt modelId="{F7518130-3AAB-49AB-A666-69350DD6E6EE}">
      <dgm:prSet phldrT="[Texto]" custT="1"/>
      <dgm:spPr>
        <a:solidFill>
          <a:srgbClr val="006699"/>
        </a:solidFill>
      </dgm:spPr>
      <dgm:t>
        <a:bodyPr/>
        <a:lstStyle/>
        <a:p>
          <a:r>
            <a:rPr lang="es-MX" sz="4000"/>
            <a:t>Coherencia de cache</a:t>
          </a:r>
          <a:endParaRPr lang="es-MX" sz="4000" dirty="0"/>
        </a:p>
      </dgm:t>
    </dgm:pt>
    <dgm:pt modelId="{16FC83BB-C5AB-4374-81A0-4259A3977648}" type="parTrans" cxnId="{BEDBD99A-1D03-4C0F-B9B9-EE6EC855C671}">
      <dgm:prSet/>
      <dgm:spPr/>
      <dgm:t>
        <a:bodyPr/>
        <a:lstStyle/>
        <a:p>
          <a:endParaRPr lang="es-MX"/>
        </a:p>
      </dgm:t>
    </dgm:pt>
    <dgm:pt modelId="{3383780A-4E20-4028-86CC-A51FA3062DBC}" type="sibTrans" cxnId="{BEDBD99A-1D03-4C0F-B9B9-EE6EC855C671}">
      <dgm:prSet/>
      <dgm:spPr/>
      <dgm:t>
        <a:bodyPr/>
        <a:lstStyle/>
        <a:p>
          <a:endParaRPr lang="es-MX"/>
        </a:p>
      </dgm:t>
    </dgm:pt>
    <dgm:pt modelId="{7FDD58EA-3805-4F1D-8315-CBCB390C7DCC}">
      <dgm:prSet phldrT="[Texto]" custT="1"/>
      <dgm:spPr>
        <a:solidFill>
          <a:srgbClr val="006699"/>
        </a:solidFill>
      </dgm:spPr>
      <dgm:t>
        <a:bodyPr/>
        <a:lstStyle/>
        <a:p>
          <a:r>
            <a:rPr lang="es-MX" sz="4000" dirty="0"/>
            <a:t>Fallo de cache en escritura</a:t>
          </a:r>
        </a:p>
      </dgm:t>
    </dgm:pt>
    <dgm:pt modelId="{4D44EC96-3586-4E0F-98FC-EC2ADB43692A}" type="parTrans" cxnId="{67965C3B-F42B-45AD-98E7-1592647D60F2}">
      <dgm:prSet/>
      <dgm:spPr/>
      <dgm:t>
        <a:bodyPr/>
        <a:lstStyle/>
        <a:p>
          <a:endParaRPr lang="es-MX"/>
        </a:p>
      </dgm:t>
    </dgm:pt>
    <dgm:pt modelId="{AB2CF18F-BF4C-4B41-AFF7-F85DBA3F2196}" type="sibTrans" cxnId="{67965C3B-F42B-45AD-98E7-1592647D60F2}">
      <dgm:prSet/>
      <dgm:spPr/>
      <dgm:t>
        <a:bodyPr/>
        <a:lstStyle/>
        <a:p>
          <a:endParaRPr lang="es-MX"/>
        </a:p>
      </dgm:t>
    </dgm:pt>
    <dgm:pt modelId="{5CE3C896-7984-415D-A0AC-9BF933158BF5}" type="pres">
      <dgm:prSet presAssocID="{D77F2E5D-1B9F-4B10-9C98-C9D69C09FBED}" presName="theList" presStyleCnt="0">
        <dgm:presLayoutVars>
          <dgm:dir/>
          <dgm:animLvl val="lvl"/>
          <dgm:resizeHandles val="exact"/>
        </dgm:presLayoutVars>
      </dgm:prSet>
      <dgm:spPr/>
    </dgm:pt>
    <dgm:pt modelId="{4F26660F-C769-4011-893A-F9338A7E4EFE}" type="pres">
      <dgm:prSet presAssocID="{B9EE53B6-EAF9-4591-BBCF-5094AEBDB2F5}" presName="compNode" presStyleCnt="0"/>
      <dgm:spPr/>
    </dgm:pt>
    <dgm:pt modelId="{A7D803D9-A185-444F-98F4-06345A8A409A}" type="pres">
      <dgm:prSet presAssocID="{B9EE53B6-EAF9-4591-BBCF-5094AEBDB2F5}" presName="aNode" presStyleLbl="bgShp" presStyleIdx="0" presStyleCnt="1"/>
      <dgm:spPr/>
    </dgm:pt>
    <dgm:pt modelId="{DCC7D5C0-D510-4307-9A89-EDCD44B40E50}" type="pres">
      <dgm:prSet presAssocID="{B9EE53B6-EAF9-4591-BBCF-5094AEBDB2F5}" presName="textNode" presStyleLbl="bgShp" presStyleIdx="0" presStyleCnt="1"/>
      <dgm:spPr/>
    </dgm:pt>
    <dgm:pt modelId="{19E8602F-C0C4-4040-AE41-45E53C2A9E2C}" type="pres">
      <dgm:prSet presAssocID="{B9EE53B6-EAF9-4591-BBCF-5094AEBDB2F5}" presName="compChildNode" presStyleCnt="0"/>
      <dgm:spPr/>
    </dgm:pt>
    <dgm:pt modelId="{95B4A4C9-13ED-4B40-8BD8-D12BA3E58191}" type="pres">
      <dgm:prSet presAssocID="{B9EE53B6-EAF9-4591-BBCF-5094AEBDB2F5}" presName="theInnerList" presStyleCnt="0"/>
      <dgm:spPr/>
    </dgm:pt>
    <dgm:pt modelId="{E8162566-AC34-46D6-942A-4571CE41D541}" type="pres">
      <dgm:prSet presAssocID="{F7518130-3AAB-49AB-A666-69350DD6E6EE}" presName="childNode" presStyleLbl="node1" presStyleIdx="0" presStyleCnt="2">
        <dgm:presLayoutVars>
          <dgm:bulletEnabled val="1"/>
        </dgm:presLayoutVars>
      </dgm:prSet>
      <dgm:spPr/>
    </dgm:pt>
    <dgm:pt modelId="{DBBC5653-C8DF-4D82-BCD1-B9BF57ABCEB1}" type="pres">
      <dgm:prSet presAssocID="{F7518130-3AAB-49AB-A666-69350DD6E6EE}" presName="aSpace2" presStyleCnt="0"/>
      <dgm:spPr/>
    </dgm:pt>
    <dgm:pt modelId="{23B2D46C-D44E-4CAB-9A8B-7D2964062652}" type="pres">
      <dgm:prSet presAssocID="{7FDD58EA-3805-4F1D-8315-CBCB390C7DCC}" presName="childNode" presStyleLbl="node1" presStyleIdx="1" presStyleCnt="2" custLinFactNeighborX="472">
        <dgm:presLayoutVars>
          <dgm:bulletEnabled val="1"/>
        </dgm:presLayoutVars>
      </dgm:prSet>
      <dgm:spPr/>
    </dgm:pt>
  </dgm:ptLst>
  <dgm:cxnLst>
    <dgm:cxn modelId="{4CD2002C-37DC-4D2D-82D0-63BEBAFBB510}" type="presOf" srcId="{B9EE53B6-EAF9-4591-BBCF-5094AEBDB2F5}" destId="{DCC7D5C0-D510-4307-9A89-EDCD44B40E50}" srcOrd="1" destOrd="0" presId="urn:microsoft.com/office/officeart/2005/8/layout/lProcess2"/>
    <dgm:cxn modelId="{67965C3B-F42B-45AD-98E7-1592647D60F2}" srcId="{B9EE53B6-EAF9-4591-BBCF-5094AEBDB2F5}" destId="{7FDD58EA-3805-4F1D-8315-CBCB390C7DCC}" srcOrd="1" destOrd="0" parTransId="{4D44EC96-3586-4E0F-98FC-EC2ADB43692A}" sibTransId="{AB2CF18F-BF4C-4B41-AFF7-F85DBA3F2196}"/>
    <dgm:cxn modelId="{777EAA64-A0DE-47FF-9C16-39AB15579948}" type="presOf" srcId="{D77F2E5D-1B9F-4B10-9C98-C9D69C09FBED}" destId="{5CE3C896-7984-415D-A0AC-9BF933158BF5}" srcOrd="0" destOrd="0" presId="urn:microsoft.com/office/officeart/2005/8/layout/lProcess2"/>
    <dgm:cxn modelId="{EE702A72-78DD-47F4-B2BE-CB468C717928}" type="presOf" srcId="{F7518130-3AAB-49AB-A666-69350DD6E6EE}" destId="{E8162566-AC34-46D6-942A-4571CE41D541}" srcOrd="0" destOrd="0" presId="urn:microsoft.com/office/officeart/2005/8/layout/lProcess2"/>
    <dgm:cxn modelId="{BA67B372-7870-4EC9-9651-C6812077CF32}" type="presOf" srcId="{B9EE53B6-EAF9-4591-BBCF-5094AEBDB2F5}" destId="{A7D803D9-A185-444F-98F4-06345A8A409A}" srcOrd="0" destOrd="0" presId="urn:microsoft.com/office/officeart/2005/8/layout/lProcess2"/>
    <dgm:cxn modelId="{73E6AC5A-CA11-42BF-9EFF-761B8100CD02}" type="presOf" srcId="{7FDD58EA-3805-4F1D-8315-CBCB390C7DCC}" destId="{23B2D46C-D44E-4CAB-9A8B-7D2964062652}" srcOrd="0" destOrd="0" presId="urn:microsoft.com/office/officeart/2005/8/layout/lProcess2"/>
    <dgm:cxn modelId="{BEDBD99A-1D03-4C0F-B9B9-EE6EC855C671}" srcId="{B9EE53B6-EAF9-4591-BBCF-5094AEBDB2F5}" destId="{F7518130-3AAB-49AB-A666-69350DD6E6EE}" srcOrd="0" destOrd="0" parTransId="{16FC83BB-C5AB-4374-81A0-4259A3977648}" sibTransId="{3383780A-4E20-4028-86CC-A51FA3062DBC}"/>
    <dgm:cxn modelId="{D9B866B6-7CC0-4624-A1F6-D2E0114A3CC6}" srcId="{D77F2E5D-1B9F-4B10-9C98-C9D69C09FBED}" destId="{B9EE53B6-EAF9-4591-BBCF-5094AEBDB2F5}" srcOrd="0" destOrd="0" parTransId="{9156BEE2-C1F6-4CDB-8D7B-AD42CAAC192A}" sibTransId="{85654135-1009-404F-9104-07972B9E2318}"/>
    <dgm:cxn modelId="{BE05FECC-500B-41F5-A6AB-B1F5E92BEB7D}" type="presParOf" srcId="{5CE3C896-7984-415D-A0AC-9BF933158BF5}" destId="{4F26660F-C769-4011-893A-F9338A7E4EFE}" srcOrd="0" destOrd="0" presId="urn:microsoft.com/office/officeart/2005/8/layout/lProcess2"/>
    <dgm:cxn modelId="{95164214-07FE-4071-91C0-358B26E38084}" type="presParOf" srcId="{4F26660F-C769-4011-893A-F9338A7E4EFE}" destId="{A7D803D9-A185-444F-98F4-06345A8A409A}" srcOrd="0" destOrd="0" presId="urn:microsoft.com/office/officeart/2005/8/layout/lProcess2"/>
    <dgm:cxn modelId="{6EE1A4CD-36F5-4241-AF0C-4F406D8DB048}" type="presParOf" srcId="{4F26660F-C769-4011-893A-F9338A7E4EFE}" destId="{DCC7D5C0-D510-4307-9A89-EDCD44B40E50}" srcOrd="1" destOrd="0" presId="urn:microsoft.com/office/officeart/2005/8/layout/lProcess2"/>
    <dgm:cxn modelId="{D5992715-C61A-4F8A-A3F5-B835DEB13287}" type="presParOf" srcId="{4F26660F-C769-4011-893A-F9338A7E4EFE}" destId="{19E8602F-C0C4-4040-AE41-45E53C2A9E2C}" srcOrd="2" destOrd="0" presId="urn:microsoft.com/office/officeart/2005/8/layout/lProcess2"/>
    <dgm:cxn modelId="{1B9F334C-73F7-48D3-8082-A45CD965EF6A}" type="presParOf" srcId="{19E8602F-C0C4-4040-AE41-45E53C2A9E2C}" destId="{95B4A4C9-13ED-4B40-8BD8-D12BA3E58191}" srcOrd="0" destOrd="0" presId="urn:microsoft.com/office/officeart/2005/8/layout/lProcess2"/>
    <dgm:cxn modelId="{B9C5CC79-E83E-418E-8240-309BB4F0F0DE}" type="presParOf" srcId="{95B4A4C9-13ED-4B40-8BD8-D12BA3E58191}" destId="{E8162566-AC34-46D6-942A-4571CE41D541}" srcOrd="0" destOrd="0" presId="urn:microsoft.com/office/officeart/2005/8/layout/lProcess2"/>
    <dgm:cxn modelId="{328B7EDB-BAB9-4FBF-863C-AFDDBF1BA67F}" type="presParOf" srcId="{95B4A4C9-13ED-4B40-8BD8-D12BA3E58191}" destId="{DBBC5653-C8DF-4D82-BCD1-B9BF57ABCEB1}" srcOrd="1" destOrd="0" presId="urn:microsoft.com/office/officeart/2005/8/layout/lProcess2"/>
    <dgm:cxn modelId="{8CAE1E6A-E922-4346-83C6-276EF535271A}" type="presParOf" srcId="{95B4A4C9-13ED-4B40-8BD8-D12BA3E58191}" destId="{23B2D46C-D44E-4CAB-9A8B-7D2964062652}"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BA220693-E931-4358-A2E2-718ECDD3CB8E}" type="doc">
      <dgm:prSet loTypeId="urn:microsoft.com/office/officeart/2005/8/layout/hList2#14" loCatId="list" qsTypeId="urn:microsoft.com/office/officeart/2005/8/quickstyle/simple5" qsCatId="simple" csTypeId="urn:microsoft.com/office/officeart/2005/8/colors/accent0_3" csCatId="mainScheme" phldr="1"/>
      <dgm:spPr/>
      <dgm:t>
        <a:bodyPr/>
        <a:lstStyle/>
        <a:p>
          <a:endParaRPr lang="es-MX"/>
        </a:p>
      </dgm:t>
    </dgm:pt>
    <dgm:pt modelId="{FF708FAD-61F1-467D-A962-000C80F28A10}">
      <dgm:prSet phldrT="[Texto]"/>
      <dgm:spPr/>
      <dgm:t>
        <a:bodyPr/>
        <a:lstStyle/>
        <a:p>
          <a:endParaRPr lang="es-MX" dirty="0"/>
        </a:p>
        <a:p>
          <a:endParaRPr lang="es-MX" dirty="0"/>
        </a:p>
      </dgm:t>
    </dgm:pt>
    <dgm:pt modelId="{77F8B8CC-6C4E-4DD8-B5E6-E8ED538A6DAE}" type="parTrans" cxnId="{5269CBAE-56F8-444A-94F4-3A264DFE51AF}">
      <dgm:prSet/>
      <dgm:spPr/>
      <dgm:t>
        <a:bodyPr/>
        <a:lstStyle/>
        <a:p>
          <a:endParaRPr lang="es-MX"/>
        </a:p>
      </dgm:t>
    </dgm:pt>
    <dgm:pt modelId="{A01239FC-5357-4DE6-B85B-AD861068CB7F}" type="sibTrans" cxnId="{5269CBAE-56F8-444A-94F4-3A264DFE51AF}">
      <dgm:prSet/>
      <dgm:spPr/>
      <dgm:t>
        <a:bodyPr/>
        <a:lstStyle/>
        <a:p>
          <a:endParaRPr lang="es-MX"/>
        </a:p>
      </dgm:t>
    </dgm:pt>
    <dgm:pt modelId="{8696D7CE-275D-4BB6-A9A1-9E1C806E30A0}">
      <dgm:prSet phldrT="[Texto]" custT="1"/>
      <dgm:spPr>
        <a:solidFill>
          <a:srgbClr val="006699"/>
        </a:solidFill>
      </dgm:spPr>
      <dgm:t>
        <a:bodyPr/>
        <a:lstStyle/>
        <a:p>
          <a:pPr algn="ctr">
            <a:buFontTx/>
            <a:buNone/>
          </a:pPr>
          <a:r>
            <a:rPr lang="es-ES" sz="2400" b="0" i="0" dirty="0"/>
            <a:t>Suponga que una instrucción de almacenamiento a memoria Store, escribió los datos solo en caché ( sin cambiar la memoria principal); luego, después de escribir en la caché, la memoria tendría un valor diferente al de la memoria principal. En tal caso, se dice que la caché y la memoria son inconsistentes. </a:t>
          </a:r>
          <a:endParaRPr lang="es-MX" sz="2400" dirty="0">
            <a:solidFill>
              <a:schemeClr val="bg1"/>
            </a:solidFill>
          </a:endParaRPr>
        </a:p>
      </dgm:t>
    </dgm:pt>
    <dgm:pt modelId="{C17E3A97-EA36-491D-AEEE-5135ADFEA520}" type="parTrans" cxnId="{3E28FA60-8957-4806-BCCF-D0CBD52A1254}">
      <dgm:prSet/>
      <dgm:spPr/>
      <dgm:t>
        <a:bodyPr/>
        <a:lstStyle/>
        <a:p>
          <a:endParaRPr lang="es-MX"/>
        </a:p>
      </dgm:t>
    </dgm:pt>
    <dgm:pt modelId="{EC6190E6-7E11-4886-A045-E4C76BFA6771}" type="sibTrans" cxnId="{3E28FA60-8957-4806-BCCF-D0CBD52A1254}">
      <dgm:prSet/>
      <dgm:spPr/>
      <dgm:t>
        <a:bodyPr/>
        <a:lstStyle/>
        <a:p>
          <a:endParaRPr lang="es-MX"/>
        </a:p>
      </dgm:t>
    </dgm:pt>
    <dgm:pt modelId="{7D5F01B3-0800-4B75-8676-E76102A0D0FB}">
      <dgm:prSet custT="1"/>
      <dgm:spPr>
        <a:solidFill>
          <a:srgbClr val="006699"/>
        </a:solidFill>
      </dgm:spPr>
      <dgm:t>
        <a:bodyPr/>
        <a:lstStyle/>
        <a:p>
          <a:pPr algn="ctr"/>
          <a:endParaRPr lang="es-MX" sz="2400" dirty="0">
            <a:solidFill>
              <a:schemeClr val="bg1"/>
            </a:solidFill>
          </a:endParaRPr>
        </a:p>
      </dgm:t>
    </dgm:pt>
    <dgm:pt modelId="{BFE5DD94-9EFC-438D-B5B0-5395ED393551}" type="parTrans" cxnId="{8637D6BF-DA2E-43F2-BBE0-4CE048C342E6}">
      <dgm:prSet/>
      <dgm:spPr/>
      <dgm:t>
        <a:bodyPr/>
        <a:lstStyle/>
        <a:p>
          <a:endParaRPr lang="es-MX"/>
        </a:p>
      </dgm:t>
    </dgm:pt>
    <dgm:pt modelId="{E07B800C-17AC-42BC-953D-20229BDDA21B}" type="sibTrans" cxnId="{8637D6BF-DA2E-43F2-BBE0-4CE048C342E6}">
      <dgm:prSet/>
      <dgm:spPr/>
      <dgm:t>
        <a:bodyPr/>
        <a:lstStyle/>
        <a:p>
          <a:endParaRPr lang="es-MX"/>
        </a:p>
      </dgm:t>
    </dgm:pt>
    <dgm:pt modelId="{CBEB1661-DD42-4C9D-8D42-CAE6D33BACC3}">
      <dgm:prSet custT="1"/>
      <dgm:spPr>
        <a:solidFill>
          <a:srgbClr val="006699"/>
        </a:solidFill>
      </dgm:spPr>
      <dgm:t>
        <a:bodyPr/>
        <a:lstStyle/>
        <a:p>
          <a:pPr algn="ctr"/>
          <a:endParaRPr lang="es-MX" sz="2400" dirty="0">
            <a:solidFill>
              <a:schemeClr val="bg1"/>
            </a:solidFill>
          </a:endParaRPr>
        </a:p>
      </dgm:t>
    </dgm:pt>
    <dgm:pt modelId="{226BF4B0-8D71-4A71-9AD8-465CA80D7724}" type="parTrans" cxnId="{DC042A83-5290-4184-B67B-8DD43E30E030}">
      <dgm:prSet/>
      <dgm:spPr/>
      <dgm:t>
        <a:bodyPr/>
        <a:lstStyle/>
        <a:p>
          <a:endParaRPr lang="es-MX"/>
        </a:p>
      </dgm:t>
    </dgm:pt>
    <dgm:pt modelId="{0BD13690-41C7-4DA1-97BD-EC5049629F73}" type="sibTrans" cxnId="{DC042A83-5290-4184-B67B-8DD43E30E030}">
      <dgm:prSet/>
      <dgm:spPr/>
      <dgm:t>
        <a:bodyPr/>
        <a:lstStyle/>
        <a:p>
          <a:endParaRPr lang="es-MX"/>
        </a:p>
      </dgm:t>
    </dgm:pt>
    <dgm:pt modelId="{ECE58D3F-2FA3-46E4-BAD3-76EEADD38532}" type="pres">
      <dgm:prSet presAssocID="{BA220693-E931-4358-A2E2-718ECDD3CB8E}" presName="linearFlow" presStyleCnt="0">
        <dgm:presLayoutVars>
          <dgm:dir/>
          <dgm:animLvl val="lvl"/>
          <dgm:resizeHandles/>
        </dgm:presLayoutVars>
      </dgm:prSet>
      <dgm:spPr/>
    </dgm:pt>
    <dgm:pt modelId="{5E62D7FD-4E58-4579-955D-9CA24524F5C0}" type="pres">
      <dgm:prSet presAssocID="{FF708FAD-61F1-467D-A962-000C80F28A10}" presName="compositeNode" presStyleCnt="0">
        <dgm:presLayoutVars>
          <dgm:bulletEnabled val="1"/>
        </dgm:presLayoutVars>
      </dgm:prSet>
      <dgm:spPr/>
    </dgm:pt>
    <dgm:pt modelId="{B0398647-7285-473F-8C33-81626123B2CC}" type="pres">
      <dgm:prSet presAssocID="{FF708FAD-61F1-467D-A962-000C80F28A10}" presName="imag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49000" r="-49000"/>
          </a:stretch>
        </a:blipFill>
      </dgm:spPr>
    </dgm:pt>
    <dgm:pt modelId="{1DD672E0-6CEB-4E40-A04B-D386CB9416B4}" type="pres">
      <dgm:prSet presAssocID="{FF708FAD-61F1-467D-A962-000C80F28A10}" presName="childNode" presStyleLbl="node1" presStyleIdx="0" presStyleCnt="1">
        <dgm:presLayoutVars>
          <dgm:bulletEnabled val="1"/>
        </dgm:presLayoutVars>
      </dgm:prSet>
      <dgm:spPr/>
    </dgm:pt>
    <dgm:pt modelId="{2DA73385-E028-452F-9DC3-172781CA85C5}" type="pres">
      <dgm:prSet presAssocID="{FF708FAD-61F1-467D-A962-000C80F28A10}" presName="parentNode" presStyleLbl="revTx" presStyleIdx="0" presStyleCnt="1">
        <dgm:presLayoutVars>
          <dgm:chMax val="0"/>
          <dgm:bulletEnabled val="1"/>
        </dgm:presLayoutVars>
      </dgm:prSet>
      <dgm:spPr/>
    </dgm:pt>
  </dgm:ptLst>
  <dgm:cxnLst>
    <dgm:cxn modelId="{3E28FA60-8957-4806-BCCF-D0CBD52A1254}" srcId="{FF708FAD-61F1-467D-A962-000C80F28A10}" destId="{8696D7CE-275D-4BB6-A9A1-9E1C806E30A0}" srcOrd="0" destOrd="0" parTransId="{C17E3A97-EA36-491D-AEEE-5135ADFEA520}" sibTransId="{EC6190E6-7E11-4886-A045-E4C76BFA6771}"/>
    <dgm:cxn modelId="{92C14159-ED3F-4803-B0E2-230B7A0733D9}" type="presOf" srcId="{7D5F01B3-0800-4B75-8676-E76102A0D0FB}" destId="{1DD672E0-6CEB-4E40-A04B-D386CB9416B4}" srcOrd="0" destOrd="2" presId="urn:microsoft.com/office/officeart/2005/8/layout/hList2#14"/>
    <dgm:cxn modelId="{DC042A83-5290-4184-B67B-8DD43E30E030}" srcId="{FF708FAD-61F1-467D-A962-000C80F28A10}" destId="{CBEB1661-DD42-4C9D-8D42-CAE6D33BACC3}" srcOrd="1" destOrd="0" parTransId="{226BF4B0-8D71-4A71-9AD8-465CA80D7724}" sibTransId="{0BD13690-41C7-4DA1-97BD-EC5049629F73}"/>
    <dgm:cxn modelId="{E5EDB687-22B5-44CC-BCCE-534AC976EF85}" type="presOf" srcId="{CBEB1661-DD42-4C9D-8D42-CAE6D33BACC3}" destId="{1DD672E0-6CEB-4E40-A04B-D386CB9416B4}" srcOrd="0" destOrd="1" presId="urn:microsoft.com/office/officeart/2005/8/layout/hList2#14"/>
    <dgm:cxn modelId="{B841B0AA-06C1-4286-AB3A-98479A0F398C}" type="presOf" srcId="{BA220693-E931-4358-A2E2-718ECDD3CB8E}" destId="{ECE58D3F-2FA3-46E4-BAD3-76EEADD38532}" srcOrd="0" destOrd="0" presId="urn:microsoft.com/office/officeart/2005/8/layout/hList2#14"/>
    <dgm:cxn modelId="{76A0DDAB-0518-4F08-8EC1-08F6F6D6269C}" type="presOf" srcId="{8696D7CE-275D-4BB6-A9A1-9E1C806E30A0}" destId="{1DD672E0-6CEB-4E40-A04B-D386CB9416B4}" srcOrd="0" destOrd="0" presId="urn:microsoft.com/office/officeart/2005/8/layout/hList2#14"/>
    <dgm:cxn modelId="{5269CBAE-56F8-444A-94F4-3A264DFE51AF}" srcId="{BA220693-E931-4358-A2E2-718ECDD3CB8E}" destId="{FF708FAD-61F1-467D-A962-000C80F28A10}" srcOrd="0" destOrd="0" parTransId="{77F8B8CC-6C4E-4DD8-B5E6-E8ED538A6DAE}" sibTransId="{A01239FC-5357-4DE6-B85B-AD861068CB7F}"/>
    <dgm:cxn modelId="{8637D6BF-DA2E-43F2-BBE0-4CE048C342E6}" srcId="{FF708FAD-61F1-467D-A962-000C80F28A10}" destId="{7D5F01B3-0800-4B75-8676-E76102A0D0FB}" srcOrd="2" destOrd="0" parTransId="{BFE5DD94-9EFC-438D-B5B0-5395ED393551}" sibTransId="{E07B800C-17AC-42BC-953D-20229BDDA21B}"/>
    <dgm:cxn modelId="{BD6350DC-2CC7-4D63-ABD0-4F3D47964AD7}" type="presOf" srcId="{FF708FAD-61F1-467D-A962-000C80F28A10}" destId="{2DA73385-E028-452F-9DC3-172781CA85C5}" srcOrd="0" destOrd="0" presId="urn:microsoft.com/office/officeart/2005/8/layout/hList2#14"/>
    <dgm:cxn modelId="{E7584471-60F2-472D-AE86-3DBF669D95D2}" type="presParOf" srcId="{ECE58D3F-2FA3-46E4-BAD3-76EEADD38532}" destId="{5E62D7FD-4E58-4579-955D-9CA24524F5C0}" srcOrd="0" destOrd="0" presId="urn:microsoft.com/office/officeart/2005/8/layout/hList2#14"/>
    <dgm:cxn modelId="{DC3E323A-35CB-4F21-A3EC-CF39819C497E}" type="presParOf" srcId="{5E62D7FD-4E58-4579-955D-9CA24524F5C0}" destId="{B0398647-7285-473F-8C33-81626123B2CC}" srcOrd="0" destOrd="0" presId="urn:microsoft.com/office/officeart/2005/8/layout/hList2#14"/>
    <dgm:cxn modelId="{10D5CCD0-B1F2-4BFE-944A-A7340641D507}" type="presParOf" srcId="{5E62D7FD-4E58-4579-955D-9CA24524F5C0}" destId="{1DD672E0-6CEB-4E40-A04B-D386CB9416B4}" srcOrd="1" destOrd="0" presId="urn:microsoft.com/office/officeart/2005/8/layout/hList2#14"/>
    <dgm:cxn modelId="{BFC5FFB7-0DF1-40BD-AB6E-43F8ED4448CC}" type="presParOf" srcId="{5E62D7FD-4E58-4579-955D-9CA24524F5C0}" destId="{2DA73385-E028-452F-9DC3-172781CA85C5}" srcOrd="2" destOrd="0" presId="urn:microsoft.com/office/officeart/2005/8/layout/hList2#1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BA220693-E931-4358-A2E2-718ECDD3CB8E}" type="doc">
      <dgm:prSet loTypeId="urn:microsoft.com/office/officeart/2005/8/layout/hList2#14" loCatId="list" qsTypeId="urn:microsoft.com/office/officeart/2005/8/quickstyle/simple5" qsCatId="simple" csTypeId="urn:microsoft.com/office/officeart/2005/8/colors/accent0_3" csCatId="mainScheme" phldr="1"/>
      <dgm:spPr/>
      <dgm:t>
        <a:bodyPr/>
        <a:lstStyle/>
        <a:p>
          <a:endParaRPr lang="es-MX"/>
        </a:p>
      </dgm:t>
    </dgm:pt>
    <dgm:pt modelId="{FF708FAD-61F1-467D-A962-000C80F28A10}">
      <dgm:prSet phldrT="[Texto]"/>
      <dgm:spPr/>
      <dgm:t>
        <a:bodyPr/>
        <a:lstStyle/>
        <a:p>
          <a:endParaRPr lang="es-MX" dirty="0"/>
        </a:p>
        <a:p>
          <a:endParaRPr lang="es-MX" dirty="0"/>
        </a:p>
      </dgm:t>
    </dgm:pt>
    <dgm:pt modelId="{77F8B8CC-6C4E-4DD8-B5E6-E8ED538A6DAE}" type="parTrans" cxnId="{5269CBAE-56F8-444A-94F4-3A264DFE51AF}">
      <dgm:prSet/>
      <dgm:spPr/>
      <dgm:t>
        <a:bodyPr/>
        <a:lstStyle/>
        <a:p>
          <a:endParaRPr lang="es-MX"/>
        </a:p>
      </dgm:t>
    </dgm:pt>
    <dgm:pt modelId="{A01239FC-5357-4DE6-B85B-AD861068CB7F}" type="sibTrans" cxnId="{5269CBAE-56F8-444A-94F4-3A264DFE51AF}">
      <dgm:prSet/>
      <dgm:spPr/>
      <dgm:t>
        <a:bodyPr/>
        <a:lstStyle/>
        <a:p>
          <a:endParaRPr lang="es-MX"/>
        </a:p>
      </dgm:t>
    </dgm:pt>
    <dgm:pt modelId="{8696D7CE-275D-4BB6-A9A1-9E1C806E30A0}">
      <dgm:prSet phldrT="[Texto]" custT="1"/>
      <dgm:spPr>
        <a:solidFill>
          <a:schemeClr val="tx2">
            <a:lumMod val="50000"/>
          </a:schemeClr>
        </a:solidFill>
        <a:ln>
          <a:solidFill>
            <a:schemeClr val="accent1"/>
          </a:solidFill>
        </a:ln>
      </dgm:spPr>
      <dgm:t>
        <a:bodyPr/>
        <a:lstStyle/>
        <a:p>
          <a:pPr algn="ctr"/>
          <a:endParaRPr lang="es-MX" sz="2000" dirty="0">
            <a:solidFill>
              <a:schemeClr val="bg1"/>
            </a:solidFill>
          </a:endParaRPr>
        </a:p>
      </dgm:t>
    </dgm:pt>
    <dgm:pt modelId="{C17E3A97-EA36-491D-AEEE-5135ADFEA520}" type="parTrans" cxnId="{3E28FA60-8957-4806-BCCF-D0CBD52A1254}">
      <dgm:prSet/>
      <dgm:spPr/>
      <dgm:t>
        <a:bodyPr/>
        <a:lstStyle/>
        <a:p>
          <a:endParaRPr lang="es-MX"/>
        </a:p>
      </dgm:t>
    </dgm:pt>
    <dgm:pt modelId="{EC6190E6-7E11-4886-A045-E4C76BFA6771}" type="sibTrans" cxnId="{3E28FA60-8957-4806-BCCF-D0CBD52A1254}">
      <dgm:prSet/>
      <dgm:spPr/>
      <dgm:t>
        <a:bodyPr/>
        <a:lstStyle/>
        <a:p>
          <a:endParaRPr lang="es-MX"/>
        </a:p>
      </dgm:t>
    </dgm:pt>
    <dgm:pt modelId="{7D5F01B3-0800-4B75-8676-E76102A0D0FB}">
      <dgm:prSet custT="1"/>
      <dgm:spPr>
        <a:solidFill>
          <a:schemeClr val="tx2">
            <a:lumMod val="50000"/>
          </a:schemeClr>
        </a:solidFill>
        <a:ln>
          <a:solidFill>
            <a:schemeClr val="accent1"/>
          </a:solidFill>
        </a:ln>
      </dgm:spPr>
      <dgm:t>
        <a:bodyPr/>
        <a:lstStyle/>
        <a:p>
          <a:pPr algn="ctr"/>
          <a:endParaRPr lang="es-MX" sz="2000" dirty="0">
            <a:solidFill>
              <a:schemeClr val="bg1"/>
            </a:solidFill>
          </a:endParaRPr>
        </a:p>
      </dgm:t>
    </dgm:pt>
    <dgm:pt modelId="{BFE5DD94-9EFC-438D-B5B0-5395ED393551}" type="parTrans" cxnId="{8637D6BF-DA2E-43F2-BBE0-4CE048C342E6}">
      <dgm:prSet/>
      <dgm:spPr/>
      <dgm:t>
        <a:bodyPr/>
        <a:lstStyle/>
        <a:p>
          <a:endParaRPr lang="es-MX"/>
        </a:p>
      </dgm:t>
    </dgm:pt>
    <dgm:pt modelId="{E07B800C-17AC-42BC-953D-20229BDDA21B}" type="sibTrans" cxnId="{8637D6BF-DA2E-43F2-BBE0-4CE048C342E6}">
      <dgm:prSet/>
      <dgm:spPr/>
      <dgm:t>
        <a:bodyPr/>
        <a:lstStyle/>
        <a:p>
          <a:endParaRPr lang="es-MX"/>
        </a:p>
      </dgm:t>
    </dgm:pt>
    <dgm:pt modelId="{CBEB1661-DD42-4C9D-8D42-CAE6D33BACC3}">
      <dgm:prSet custT="1"/>
      <dgm:spPr>
        <a:solidFill>
          <a:schemeClr val="tx2">
            <a:lumMod val="50000"/>
          </a:schemeClr>
        </a:solidFill>
        <a:ln>
          <a:solidFill>
            <a:schemeClr val="accent1"/>
          </a:solidFill>
        </a:ln>
      </dgm:spPr>
      <dgm:t>
        <a:bodyPr/>
        <a:lstStyle/>
        <a:p>
          <a:pPr algn="ctr"/>
          <a:endParaRPr lang="es-MX" sz="2000" dirty="0">
            <a:solidFill>
              <a:schemeClr val="bg1"/>
            </a:solidFill>
          </a:endParaRPr>
        </a:p>
      </dgm:t>
    </dgm:pt>
    <dgm:pt modelId="{226BF4B0-8D71-4A71-9AD8-465CA80D7724}" type="parTrans" cxnId="{DC042A83-5290-4184-B67B-8DD43E30E030}">
      <dgm:prSet/>
      <dgm:spPr/>
      <dgm:t>
        <a:bodyPr/>
        <a:lstStyle/>
        <a:p>
          <a:endParaRPr lang="es-MX"/>
        </a:p>
      </dgm:t>
    </dgm:pt>
    <dgm:pt modelId="{0BD13690-41C7-4DA1-97BD-EC5049629F73}" type="sibTrans" cxnId="{DC042A83-5290-4184-B67B-8DD43E30E030}">
      <dgm:prSet/>
      <dgm:spPr/>
      <dgm:t>
        <a:bodyPr/>
        <a:lstStyle/>
        <a:p>
          <a:endParaRPr lang="es-MX"/>
        </a:p>
      </dgm:t>
    </dgm:pt>
    <dgm:pt modelId="{29960BCD-09D8-43A6-BAB2-7CE27AB84C87}">
      <dgm:prSet custT="1"/>
      <dgm:spPr>
        <a:solidFill>
          <a:schemeClr val="tx2">
            <a:lumMod val="50000"/>
          </a:schemeClr>
        </a:solidFill>
        <a:ln>
          <a:solidFill>
            <a:schemeClr val="accent1"/>
          </a:solidFill>
        </a:ln>
      </dgm:spPr>
      <dgm:t>
        <a:bodyPr/>
        <a:lstStyle/>
        <a:p>
          <a:r>
            <a:rPr lang="es-MX" sz="2000" dirty="0">
              <a:solidFill>
                <a:schemeClr val="bg1"/>
              </a:solidFill>
            </a:rPr>
            <a:t>Todas las escrituras se realizan tanto en la cache como en la memoria principal.</a:t>
          </a:r>
        </a:p>
      </dgm:t>
    </dgm:pt>
    <dgm:pt modelId="{6909BB4B-DC05-4985-B046-383603510875}" type="parTrans" cxnId="{C4B6583B-1C5C-4B21-B55F-E6B6D188FECF}">
      <dgm:prSet/>
      <dgm:spPr/>
      <dgm:t>
        <a:bodyPr/>
        <a:lstStyle/>
        <a:p>
          <a:endParaRPr lang="es-MX"/>
        </a:p>
      </dgm:t>
    </dgm:pt>
    <dgm:pt modelId="{0FC5CECA-74DF-40CD-8315-DC7BAE5A8B74}" type="sibTrans" cxnId="{C4B6583B-1C5C-4B21-B55F-E6B6D188FECF}">
      <dgm:prSet/>
      <dgm:spPr/>
      <dgm:t>
        <a:bodyPr/>
        <a:lstStyle/>
        <a:p>
          <a:endParaRPr lang="es-MX"/>
        </a:p>
      </dgm:t>
    </dgm:pt>
    <dgm:pt modelId="{A8A36034-AB18-4824-A086-E42E39CF4E45}">
      <dgm:prSet custT="1"/>
      <dgm:spPr>
        <a:solidFill>
          <a:schemeClr val="tx2">
            <a:lumMod val="50000"/>
          </a:schemeClr>
        </a:solidFill>
        <a:ln>
          <a:solidFill>
            <a:schemeClr val="accent1"/>
          </a:solidFill>
        </a:ln>
      </dgm:spPr>
      <dgm:t>
        <a:bodyPr/>
        <a:lstStyle/>
        <a:p>
          <a:r>
            <a:rPr lang="es-MX" sz="2000">
              <a:solidFill>
                <a:schemeClr val="bg1"/>
              </a:solidFill>
            </a:rPr>
            <a:t>Simplifica el problema de coherencia en entornos multiprocesadores.</a:t>
          </a:r>
          <a:endParaRPr lang="es-MX" sz="2000" dirty="0">
            <a:solidFill>
              <a:schemeClr val="bg1"/>
            </a:solidFill>
          </a:endParaRPr>
        </a:p>
      </dgm:t>
    </dgm:pt>
    <dgm:pt modelId="{A0539572-B112-4D55-B486-2E4ED06DDCA8}" type="parTrans" cxnId="{F7A1629D-CE84-4E31-955F-0200F4BDA2DF}">
      <dgm:prSet/>
      <dgm:spPr/>
      <dgm:t>
        <a:bodyPr/>
        <a:lstStyle/>
        <a:p>
          <a:endParaRPr lang="es-MX"/>
        </a:p>
      </dgm:t>
    </dgm:pt>
    <dgm:pt modelId="{353F04AC-3E30-4965-8D59-86DDEF69D010}" type="sibTrans" cxnId="{F7A1629D-CE84-4E31-955F-0200F4BDA2DF}">
      <dgm:prSet/>
      <dgm:spPr/>
      <dgm:t>
        <a:bodyPr/>
        <a:lstStyle/>
        <a:p>
          <a:endParaRPr lang="es-MX"/>
        </a:p>
      </dgm:t>
    </dgm:pt>
    <dgm:pt modelId="{7E4FB4EA-FCFE-46EE-A855-3C7DA45C88FB}">
      <dgm:prSet custT="1"/>
      <dgm:spPr>
        <a:solidFill>
          <a:schemeClr val="tx2">
            <a:lumMod val="50000"/>
          </a:schemeClr>
        </a:solidFill>
        <a:ln>
          <a:solidFill>
            <a:schemeClr val="accent1"/>
          </a:solidFill>
        </a:ln>
      </dgm:spPr>
      <dgm:t>
        <a:bodyPr/>
        <a:lstStyle/>
        <a:p>
          <a:r>
            <a:rPr lang="es-MX" sz="2000" dirty="0">
              <a:solidFill>
                <a:schemeClr val="bg1"/>
              </a:solidFill>
            </a:rPr>
            <a:t>El inconveniente que presenta es el tráfico que genera en los buses del sistema.</a:t>
          </a:r>
        </a:p>
      </dgm:t>
    </dgm:pt>
    <dgm:pt modelId="{83984D2A-8A24-47A5-8374-2F3833601FA8}" type="parTrans" cxnId="{868AC55D-A2FE-4E15-BD9F-A97F073BDC31}">
      <dgm:prSet/>
      <dgm:spPr/>
      <dgm:t>
        <a:bodyPr/>
        <a:lstStyle/>
        <a:p>
          <a:endParaRPr lang="es-MX"/>
        </a:p>
      </dgm:t>
    </dgm:pt>
    <dgm:pt modelId="{ABE03B75-5FD3-4D2A-AD5E-C951C4CCF3AF}" type="sibTrans" cxnId="{868AC55D-A2FE-4E15-BD9F-A97F073BDC31}">
      <dgm:prSet/>
      <dgm:spPr/>
      <dgm:t>
        <a:bodyPr/>
        <a:lstStyle/>
        <a:p>
          <a:endParaRPr lang="es-MX"/>
        </a:p>
      </dgm:t>
    </dgm:pt>
    <dgm:pt modelId="{532814BB-C0A0-46E3-90C0-8DE88005C106}">
      <dgm:prSet custT="1"/>
      <dgm:spPr>
        <a:solidFill>
          <a:schemeClr val="tx2">
            <a:lumMod val="50000"/>
          </a:schemeClr>
        </a:solidFill>
        <a:ln>
          <a:solidFill>
            <a:schemeClr val="accent1"/>
          </a:solidFill>
        </a:ln>
      </dgm:spPr>
      <dgm:t>
        <a:bodyPr/>
        <a:lstStyle/>
        <a:p>
          <a:r>
            <a:rPr lang="es-MX" sz="2000" dirty="0">
              <a:solidFill>
                <a:schemeClr val="bg1"/>
              </a:solidFill>
            </a:rPr>
            <a:t>La escritura en cache y memoria principal se realiza en paralelo, es decir no supone un tiempo adicional.  </a:t>
          </a:r>
        </a:p>
      </dgm:t>
    </dgm:pt>
    <dgm:pt modelId="{BF18D75E-7E18-4399-AEC6-D5437F2C285B}" type="parTrans" cxnId="{2C2E57BC-BDF5-4F98-B904-D488D7CF6632}">
      <dgm:prSet/>
      <dgm:spPr/>
      <dgm:t>
        <a:bodyPr/>
        <a:lstStyle/>
        <a:p>
          <a:endParaRPr lang="es-MX"/>
        </a:p>
      </dgm:t>
    </dgm:pt>
    <dgm:pt modelId="{28AE36BA-F4A0-4E93-9F3F-D8A9E89D4CEB}" type="sibTrans" cxnId="{2C2E57BC-BDF5-4F98-B904-D488D7CF6632}">
      <dgm:prSet/>
      <dgm:spPr/>
      <dgm:t>
        <a:bodyPr/>
        <a:lstStyle/>
        <a:p>
          <a:endParaRPr lang="es-MX"/>
        </a:p>
      </dgm:t>
    </dgm:pt>
    <dgm:pt modelId="{BC261B84-9083-4804-AF95-A50DB3A1AFDC}">
      <dgm:prSet custT="1"/>
      <dgm:spPr>
        <a:solidFill>
          <a:schemeClr val="tx2">
            <a:lumMod val="50000"/>
          </a:schemeClr>
        </a:solidFill>
        <a:ln>
          <a:solidFill>
            <a:schemeClr val="accent1"/>
          </a:solidFill>
        </a:ln>
      </dgm:spPr>
      <dgm:t>
        <a:bodyPr/>
        <a:lstStyle/>
        <a:p>
          <a:endParaRPr lang="es-MX" sz="2000" dirty="0">
            <a:solidFill>
              <a:schemeClr val="bg1"/>
            </a:solidFill>
          </a:endParaRPr>
        </a:p>
      </dgm:t>
    </dgm:pt>
    <dgm:pt modelId="{B24E8600-3B3B-484C-A2A9-2B2975E54356}" type="parTrans" cxnId="{7FCBE468-C9F5-4EE8-A49E-8C93A31961D4}">
      <dgm:prSet/>
      <dgm:spPr/>
      <dgm:t>
        <a:bodyPr/>
        <a:lstStyle/>
        <a:p>
          <a:endParaRPr lang="es-HN"/>
        </a:p>
      </dgm:t>
    </dgm:pt>
    <dgm:pt modelId="{953A1D2D-9FC4-4A7F-9A53-1A460D19FCB2}" type="sibTrans" cxnId="{7FCBE468-C9F5-4EE8-A49E-8C93A31961D4}">
      <dgm:prSet/>
      <dgm:spPr/>
      <dgm:t>
        <a:bodyPr/>
        <a:lstStyle/>
        <a:p>
          <a:endParaRPr lang="es-HN"/>
        </a:p>
      </dgm:t>
    </dgm:pt>
    <dgm:pt modelId="{580FBE1B-B24A-4B60-95FB-360AD0E618CB}">
      <dgm:prSet custT="1"/>
      <dgm:spPr>
        <a:solidFill>
          <a:schemeClr val="tx2">
            <a:lumMod val="50000"/>
          </a:schemeClr>
        </a:solidFill>
        <a:ln>
          <a:solidFill>
            <a:schemeClr val="accent1"/>
          </a:solidFill>
        </a:ln>
      </dgm:spPr>
      <dgm:t>
        <a:bodyPr/>
        <a:lstStyle/>
        <a:p>
          <a:endParaRPr lang="es-MX" sz="2000" dirty="0">
            <a:solidFill>
              <a:schemeClr val="bg1"/>
            </a:solidFill>
          </a:endParaRPr>
        </a:p>
      </dgm:t>
    </dgm:pt>
    <dgm:pt modelId="{33D444D1-998C-44B6-AB64-84001847EE33}" type="parTrans" cxnId="{DA920C58-8579-45FC-B4A4-E53CCE94A7B1}">
      <dgm:prSet/>
      <dgm:spPr/>
      <dgm:t>
        <a:bodyPr/>
        <a:lstStyle/>
        <a:p>
          <a:endParaRPr lang="es-HN"/>
        </a:p>
      </dgm:t>
    </dgm:pt>
    <dgm:pt modelId="{DE30E761-1CF2-4816-ABF7-1C06A59D676F}" type="sibTrans" cxnId="{DA920C58-8579-45FC-B4A4-E53CCE94A7B1}">
      <dgm:prSet/>
      <dgm:spPr/>
      <dgm:t>
        <a:bodyPr/>
        <a:lstStyle/>
        <a:p>
          <a:endParaRPr lang="es-HN"/>
        </a:p>
      </dgm:t>
    </dgm:pt>
    <dgm:pt modelId="{ECE58D3F-2FA3-46E4-BAD3-76EEADD38532}" type="pres">
      <dgm:prSet presAssocID="{BA220693-E931-4358-A2E2-718ECDD3CB8E}" presName="linearFlow" presStyleCnt="0">
        <dgm:presLayoutVars>
          <dgm:dir/>
          <dgm:animLvl val="lvl"/>
          <dgm:resizeHandles/>
        </dgm:presLayoutVars>
      </dgm:prSet>
      <dgm:spPr/>
    </dgm:pt>
    <dgm:pt modelId="{5E62D7FD-4E58-4579-955D-9CA24524F5C0}" type="pres">
      <dgm:prSet presAssocID="{FF708FAD-61F1-467D-A962-000C80F28A10}" presName="compositeNode" presStyleCnt="0">
        <dgm:presLayoutVars>
          <dgm:bulletEnabled val="1"/>
        </dgm:presLayoutVars>
      </dgm:prSet>
      <dgm:spPr/>
    </dgm:pt>
    <dgm:pt modelId="{B0398647-7285-473F-8C33-81626123B2CC}" type="pres">
      <dgm:prSet presAssocID="{FF708FAD-61F1-467D-A962-000C80F28A10}"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7000" r="-17000"/>
          </a:stretch>
        </a:blipFill>
      </dgm:spPr>
    </dgm:pt>
    <dgm:pt modelId="{1DD672E0-6CEB-4E40-A04B-D386CB9416B4}" type="pres">
      <dgm:prSet presAssocID="{FF708FAD-61F1-467D-A962-000C80F28A10}" presName="childNode" presStyleLbl="node1" presStyleIdx="0" presStyleCnt="1">
        <dgm:presLayoutVars>
          <dgm:bulletEnabled val="1"/>
        </dgm:presLayoutVars>
      </dgm:prSet>
      <dgm:spPr/>
    </dgm:pt>
    <dgm:pt modelId="{2DA73385-E028-452F-9DC3-172781CA85C5}" type="pres">
      <dgm:prSet presAssocID="{FF708FAD-61F1-467D-A962-000C80F28A10}" presName="parentNode" presStyleLbl="revTx" presStyleIdx="0" presStyleCnt="1">
        <dgm:presLayoutVars>
          <dgm:chMax val="0"/>
          <dgm:bulletEnabled val="1"/>
        </dgm:presLayoutVars>
      </dgm:prSet>
      <dgm:spPr/>
    </dgm:pt>
  </dgm:ptLst>
  <dgm:cxnLst>
    <dgm:cxn modelId="{84DDF405-4CE7-45EA-8DAC-827EF9CD70C3}" type="presOf" srcId="{A8A36034-AB18-4824-A086-E42E39CF4E45}" destId="{1DD672E0-6CEB-4E40-A04B-D386CB9416B4}" srcOrd="0" destOrd="4" presId="urn:microsoft.com/office/officeart/2005/8/layout/hList2#14"/>
    <dgm:cxn modelId="{9DF0D52E-B1AC-4496-8E1A-345E70D0F0A5}" type="presOf" srcId="{29960BCD-09D8-43A6-BAB2-7CE27AB84C87}" destId="{1DD672E0-6CEB-4E40-A04B-D386CB9416B4}" srcOrd="0" destOrd="3" presId="urn:microsoft.com/office/officeart/2005/8/layout/hList2#14"/>
    <dgm:cxn modelId="{C4B6583B-1C5C-4B21-B55F-E6B6D188FECF}" srcId="{FF708FAD-61F1-467D-A962-000C80F28A10}" destId="{29960BCD-09D8-43A6-BAB2-7CE27AB84C87}" srcOrd="3" destOrd="0" parTransId="{6909BB4B-DC05-4985-B046-383603510875}" sibTransId="{0FC5CECA-74DF-40CD-8315-DC7BAE5A8B74}"/>
    <dgm:cxn modelId="{2A68115D-FCC4-4F1E-BAA2-03133E9B03B1}" type="presOf" srcId="{532814BB-C0A0-46E3-90C0-8DE88005C106}" destId="{1DD672E0-6CEB-4E40-A04B-D386CB9416B4}" srcOrd="0" destOrd="6" presId="urn:microsoft.com/office/officeart/2005/8/layout/hList2#14"/>
    <dgm:cxn modelId="{868AC55D-A2FE-4E15-BD9F-A97F073BDC31}" srcId="{FF708FAD-61F1-467D-A962-000C80F28A10}" destId="{7E4FB4EA-FCFE-46EE-A855-3C7DA45C88FB}" srcOrd="5" destOrd="0" parTransId="{83984D2A-8A24-47A5-8374-2F3833601FA8}" sibTransId="{ABE03B75-5FD3-4D2A-AD5E-C951C4CCF3AF}"/>
    <dgm:cxn modelId="{3E28FA60-8957-4806-BCCF-D0CBD52A1254}" srcId="{FF708FAD-61F1-467D-A962-000C80F28A10}" destId="{8696D7CE-275D-4BB6-A9A1-9E1C806E30A0}" srcOrd="0" destOrd="0" parTransId="{C17E3A97-EA36-491D-AEEE-5135ADFEA520}" sibTransId="{EC6190E6-7E11-4886-A045-E4C76BFA6771}"/>
    <dgm:cxn modelId="{575B8D44-8BF7-4964-91DD-3511C1435D5A}" type="presOf" srcId="{BC261B84-9083-4804-AF95-A50DB3A1AFDC}" destId="{1DD672E0-6CEB-4E40-A04B-D386CB9416B4}" srcOrd="0" destOrd="1" presId="urn:microsoft.com/office/officeart/2005/8/layout/hList2#14"/>
    <dgm:cxn modelId="{7FCBE468-C9F5-4EE8-A49E-8C93A31961D4}" srcId="{FF708FAD-61F1-467D-A962-000C80F28A10}" destId="{BC261B84-9083-4804-AF95-A50DB3A1AFDC}" srcOrd="1" destOrd="0" parTransId="{B24E8600-3B3B-484C-A2A9-2B2975E54356}" sibTransId="{953A1D2D-9FC4-4A7F-9A53-1A460D19FCB2}"/>
    <dgm:cxn modelId="{DA920C58-8579-45FC-B4A4-E53CCE94A7B1}" srcId="{FF708FAD-61F1-467D-A962-000C80F28A10}" destId="{580FBE1B-B24A-4B60-95FB-360AD0E618CB}" srcOrd="2" destOrd="0" parTransId="{33D444D1-998C-44B6-AB64-84001847EE33}" sibTransId="{DE30E761-1CF2-4816-ABF7-1C06A59D676F}"/>
    <dgm:cxn modelId="{92C14159-ED3F-4803-B0E2-230B7A0733D9}" type="presOf" srcId="{7D5F01B3-0800-4B75-8676-E76102A0D0FB}" destId="{1DD672E0-6CEB-4E40-A04B-D386CB9416B4}" srcOrd="0" destOrd="8" presId="urn:microsoft.com/office/officeart/2005/8/layout/hList2#14"/>
    <dgm:cxn modelId="{DC042A83-5290-4184-B67B-8DD43E30E030}" srcId="{FF708FAD-61F1-467D-A962-000C80F28A10}" destId="{CBEB1661-DD42-4C9D-8D42-CAE6D33BACC3}" srcOrd="7" destOrd="0" parTransId="{226BF4B0-8D71-4A71-9AD8-465CA80D7724}" sibTransId="{0BD13690-41C7-4DA1-97BD-EC5049629F73}"/>
    <dgm:cxn modelId="{E5EDB687-22B5-44CC-BCCE-534AC976EF85}" type="presOf" srcId="{CBEB1661-DD42-4C9D-8D42-CAE6D33BACC3}" destId="{1DD672E0-6CEB-4E40-A04B-D386CB9416B4}" srcOrd="0" destOrd="7" presId="urn:microsoft.com/office/officeart/2005/8/layout/hList2#14"/>
    <dgm:cxn modelId="{F7A1629D-CE84-4E31-955F-0200F4BDA2DF}" srcId="{FF708FAD-61F1-467D-A962-000C80F28A10}" destId="{A8A36034-AB18-4824-A086-E42E39CF4E45}" srcOrd="4" destOrd="0" parTransId="{A0539572-B112-4D55-B486-2E4ED06DDCA8}" sibTransId="{353F04AC-3E30-4965-8D59-86DDEF69D010}"/>
    <dgm:cxn modelId="{B841B0AA-06C1-4286-AB3A-98479A0F398C}" type="presOf" srcId="{BA220693-E931-4358-A2E2-718ECDD3CB8E}" destId="{ECE58D3F-2FA3-46E4-BAD3-76EEADD38532}" srcOrd="0" destOrd="0" presId="urn:microsoft.com/office/officeart/2005/8/layout/hList2#14"/>
    <dgm:cxn modelId="{76A0DDAB-0518-4F08-8EC1-08F6F6D6269C}" type="presOf" srcId="{8696D7CE-275D-4BB6-A9A1-9E1C806E30A0}" destId="{1DD672E0-6CEB-4E40-A04B-D386CB9416B4}" srcOrd="0" destOrd="0" presId="urn:microsoft.com/office/officeart/2005/8/layout/hList2#14"/>
    <dgm:cxn modelId="{5269CBAE-56F8-444A-94F4-3A264DFE51AF}" srcId="{BA220693-E931-4358-A2E2-718ECDD3CB8E}" destId="{FF708FAD-61F1-467D-A962-000C80F28A10}" srcOrd="0" destOrd="0" parTransId="{77F8B8CC-6C4E-4DD8-B5E6-E8ED538A6DAE}" sibTransId="{A01239FC-5357-4DE6-B85B-AD861068CB7F}"/>
    <dgm:cxn modelId="{2C2E57BC-BDF5-4F98-B904-D488D7CF6632}" srcId="{FF708FAD-61F1-467D-A962-000C80F28A10}" destId="{532814BB-C0A0-46E3-90C0-8DE88005C106}" srcOrd="6" destOrd="0" parTransId="{BF18D75E-7E18-4399-AEC6-D5437F2C285B}" sibTransId="{28AE36BA-F4A0-4E93-9F3F-D8A9E89D4CEB}"/>
    <dgm:cxn modelId="{8637D6BF-DA2E-43F2-BBE0-4CE048C342E6}" srcId="{FF708FAD-61F1-467D-A962-000C80F28A10}" destId="{7D5F01B3-0800-4B75-8676-E76102A0D0FB}" srcOrd="8" destOrd="0" parTransId="{BFE5DD94-9EFC-438D-B5B0-5395ED393551}" sibTransId="{E07B800C-17AC-42BC-953D-20229BDDA21B}"/>
    <dgm:cxn modelId="{DB9956C5-084C-40D6-B7EB-56F47A690E56}" type="presOf" srcId="{7E4FB4EA-FCFE-46EE-A855-3C7DA45C88FB}" destId="{1DD672E0-6CEB-4E40-A04B-D386CB9416B4}" srcOrd="0" destOrd="5" presId="urn:microsoft.com/office/officeart/2005/8/layout/hList2#14"/>
    <dgm:cxn modelId="{BD6350DC-2CC7-4D63-ABD0-4F3D47964AD7}" type="presOf" srcId="{FF708FAD-61F1-467D-A962-000C80F28A10}" destId="{2DA73385-E028-452F-9DC3-172781CA85C5}" srcOrd="0" destOrd="0" presId="urn:microsoft.com/office/officeart/2005/8/layout/hList2#14"/>
    <dgm:cxn modelId="{E095A9F4-C378-406B-B31A-3D63510022E5}" type="presOf" srcId="{580FBE1B-B24A-4B60-95FB-360AD0E618CB}" destId="{1DD672E0-6CEB-4E40-A04B-D386CB9416B4}" srcOrd="0" destOrd="2" presId="urn:microsoft.com/office/officeart/2005/8/layout/hList2#14"/>
    <dgm:cxn modelId="{E7584471-60F2-472D-AE86-3DBF669D95D2}" type="presParOf" srcId="{ECE58D3F-2FA3-46E4-BAD3-76EEADD38532}" destId="{5E62D7FD-4E58-4579-955D-9CA24524F5C0}" srcOrd="0" destOrd="0" presId="urn:microsoft.com/office/officeart/2005/8/layout/hList2#14"/>
    <dgm:cxn modelId="{DC3E323A-35CB-4F21-A3EC-CF39819C497E}" type="presParOf" srcId="{5E62D7FD-4E58-4579-955D-9CA24524F5C0}" destId="{B0398647-7285-473F-8C33-81626123B2CC}" srcOrd="0" destOrd="0" presId="urn:microsoft.com/office/officeart/2005/8/layout/hList2#14"/>
    <dgm:cxn modelId="{10D5CCD0-B1F2-4BFE-944A-A7340641D507}" type="presParOf" srcId="{5E62D7FD-4E58-4579-955D-9CA24524F5C0}" destId="{1DD672E0-6CEB-4E40-A04B-D386CB9416B4}" srcOrd="1" destOrd="0" presId="urn:microsoft.com/office/officeart/2005/8/layout/hList2#14"/>
    <dgm:cxn modelId="{BFC5FFB7-0DF1-40BD-AB6E-43F8ED4448CC}" type="presParOf" srcId="{5E62D7FD-4E58-4579-955D-9CA24524F5C0}" destId="{2DA73385-E028-452F-9DC3-172781CA85C5}" srcOrd="2" destOrd="0" presId="urn:microsoft.com/office/officeart/2005/8/layout/hList2#1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BA220693-E931-4358-A2E2-718ECDD3CB8E}" type="doc">
      <dgm:prSet loTypeId="urn:microsoft.com/office/officeart/2005/8/layout/hList2#14" loCatId="list" qsTypeId="urn:microsoft.com/office/officeart/2005/8/quickstyle/simple5" qsCatId="simple" csTypeId="urn:microsoft.com/office/officeart/2005/8/colors/accent0_3" csCatId="mainScheme" phldr="1"/>
      <dgm:spPr/>
      <dgm:t>
        <a:bodyPr/>
        <a:lstStyle/>
        <a:p>
          <a:endParaRPr lang="es-MX"/>
        </a:p>
      </dgm:t>
    </dgm:pt>
    <dgm:pt modelId="{FF708FAD-61F1-467D-A962-000C80F28A10}">
      <dgm:prSet phldrT="[Texto]"/>
      <dgm:spPr/>
      <dgm:t>
        <a:bodyPr/>
        <a:lstStyle/>
        <a:p>
          <a:endParaRPr lang="es-MX" dirty="0"/>
        </a:p>
        <a:p>
          <a:endParaRPr lang="es-MX" dirty="0"/>
        </a:p>
      </dgm:t>
    </dgm:pt>
    <dgm:pt modelId="{77F8B8CC-6C4E-4DD8-B5E6-E8ED538A6DAE}" type="parTrans" cxnId="{5269CBAE-56F8-444A-94F4-3A264DFE51AF}">
      <dgm:prSet/>
      <dgm:spPr/>
      <dgm:t>
        <a:bodyPr/>
        <a:lstStyle/>
        <a:p>
          <a:endParaRPr lang="es-MX"/>
        </a:p>
      </dgm:t>
    </dgm:pt>
    <dgm:pt modelId="{A01239FC-5357-4DE6-B85B-AD861068CB7F}" type="sibTrans" cxnId="{5269CBAE-56F8-444A-94F4-3A264DFE51AF}">
      <dgm:prSet/>
      <dgm:spPr/>
      <dgm:t>
        <a:bodyPr/>
        <a:lstStyle/>
        <a:p>
          <a:endParaRPr lang="es-MX"/>
        </a:p>
      </dgm:t>
    </dgm:pt>
    <dgm:pt modelId="{8696D7CE-275D-4BB6-A9A1-9E1C806E30A0}">
      <dgm:prSet phldrT="[Texto]" custT="1"/>
      <dgm:spPr>
        <a:solidFill>
          <a:srgbClr val="006699"/>
        </a:solidFill>
        <a:ln>
          <a:solidFill>
            <a:schemeClr val="accent1"/>
          </a:solidFill>
        </a:ln>
      </dgm:spPr>
      <dgm:t>
        <a:bodyPr/>
        <a:lstStyle/>
        <a:p>
          <a:pPr algn="l"/>
          <a:r>
            <a:rPr lang="es-ES" sz="2400" b="0" i="0" dirty="0"/>
            <a:t>Primero buscamos las palabras del bloque de la memoria.</a:t>
          </a:r>
          <a:endParaRPr lang="es-MX" sz="2400" dirty="0">
            <a:solidFill>
              <a:schemeClr val="bg1"/>
            </a:solidFill>
          </a:endParaRPr>
        </a:p>
      </dgm:t>
    </dgm:pt>
    <dgm:pt modelId="{C17E3A97-EA36-491D-AEEE-5135ADFEA520}" type="parTrans" cxnId="{3E28FA60-8957-4806-BCCF-D0CBD52A1254}">
      <dgm:prSet/>
      <dgm:spPr/>
      <dgm:t>
        <a:bodyPr/>
        <a:lstStyle/>
        <a:p>
          <a:endParaRPr lang="es-MX"/>
        </a:p>
      </dgm:t>
    </dgm:pt>
    <dgm:pt modelId="{EC6190E6-7E11-4886-A045-E4C76BFA6771}" type="sibTrans" cxnId="{3E28FA60-8957-4806-BCCF-D0CBD52A1254}">
      <dgm:prSet/>
      <dgm:spPr/>
      <dgm:t>
        <a:bodyPr/>
        <a:lstStyle/>
        <a:p>
          <a:endParaRPr lang="es-MX"/>
        </a:p>
      </dgm:t>
    </dgm:pt>
    <dgm:pt modelId="{7D5F01B3-0800-4B75-8676-E76102A0D0FB}">
      <dgm:prSet custT="1"/>
      <dgm:spPr>
        <a:solidFill>
          <a:srgbClr val="006699"/>
        </a:solidFill>
        <a:ln>
          <a:solidFill>
            <a:schemeClr val="accent1"/>
          </a:solidFill>
        </a:ln>
      </dgm:spPr>
      <dgm:t>
        <a:bodyPr/>
        <a:lstStyle/>
        <a:p>
          <a:pPr algn="ctr"/>
          <a:endParaRPr lang="es-MX" sz="2400" dirty="0">
            <a:solidFill>
              <a:schemeClr val="bg1"/>
            </a:solidFill>
          </a:endParaRPr>
        </a:p>
      </dgm:t>
    </dgm:pt>
    <dgm:pt modelId="{BFE5DD94-9EFC-438D-B5B0-5395ED393551}" type="parTrans" cxnId="{8637D6BF-DA2E-43F2-BBE0-4CE048C342E6}">
      <dgm:prSet/>
      <dgm:spPr/>
      <dgm:t>
        <a:bodyPr/>
        <a:lstStyle/>
        <a:p>
          <a:endParaRPr lang="es-MX"/>
        </a:p>
      </dgm:t>
    </dgm:pt>
    <dgm:pt modelId="{E07B800C-17AC-42BC-953D-20229BDDA21B}" type="sibTrans" cxnId="{8637D6BF-DA2E-43F2-BBE0-4CE048C342E6}">
      <dgm:prSet/>
      <dgm:spPr/>
      <dgm:t>
        <a:bodyPr/>
        <a:lstStyle/>
        <a:p>
          <a:endParaRPr lang="es-MX"/>
        </a:p>
      </dgm:t>
    </dgm:pt>
    <dgm:pt modelId="{CBEB1661-DD42-4C9D-8D42-CAE6D33BACC3}">
      <dgm:prSet custT="1"/>
      <dgm:spPr>
        <a:solidFill>
          <a:srgbClr val="006699"/>
        </a:solidFill>
        <a:ln>
          <a:solidFill>
            <a:schemeClr val="accent1"/>
          </a:solidFill>
        </a:ln>
      </dgm:spPr>
      <dgm:t>
        <a:bodyPr/>
        <a:lstStyle/>
        <a:p>
          <a:pPr algn="ctr"/>
          <a:endParaRPr lang="es-MX" sz="2400" dirty="0">
            <a:solidFill>
              <a:schemeClr val="bg1"/>
            </a:solidFill>
          </a:endParaRPr>
        </a:p>
      </dgm:t>
    </dgm:pt>
    <dgm:pt modelId="{226BF4B0-8D71-4A71-9AD8-465CA80D7724}" type="parTrans" cxnId="{DC042A83-5290-4184-B67B-8DD43E30E030}">
      <dgm:prSet/>
      <dgm:spPr/>
      <dgm:t>
        <a:bodyPr/>
        <a:lstStyle/>
        <a:p>
          <a:endParaRPr lang="es-MX"/>
        </a:p>
      </dgm:t>
    </dgm:pt>
    <dgm:pt modelId="{0BD13690-41C7-4DA1-97BD-EC5049629F73}" type="sibTrans" cxnId="{DC042A83-5290-4184-B67B-8DD43E30E030}">
      <dgm:prSet/>
      <dgm:spPr/>
      <dgm:t>
        <a:bodyPr/>
        <a:lstStyle/>
        <a:p>
          <a:endParaRPr lang="es-MX"/>
        </a:p>
      </dgm:t>
    </dgm:pt>
    <dgm:pt modelId="{BC261B84-9083-4804-AF95-A50DB3A1AFDC}">
      <dgm:prSet custT="1"/>
      <dgm:spPr>
        <a:solidFill>
          <a:srgbClr val="006699"/>
        </a:solidFill>
        <a:ln>
          <a:solidFill>
            <a:schemeClr val="accent1"/>
          </a:solidFill>
        </a:ln>
      </dgm:spPr>
      <dgm:t>
        <a:bodyPr/>
        <a:lstStyle/>
        <a:p>
          <a:pPr algn="l"/>
          <a:endParaRPr lang="es-MX" sz="2400" dirty="0">
            <a:solidFill>
              <a:schemeClr val="bg1"/>
            </a:solidFill>
          </a:endParaRPr>
        </a:p>
      </dgm:t>
    </dgm:pt>
    <dgm:pt modelId="{B24E8600-3B3B-484C-A2A9-2B2975E54356}" type="parTrans" cxnId="{7FCBE468-C9F5-4EE8-A49E-8C93A31961D4}">
      <dgm:prSet/>
      <dgm:spPr/>
      <dgm:t>
        <a:bodyPr/>
        <a:lstStyle/>
        <a:p>
          <a:endParaRPr lang="es-HN"/>
        </a:p>
      </dgm:t>
    </dgm:pt>
    <dgm:pt modelId="{953A1D2D-9FC4-4A7F-9A53-1A460D19FCB2}" type="sibTrans" cxnId="{7FCBE468-C9F5-4EE8-A49E-8C93A31961D4}">
      <dgm:prSet/>
      <dgm:spPr/>
      <dgm:t>
        <a:bodyPr/>
        <a:lstStyle/>
        <a:p>
          <a:endParaRPr lang="es-HN"/>
        </a:p>
      </dgm:t>
    </dgm:pt>
    <dgm:pt modelId="{580FBE1B-B24A-4B60-95FB-360AD0E618CB}">
      <dgm:prSet custT="1"/>
      <dgm:spPr>
        <a:solidFill>
          <a:srgbClr val="006699"/>
        </a:solidFill>
        <a:ln>
          <a:solidFill>
            <a:schemeClr val="accent1"/>
          </a:solidFill>
        </a:ln>
      </dgm:spPr>
      <dgm:t>
        <a:bodyPr/>
        <a:lstStyle/>
        <a:p>
          <a:pPr algn="l"/>
          <a:endParaRPr lang="es-MX" sz="2400" dirty="0">
            <a:solidFill>
              <a:schemeClr val="bg1"/>
            </a:solidFill>
          </a:endParaRPr>
        </a:p>
      </dgm:t>
    </dgm:pt>
    <dgm:pt modelId="{33D444D1-998C-44B6-AB64-84001847EE33}" type="parTrans" cxnId="{DA920C58-8579-45FC-B4A4-E53CCE94A7B1}">
      <dgm:prSet/>
      <dgm:spPr/>
      <dgm:t>
        <a:bodyPr/>
        <a:lstStyle/>
        <a:p>
          <a:endParaRPr lang="es-HN"/>
        </a:p>
      </dgm:t>
    </dgm:pt>
    <dgm:pt modelId="{DE30E761-1CF2-4816-ABF7-1C06A59D676F}" type="sibTrans" cxnId="{DA920C58-8579-45FC-B4A4-E53CCE94A7B1}">
      <dgm:prSet/>
      <dgm:spPr/>
      <dgm:t>
        <a:bodyPr/>
        <a:lstStyle/>
        <a:p>
          <a:endParaRPr lang="es-HN"/>
        </a:p>
      </dgm:t>
    </dgm:pt>
    <dgm:pt modelId="{8E22518F-C298-4851-9B83-08A88C62B727}">
      <dgm:prSet custT="1"/>
      <dgm:spPr>
        <a:solidFill>
          <a:srgbClr val="006699"/>
        </a:solidFill>
      </dgm:spPr>
      <dgm:t>
        <a:bodyPr/>
        <a:lstStyle/>
        <a:p>
          <a:pPr algn="l"/>
          <a:r>
            <a:rPr lang="es-ES" sz="2400" b="0" i="0" dirty="0"/>
            <a:t>Después de que el bloque se haya recibido y almacenado en la caché, sobrescribimos, la palabra que causó el fallo en el bloque de caché. </a:t>
          </a:r>
          <a:endParaRPr lang="es-ES" sz="2400" dirty="0"/>
        </a:p>
      </dgm:t>
    </dgm:pt>
    <dgm:pt modelId="{F0E068D4-DFC0-43B3-82B9-A999CA24700F}" type="parTrans" cxnId="{98A49DF6-2B44-4FCF-A7B7-8A30841CA095}">
      <dgm:prSet/>
      <dgm:spPr/>
      <dgm:t>
        <a:bodyPr/>
        <a:lstStyle/>
        <a:p>
          <a:endParaRPr lang="es-HN"/>
        </a:p>
      </dgm:t>
    </dgm:pt>
    <dgm:pt modelId="{ACB7E535-A24C-4AF1-9460-D3727C055466}" type="sibTrans" cxnId="{98A49DF6-2B44-4FCF-A7B7-8A30841CA095}">
      <dgm:prSet/>
      <dgm:spPr/>
      <dgm:t>
        <a:bodyPr/>
        <a:lstStyle/>
        <a:p>
          <a:endParaRPr lang="es-HN"/>
        </a:p>
      </dgm:t>
    </dgm:pt>
    <dgm:pt modelId="{761F29CE-27B8-4C79-A185-FCDBDBC1AAEE}">
      <dgm:prSet custT="1"/>
      <dgm:spPr>
        <a:solidFill>
          <a:srgbClr val="006699"/>
        </a:solidFill>
      </dgm:spPr>
      <dgm:t>
        <a:bodyPr/>
        <a:lstStyle/>
        <a:p>
          <a:pPr algn="l"/>
          <a:r>
            <a:rPr lang="es-ES" sz="2400" b="0" i="0" dirty="0"/>
            <a:t>Se actualiza la palabra en memoria principal usando la dirección completa.</a:t>
          </a:r>
          <a:endParaRPr lang="es-ES" sz="2400" dirty="0"/>
        </a:p>
      </dgm:t>
    </dgm:pt>
    <dgm:pt modelId="{88BF93A1-18E6-4FB4-8EF4-265D55015CF2}" type="parTrans" cxnId="{26CB9965-26B8-47AD-B7DD-24BB6AE2CA66}">
      <dgm:prSet/>
      <dgm:spPr/>
      <dgm:t>
        <a:bodyPr/>
        <a:lstStyle/>
        <a:p>
          <a:endParaRPr lang="es-HN"/>
        </a:p>
      </dgm:t>
    </dgm:pt>
    <dgm:pt modelId="{04E4CC3D-BB6B-487C-926D-D88C7C8B89EF}" type="sibTrans" cxnId="{26CB9965-26B8-47AD-B7DD-24BB6AE2CA66}">
      <dgm:prSet/>
      <dgm:spPr/>
      <dgm:t>
        <a:bodyPr/>
        <a:lstStyle/>
        <a:p>
          <a:endParaRPr lang="es-HN"/>
        </a:p>
      </dgm:t>
    </dgm:pt>
    <dgm:pt modelId="{ECE58D3F-2FA3-46E4-BAD3-76EEADD38532}" type="pres">
      <dgm:prSet presAssocID="{BA220693-E931-4358-A2E2-718ECDD3CB8E}" presName="linearFlow" presStyleCnt="0">
        <dgm:presLayoutVars>
          <dgm:dir/>
          <dgm:animLvl val="lvl"/>
          <dgm:resizeHandles/>
        </dgm:presLayoutVars>
      </dgm:prSet>
      <dgm:spPr/>
    </dgm:pt>
    <dgm:pt modelId="{5E62D7FD-4E58-4579-955D-9CA24524F5C0}" type="pres">
      <dgm:prSet presAssocID="{FF708FAD-61F1-467D-A962-000C80F28A10}" presName="compositeNode" presStyleCnt="0">
        <dgm:presLayoutVars>
          <dgm:bulletEnabled val="1"/>
        </dgm:presLayoutVars>
      </dgm:prSet>
      <dgm:spPr/>
    </dgm:pt>
    <dgm:pt modelId="{B0398647-7285-473F-8C33-81626123B2CC}" type="pres">
      <dgm:prSet presAssocID="{FF708FAD-61F1-467D-A962-000C80F28A10}"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7000" r="-17000"/>
          </a:stretch>
        </a:blipFill>
      </dgm:spPr>
    </dgm:pt>
    <dgm:pt modelId="{1DD672E0-6CEB-4E40-A04B-D386CB9416B4}" type="pres">
      <dgm:prSet presAssocID="{FF708FAD-61F1-467D-A962-000C80F28A10}" presName="childNode" presStyleLbl="node1" presStyleIdx="0" presStyleCnt="1" custScaleY="100215">
        <dgm:presLayoutVars>
          <dgm:bulletEnabled val="1"/>
        </dgm:presLayoutVars>
      </dgm:prSet>
      <dgm:spPr/>
    </dgm:pt>
    <dgm:pt modelId="{2DA73385-E028-452F-9DC3-172781CA85C5}" type="pres">
      <dgm:prSet presAssocID="{FF708FAD-61F1-467D-A962-000C80F28A10}" presName="parentNode" presStyleLbl="revTx" presStyleIdx="0" presStyleCnt="1">
        <dgm:presLayoutVars>
          <dgm:chMax val="0"/>
          <dgm:bulletEnabled val="1"/>
        </dgm:presLayoutVars>
      </dgm:prSet>
      <dgm:spPr/>
    </dgm:pt>
  </dgm:ptLst>
  <dgm:cxnLst>
    <dgm:cxn modelId="{FDE67723-2276-440F-8335-79713216DD22}" type="presOf" srcId="{8E22518F-C298-4851-9B83-08A88C62B727}" destId="{1DD672E0-6CEB-4E40-A04B-D386CB9416B4}" srcOrd="0" destOrd="1" presId="urn:microsoft.com/office/officeart/2005/8/layout/hList2#14"/>
    <dgm:cxn modelId="{06501D5E-E71B-4FAD-8395-0629DA74AFCE}" type="presOf" srcId="{761F29CE-27B8-4C79-A185-FCDBDBC1AAEE}" destId="{1DD672E0-6CEB-4E40-A04B-D386CB9416B4}" srcOrd="0" destOrd="2" presId="urn:microsoft.com/office/officeart/2005/8/layout/hList2#14"/>
    <dgm:cxn modelId="{3E28FA60-8957-4806-BCCF-D0CBD52A1254}" srcId="{FF708FAD-61F1-467D-A962-000C80F28A10}" destId="{8696D7CE-275D-4BB6-A9A1-9E1C806E30A0}" srcOrd="0" destOrd="0" parTransId="{C17E3A97-EA36-491D-AEEE-5135ADFEA520}" sibTransId="{EC6190E6-7E11-4886-A045-E4C76BFA6771}"/>
    <dgm:cxn modelId="{575B8D44-8BF7-4964-91DD-3511C1435D5A}" type="presOf" srcId="{BC261B84-9083-4804-AF95-A50DB3A1AFDC}" destId="{1DD672E0-6CEB-4E40-A04B-D386CB9416B4}" srcOrd="0" destOrd="3" presId="urn:microsoft.com/office/officeart/2005/8/layout/hList2#14"/>
    <dgm:cxn modelId="{26CB9965-26B8-47AD-B7DD-24BB6AE2CA66}" srcId="{FF708FAD-61F1-467D-A962-000C80F28A10}" destId="{761F29CE-27B8-4C79-A185-FCDBDBC1AAEE}" srcOrd="2" destOrd="0" parTransId="{88BF93A1-18E6-4FB4-8EF4-265D55015CF2}" sibTransId="{04E4CC3D-BB6B-487C-926D-D88C7C8B89EF}"/>
    <dgm:cxn modelId="{7FCBE468-C9F5-4EE8-A49E-8C93A31961D4}" srcId="{FF708FAD-61F1-467D-A962-000C80F28A10}" destId="{BC261B84-9083-4804-AF95-A50DB3A1AFDC}" srcOrd="3" destOrd="0" parTransId="{B24E8600-3B3B-484C-A2A9-2B2975E54356}" sibTransId="{953A1D2D-9FC4-4A7F-9A53-1A460D19FCB2}"/>
    <dgm:cxn modelId="{DA920C58-8579-45FC-B4A4-E53CCE94A7B1}" srcId="{FF708FAD-61F1-467D-A962-000C80F28A10}" destId="{580FBE1B-B24A-4B60-95FB-360AD0E618CB}" srcOrd="4" destOrd="0" parTransId="{33D444D1-998C-44B6-AB64-84001847EE33}" sibTransId="{DE30E761-1CF2-4816-ABF7-1C06A59D676F}"/>
    <dgm:cxn modelId="{92C14159-ED3F-4803-B0E2-230B7A0733D9}" type="presOf" srcId="{7D5F01B3-0800-4B75-8676-E76102A0D0FB}" destId="{1DD672E0-6CEB-4E40-A04B-D386CB9416B4}" srcOrd="0" destOrd="6" presId="urn:microsoft.com/office/officeart/2005/8/layout/hList2#14"/>
    <dgm:cxn modelId="{DC042A83-5290-4184-B67B-8DD43E30E030}" srcId="{FF708FAD-61F1-467D-A962-000C80F28A10}" destId="{CBEB1661-DD42-4C9D-8D42-CAE6D33BACC3}" srcOrd="5" destOrd="0" parTransId="{226BF4B0-8D71-4A71-9AD8-465CA80D7724}" sibTransId="{0BD13690-41C7-4DA1-97BD-EC5049629F73}"/>
    <dgm:cxn modelId="{E5EDB687-22B5-44CC-BCCE-534AC976EF85}" type="presOf" srcId="{CBEB1661-DD42-4C9D-8D42-CAE6D33BACC3}" destId="{1DD672E0-6CEB-4E40-A04B-D386CB9416B4}" srcOrd="0" destOrd="5" presId="urn:microsoft.com/office/officeart/2005/8/layout/hList2#14"/>
    <dgm:cxn modelId="{B841B0AA-06C1-4286-AB3A-98479A0F398C}" type="presOf" srcId="{BA220693-E931-4358-A2E2-718ECDD3CB8E}" destId="{ECE58D3F-2FA3-46E4-BAD3-76EEADD38532}" srcOrd="0" destOrd="0" presId="urn:microsoft.com/office/officeart/2005/8/layout/hList2#14"/>
    <dgm:cxn modelId="{76A0DDAB-0518-4F08-8EC1-08F6F6D6269C}" type="presOf" srcId="{8696D7CE-275D-4BB6-A9A1-9E1C806E30A0}" destId="{1DD672E0-6CEB-4E40-A04B-D386CB9416B4}" srcOrd="0" destOrd="0" presId="urn:microsoft.com/office/officeart/2005/8/layout/hList2#14"/>
    <dgm:cxn modelId="{5269CBAE-56F8-444A-94F4-3A264DFE51AF}" srcId="{BA220693-E931-4358-A2E2-718ECDD3CB8E}" destId="{FF708FAD-61F1-467D-A962-000C80F28A10}" srcOrd="0" destOrd="0" parTransId="{77F8B8CC-6C4E-4DD8-B5E6-E8ED538A6DAE}" sibTransId="{A01239FC-5357-4DE6-B85B-AD861068CB7F}"/>
    <dgm:cxn modelId="{8637D6BF-DA2E-43F2-BBE0-4CE048C342E6}" srcId="{FF708FAD-61F1-467D-A962-000C80F28A10}" destId="{7D5F01B3-0800-4B75-8676-E76102A0D0FB}" srcOrd="6" destOrd="0" parTransId="{BFE5DD94-9EFC-438D-B5B0-5395ED393551}" sibTransId="{E07B800C-17AC-42BC-953D-20229BDDA21B}"/>
    <dgm:cxn modelId="{BD6350DC-2CC7-4D63-ABD0-4F3D47964AD7}" type="presOf" srcId="{FF708FAD-61F1-467D-A962-000C80F28A10}" destId="{2DA73385-E028-452F-9DC3-172781CA85C5}" srcOrd="0" destOrd="0" presId="urn:microsoft.com/office/officeart/2005/8/layout/hList2#14"/>
    <dgm:cxn modelId="{E095A9F4-C378-406B-B31A-3D63510022E5}" type="presOf" srcId="{580FBE1B-B24A-4B60-95FB-360AD0E618CB}" destId="{1DD672E0-6CEB-4E40-A04B-D386CB9416B4}" srcOrd="0" destOrd="4" presId="urn:microsoft.com/office/officeart/2005/8/layout/hList2#14"/>
    <dgm:cxn modelId="{98A49DF6-2B44-4FCF-A7B7-8A30841CA095}" srcId="{FF708FAD-61F1-467D-A962-000C80F28A10}" destId="{8E22518F-C298-4851-9B83-08A88C62B727}" srcOrd="1" destOrd="0" parTransId="{F0E068D4-DFC0-43B3-82B9-A999CA24700F}" sibTransId="{ACB7E535-A24C-4AF1-9460-D3727C055466}"/>
    <dgm:cxn modelId="{E7584471-60F2-472D-AE86-3DBF669D95D2}" type="presParOf" srcId="{ECE58D3F-2FA3-46E4-BAD3-76EEADD38532}" destId="{5E62D7FD-4E58-4579-955D-9CA24524F5C0}" srcOrd="0" destOrd="0" presId="urn:microsoft.com/office/officeart/2005/8/layout/hList2#14"/>
    <dgm:cxn modelId="{DC3E323A-35CB-4F21-A3EC-CF39819C497E}" type="presParOf" srcId="{5E62D7FD-4E58-4579-955D-9CA24524F5C0}" destId="{B0398647-7285-473F-8C33-81626123B2CC}" srcOrd="0" destOrd="0" presId="urn:microsoft.com/office/officeart/2005/8/layout/hList2#14"/>
    <dgm:cxn modelId="{10D5CCD0-B1F2-4BFE-944A-A7340641D507}" type="presParOf" srcId="{5E62D7FD-4E58-4579-955D-9CA24524F5C0}" destId="{1DD672E0-6CEB-4E40-A04B-D386CB9416B4}" srcOrd="1" destOrd="0" presId="urn:microsoft.com/office/officeart/2005/8/layout/hList2#14"/>
    <dgm:cxn modelId="{BFC5FFB7-0DF1-40BD-AB6E-43F8ED4448CC}" type="presParOf" srcId="{5E62D7FD-4E58-4579-955D-9CA24524F5C0}" destId="{2DA73385-E028-452F-9DC3-172781CA85C5}" srcOrd="2" destOrd="0" presId="urn:microsoft.com/office/officeart/2005/8/layout/hList2#1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BA220693-E931-4358-A2E2-718ECDD3CB8E}" type="doc">
      <dgm:prSet loTypeId="urn:microsoft.com/office/officeart/2005/8/layout/hList2#14" loCatId="list" qsTypeId="urn:microsoft.com/office/officeart/2005/8/quickstyle/simple5" qsCatId="simple" csTypeId="urn:microsoft.com/office/officeart/2005/8/colors/accent0_3" csCatId="mainScheme" phldr="1"/>
      <dgm:spPr/>
      <dgm:t>
        <a:bodyPr/>
        <a:lstStyle/>
        <a:p>
          <a:endParaRPr lang="es-MX"/>
        </a:p>
      </dgm:t>
    </dgm:pt>
    <dgm:pt modelId="{FF708FAD-61F1-467D-A962-000C80F28A10}">
      <dgm:prSet phldrT="[Texto]"/>
      <dgm:spPr/>
      <dgm:t>
        <a:bodyPr/>
        <a:lstStyle/>
        <a:p>
          <a:endParaRPr lang="es-MX" dirty="0"/>
        </a:p>
        <a:p>
          <a:endParaRPr lang="es-MX" dirty="0"/>
        </a:p>
      </dgm:t>
    </dgm:pt>
    <dgm:pt modelId="{77F8B8CC-6C4E-4DD8-B5E6-E8ED538A6DAE}" type="parTrans" cxnId="{5269CBAE-56F8-444A-94F4-3A264DFE51AF}">
      <dgm:prSet/>
      <dgm:spPr/>
      <dgm:t>
        <a:bodyPr/>
        <a:lstStyle/>
        <a:p>
          <a:endParaRPr lang="es-MX"/>
        </a:p>
      </dgm:t>
    </dgm:pt>
    <dgm:pt modelId="{A01239FC-5357-4DE6-B85B-AD861068CB7F}" type="sibTrans" cxnId="{5269CBAE-56F8-444A-94F4-3A264DFE51AF}">
      <dgm:prSet/>
      <dgm:spPr/>
      <dgm:t>
        <a:bodyPr/>
        <a:lstStyle/>
        <a:p>
          <a:endParaRPr lang="es-MX"/>
        </a:p>
      </dgm:t>
    </dgm:pt>
    <dgm:pt modelId="{8696D7CE-275D-4BB6-A9A1-9E1C806E30A0}">
      <dgm:prSet phldrT="[Texto]" custT="1"/>
      <dgm:spPr>
        <a:solidFill>
          <a:srgbClr val="006699"/>
        </a:solidFill>
      </dgm:spPr>
      <dgm:t>
        <a:bodyPr/>
        <a:lstStyle/>
        <a:p>
          <a:pPr algn="l"/>
          <a:r>
            <a:rPr lang="es-MX" sz="1800" dirty="0">
              <a:solidFill>
                <a:schemeClr val="bg1"/>
              </a:solidFill>
            </a:rPr>
            <a:t>Es una cola que almacena los datos mientras se están esperando para escribir en memoria principal.</a:t>
          </a:r>
        </a:p>
      </dgm:t>
    </dgm:pt>
    <dgm:pt modelId="{C17E3A97-EA36-491D-AEEE-5135ADFEA520}" type="parTrans" cxnId="{3E28FA60-8957-4806-BCCF-D0CBD52A1254}">
      <dgm:prSet/>
      <dgm:spPr/>
      <dgm:t>
        <a:bodyPr/>
        <a:lstStyle/>
        <a:p>
          <a:endParaRPr lang="es-MX"/>
        </a:p>
      </dgm:t>
    </dgm:pt>
    <dgm:pt modelId="{EC6190E6-7E11-4886-A045-E4C76BFA6771}" type="sibTrans" cxnId="{3E28FA60-8957-4806-BCCF-D0CBD52A1254}">
      <dgm:prSet/>
      <dgm:spPr/>
      <dgm:t>
        <a:bodyPr/>
        <a:lstStyle/>
        <a:p>
          <a:endParaRPr lang="es-MX"/>
        </a:p>
      </dgm:t>
    </dgm:pt>
    <dgm:pt modelId="{7D5F01B3-0800-4B75-8676-E76102A0D0FB}">
      <dgm:prSet custT="1"/>
      <dgm:spPr>
        <a:solidFill>
          <a:srgbClr val="006699"/>
        </a:solidFill>
      </dgm:spPr>
      <dgm:t>
        <a:bodyPr/>
        <a:lstStyle/>
        <a:p>
          <a:pPr algn="ctr"/>
          <a:endParaRPr lang="es-MX" sz="1800" dirty="0">
            <a:solidFill>
              <a:schemeClr val="bg1"/>
            </a:solidFill>
          </a:endParaRPr>
        </a:p>
      </dgm:t>
    </dgm:pt>
    <dgm:pt modelId="{BFE5DD94-9EFC-438D-B5B0-5395ED393551}" type="parTrans" cxnId="{8637D6BF-DA2E-43F2-BBE0-4CE048C342E6}">
      <dgm:prSet/>
      <dgm:spPr/>
      <dgm:t>
        <a:bodyPr/>
        <a:lstStyle/>
        <a:p>
          <a:endParaRPr lang="es-MX"/>
        </a:p>
      </dgm:t>
    </dgm:pt>
    <dgm:pt modelId="{E07B800C-17AC-42BC-953D-20229BDDA21B}" type="sibTrans" cxnId="{8637D6BF-DA2E-43F2-BBE0-4CE048C342E6}">
      <dgm:prSet/>
      <dgm:spPr/>
      <dgm:t>
        <a:bodyPr/>
        <a:lstStyle/>
        <a:p>
          <a:endParaRPr lang="es-MX"/>
        </a:p>
      </dgm:t>
    </dgm:pt>
    <dgm:pt modelId="{CBEB1661-DD42-4C9D-8D42-CAE6D33BACC3}">
      <dgm:prSet custT="1"/>
      <dgm:spPr>
        <a:solidFill>
          <a:srgbClr val="006699"/>
        </a:solidFill>
      </dgm:spPr>
      <dgm:t>
        <a:bodyPr/>
        <a:lstStyle/>
        <a:p>
          <a:pPr algn="ctr"/>
          <a:endParaRPr lang="es-MX" sz="1800" dirty="0">
            <a:solidFill>
              <a:schemeClr val="bg1"/>
            </a:solidFill>
          </a:endParaRPr>
        </a:p>
      </dgm:t>
    </dgm:pt>
    <dgm:pt modelId="{226BF4B0-8D71-4A71-9AD8-465CA80D7724}" type="parTrans" cxnId="{DC042A83-5290-4184-B67B-8DD43E30E030}">
      <dgm:prSet/>
      <dgm:spPr/>
      <dgm:t>
        <a:bodyPr/>
        <a:lstStyle/>
        <a:p>
          <a:endParaRPr lang="es-MX"/>
        </a:p>
      </dgm:t>
    </dgm:pt>
    <dgm:pt modelId="{0BD13690-41C7-4DA1-97BD-EC5049629F73}" type="sibTrans" cxnId="{DC042A83-5290-4184-B67B-8DD43E30E030}">
      <dgm:prSet/>
      <dgm:spPr/>
      <dgm:t>
        <a:bodyPr/>
        <a:lstStyle/>
        <a:p>
          <a:endParaRPr lang="es-MX"/>
        </a:p>
      </dgm:t>
    </dgm:pt>
    <dgm:pt modelId="{FA7689E2-68DC-4092-9186-A5B30A552EA5}">
      <dgm:prSet custT="1"/>
      <dgm:spPr>
        <a:solidFill>
          <a:srgbClr val="006699"/>
        </a:solidFill>
      </dgm:spPr>
      <dgm:t>
        <a:bodyPr/>
        <a:lstStyle/>
        <a:p>
          <a:pPr algn="l"/>
          <a:r>
            <a:rPr lang="es-MX" sz="1800" dirty="0">
              <a:solidFill>
                <a:schemeClr val="bg1"/>
              </a:solidFill>
            </a:rPr>
            <a:t>Después de escribir los datos en la cache y en el </a:t>
          </a:r>
          <a:r>
            <a:rPr lang="es-HN" sz="1800" dirty="0">
              <a:solidFill>
                <a:schemeClr val="bg1"/>
              </a:solidFill>
            </a:rPr>
            <a:t>búfer </a:t>
          </a:r>
          <a:r>
            <a:rPr lang="es-MX" sz="1800" dirty="0">
              <a:solidFill>
                <a:schemeClr val="bg1"/>
              </a:solidFill>
            </a:rPr>
            <a:t>de escrituras el procesador puede continuar la ejecución.</a:t>
          </a:r>
        </a:p>
      </dgm:t>
    </dgm:pt>
    <dgm:pt modelId="{4B515FD4-1AC4-4A8D-9ED1-3A09978AC366}" type="parTrans" cxnId="{CE346522-F47E-4423-9C0D-4A491DD0FCC9}">
      <dgm:prSet/>
      <dgm:spPr/>
      <dgm:t>
        <a:bodyPr/>
        <a:lstStyle/>
        <a:p>
          <a:endParaRPr lang="es-HN"/>
        </a:p>
      </dgm:t>
    </dgm:pt>
    <dgm:pt modelId="{D071DDD4-CB28-4971-AC57-E1B1C1C68133}" type="sibTrans" cxnId="{CE346522-F47E-4423-9C0D-4A491DD0FCC9}">
      <dgm:prSet/>
      <dgm:spPr/>
      <dgm:t>
        <a:bodyPr/>
        <a:lstStyle/>
        <a:p>
          <a:endParaRPr lang="es-HN"/>
        </a:p>
      </dgm:t>
    </dgm:pt>
    <dgm:pt modelId="{97DC868F-4BFC-4254-B78E-7980B2B53827}">
      <dgm:prSet custT="1"/>
      <dgm:spPr>
        <a:solidFill>
          <a:srgbClr val="006699"/>
        </a:solidFill>
      </dgm:spPr>
      <dgm:t>
        <a:bodyPr/>
        <a:lstStyle/>
        <a:p>
          <a:pPr algn="l"/>
          <a:r>
            <a:rPr lang="es-MX" sz="1800" dirty="0">
              <a:solidFill>
                <a:schemeClr val="bg1"/>
              </a:solidFill>
            </a:rPr>
            <a:t>Cuando una escritura a memoria finaliza, se libera la entrada al búfer de escrituras.</a:t>
          </a:r>
        </a:p>
      </dgm:t>
    </dgm:pt>
    <dgm:pt modelId="{844D05BE-48ED-4931-9A05-429DE8946E0C}" type="parTrans" cxnId="{A3D7C312-2898-4E5D-9D47-8FBAEE97D804}">
      <dgm:prSet/>
      <dgm:spPr/>
      <dgm:t>
        <a:bodyPr/>
        <a:lstStyle/>
        <a:p>
          <a:endParaRPr lang="es-HN"/>
        </a:p>
      </dgm:t>
    </dgm:pt>
    <dgm:pt modelId="{82B8A040-DEE3-476E-8460-BE8354692471}" type="sibTrans" cxnId="{A3D7C312-2898-4E5D-9D47-8FBAEE97D804}">
      <dgm:prSet/>
      <dgm:spPr/>
      <dgm:t>
        <a:bodyPr/>
        <a:lstStyle/>
        <a:p>
          <a:endParaRPr lang="es-HN"/>
        </a:p>
      </dgm:t>
    </dgm:pt>
    <dgm:pt modelId="{0186D3E0-E1EE-4294-9126-11E29E2F8767}">
      <dgm:prSet custT="1"/>
      <dgm:spPr>
        <a:solidFill>
          <a:srgbClr val="006699"/>
        </a:solidFill>
      </dgm:spPr>
      <dgm:t>
        <a:bodyPr/>
        <a:lstStyle/>
        <a:p>
          <a:pPr algn="l"/>
          <a:r>
            <a:rPr lang="es-MX" sz="1800" dirty="0">
              <a:solidFill>
                <a:schemeClr val="bg1"/>
              </a:solidFill>
            </a:rPr>
            <a:t>Si el </a:t>
          </a:r>
          <a:r>
            <a:rPr lang="es-HN" sz="1800" dirty="0">
              <a:solidFill>
                <a:schemeClr val="bg1"/>
              </a:solidFill>
            </a:rPr>
            <a:t>búfer </a:t>
          </a:r>
          <a:r>
            <a:rPr lang="es-MX" sz="1800" dirty="0">
              <a:solidFill>
                <a:schemeClr val="bg1"/>
              </a:solidFill>
            </a:rPr>
            <a:t>está lleno cuando el procesador llega  a una escritura el procesador tiene que pararse hasta que haya una posición libre en el. </a:t>
          </a:r>
        </a:p>
      </dgm:t>
    </dgm:pt>
    <dgm:pt modelId="{3A7552C0-8855-4BE2-ACEE-91CD8BBB4F99}" type="parTrans" cxnId="{407FFD2C-39B2-4CC9-9D29-3C9324F67C1A}">
      <dgm:prSet/>
      <dgm:spPr/>
      <dgm:t>
        <a:bodyPr/>
        <a:lstStyle/>
        <a:p>
          <a:endParaRPr lang="es-HN"/>
        </a:p>
      </dgm:t>
    </dgm:pt>
    <dgm:pt modelId="{EEBEB9A4-CC35-46E1-A31D-0F99AF122F6D}" type="sibTrans" cxnId="{407FFD2C-39B2-4CC9-9D29-3C9324F67C1A}">
      <dgm:prSet/>
      <dgm:spPr/>
      <dgm:t>
        <a:bodyPr/>
        <a:lstStyle/>
        <a:p>
          <a:endParaRPr lang="es-HN"/>
        </a:p>
      </dgm:t>
    </dgm:pt>
    <dgm:pt modelId="{938C606B-5B2A-4A01-A8D4-0ECAA5146B78}">
      <dgm:prSet custT="1"/>
      <dgm:spPr>
        <a:solidFill>
          <a:srgbClr val="006699"/>
        </a:solidFill>
      </dgm:spPr>
      <dgm:t>
        <a:bodyPr/>
        <a:lstStyle/>
        <a:p>
          <a:pPr algn="l"/>
          <a:r>
            <a:rPr lang="es-ES" sz="1800" dirty="0">
              <a:solidFill>
                <a:schemeClr val="bg1"/>
              </a:solidFill>
            </a:rPr>
            <a:t>Ningún tamaño del búfer puede impedir las paradas cuando las escrituras se generan a mayor ritmo del que el sistema de memoria puede aceptarlas.</a:t>
          </a:r>
          <a:endParaRPr lang="es-MX" sz="1800" dirty="0">
            <a:solidFill>
              <a:schemeClr val="bg1"/>
            </a:solidFill>
          </a:endParaRPr>
        </a:p>
      </dgm:t>
    </dgm:pt>
    <dgm:pt modelId="{8E09CA0B-1E23-4DA0-9CB0-8AA6830677E5}" type="parTrans" cxnId="{8EB49ADA-D7C7-4989-A2CB-1FA0DCCB03CF}">
      <dgm:prSet/>
      <dgm:spPr/>
      <dgm:t>
        <a:bodyPr/>
        <a:lstStyle/>
        <a:p>
          <a:endParaRPr lang="es-HN"/>
        </a:p>
      </dgm:t>
    </dgm:pt>
    <dgm:pt modelId="{752CC4E0-F896-4536-913A-A514F7F35041}" type="sibTrans" cxnId="{8EB49ADA-D7C7-4989-A2CB-1FA0DCCB03CF}">
      <dgm:prSet/>
      <dgm:spPr/>
      <dgm:t>
        <a:bodyPr/>
        <a:lstStyle/>
        <a:p>
          <a:endParaRPr lang="es-HN"/>
        </a:p>
      </dgm:t>
    </dgm:pt>
    <dgm:pt modelId="{ECE58D3F-2FA3-46E4-BAD3-76EEADD38532}" type="pres">
      <dgm:prSet presAssocID="{BA220693-E931-4358-A2E2-718ECDD3CB8E}" presName="linearFlow" presStyleCnt="0">
        <dgm:presLayoutVars>
          <dgm:dir/>
          <dgm:animLvl val="lvl"/>
          <dgm:resizeHandles/>
        </dgm:presLayoutVars>
      </dgm:prSet>
      <dgm:spPr/>
    </dgm:pt>
    <dgm:pt modelId="{5E62D7FD-4E58-4579-955D-9CA24524F5C0}" type="pres">
      <dgm:prSet presAssocID="{FF708FAD-61F1-467D-A962-000C80F28A10}" presName="compositeNode" presStyleCnt="0">
        <dgm:presLayoutVars>
          <dgm:bulletEnabled val="1"/>
        </dgm:presLayoutVars>
      </dgm:prSet>
      <dgm:spPr/>
    </dgm:pt>
    <dgm:pt modelId="{B0398647-7285-473F-8C33-81626123B2CC}" type="pres">
      <dgm:prSet presAssocID="{FF708FAD-61F1-467D-A962-000C80F28A10}" presName="image" presStyleLbl="fgImgPlace1" presStyleIdx="0" presStyleCnt="1"/>
      <dgm:spPr>
        <a:blipFill rotWithShape="1">
          <a:blip xmlns:r="http://schemas.openxmlformats.org/officeDocument/2006/relationships" r:embed="rId1"/>
          <a:stretch>
            <a:fillRect/>
          </a:stretch>
        </a:blipFill>
      </dgm:spPr>
    </dgm:pt>
    <dgm:pt modelId="{1DD672E0-6CEB-4E40-A04B-D386CB9416B4}" type="pres">
      <dgm:prSet presAssocID="{FF708FAD-61F1-467D-A962-000C80F28A10}" presName="childNode" presStyleLbl="node1" presStyleIdx="0" presStyleCnt="1">
        <dgm:presLayoutVars>
          <dgm:bulletEnabled val="1"/>
        </dgm:presLayoutVars>
      </dgm:prSet>
      <dgm:spPr/>
    </dgm:pt>
    <dgm:pt modelId="{2DA73385-E028-452F-9DC3-172781CA85C5}" type="pres">
      <dgm:prSet presAssocID="{FF708FAD-61F1-467D-A962-000C80F28A10}" presName="parentNode" presStyleLbl="revTx" presStyleIdx="0" presStyleCnt="1">
        <dgm:presLayoutVars>
          <dgm:chMax val="0"/>
          <dgm:bulletEnabled val="1"/>
        </dgm:presLayoutVars>
      </dgm:prSet>
      <dgm:spPr/>
    </dgm:pt>
  </dgm:ptLst>
  <dgm:cxnLst>
    <dgm:cxn modelId="{A3D7C312-2898-4E5D-9D47-8FBAEE97D804}" srcId="{FF708FAD-61F1-467D-A962-000C80F28A10}" destId="{97DC868F-4BFC-4254-B78E-7980B2B53827}" srcOrd="2" destOrd="0" parTransId="{844D05BE-48ED-4931-9A05-429DE8946E0C}" sibTransId="{82B8A040-DEE3-476E-8460-BE8354692471}"/>
    <dgm:cxn modelId="{CE346522-F47E-4423-9C0D-4A491DD0FCC9}" srcId="{FF708FAD-61F1-467D-A962-000C80F28A10}" destId="{FA7689E2-68DC-4092-9186-A5B30A552EA5}" srcOrd="1" destOrd="0" parTransId="{4B515FD4-1AC4-4A8D-9ED1-3A09978AC366}" sibTransId="{D071DDD4-CB28-4971-AC57-E1B1C1C68133}"/>
    <dgm:cxn modelId="{C0709426-2B56-41D9-9751-3A8BF84E143D}" type="presOf" srcId="{8696D7CE-275D-4BB6-A9A1-9E1C806E30A0}" destId="{1DD672E0-6CEB-4E40-A04B-D386CB9416B4}" srcOrd="0" destOrd="0" presId="urn:microsoft.com/office/officeart/2005/8/layout/hList2#14"/>
    <dgm:cxn modelId="{407FFD2C-39B2-4CC9-9D29-3C9324F67C1A}" srcId="{FF708FAD-61F1-467D-A962-000C80F28A10}" destId="{0186D3E0-E1EE-4294-9126-11E29E2F8767}" srcOrd="3" destOrd="0" parTransId="{3A7552C0-8855-4BE2-ACEE-91CD8BBB4F99}" sibTransId="{EEBEB9A4-CC35-46E1-A31D-0F99AF122F6D}"/>
    <dgm:cxn modelId="{96BBC63D-EFF6-4E70-9131-3DEDA115A8F1}" type="presOf" srcId="{938C606B-5B2A-4A01-A8D4-0ECAA5146B78}" destId="{1DD672E0-6CEB-4E40-A04B-D386CB9416B4}" srcOrd="0" destOrd="4" presId="urn:microsoft.com/office/officeart/2005/8/layout/hList2#14"/>
    <dgm:cxn modelId="{4BDDEF5C-49BC-4398-9E00-3F16366C7F9B}" type="presOf" srcId="{97DC868F-4BFC-4254-B78E-7980B2B53827}" destId="{1DD672E0-6CEB-4E40-A04B-D386CB9416B4}" srcOrd="0" destOrd="2" presId="urn:microsoft.com/office/officeart/2005/8/layout/hList2#14"/>
    <dgm:cxn modelId="{C9D09260-A656-4D81-81E9-0B544A78F3AE}" type="presOf" srcId="{FA7689E2-68DC-4092-9186-A5B30A552EA5}" destId="{1DD672E0-6CEB-4E40-A04B-D386CB9416B4}" srcOrd="0" destOrd="1" presId="urn:microsoft.com/office/officeart/2005/8/layout/hList2#14"/>
    <dgm:cxn modelId="{3E28FA60-8957-4806-BCCF-D0CBD52A1254}" srcId="{FF708FAD-61F1-467D-A962-000C80F28A10}" destId="{8696D7CE-275D-4BB6-A9A1-9E1C806E30A0}" srcOrd="0" destOrd="0" parTransId="{C17E3A97-EA36-491D-AEEE-5135ADFEA520}" sibTransId="{EC6190E6-7E11-4886-A045-E4C76BFA6771}"/>
    <dgm:cxn modelId="{1E622981-AEB2-4A69-B79F-49ACFF9C7602}" type="presOf" srcId="{BA220693-E931-4358-A2E2-718ECDD3CB8E}" destId="{ECE58D3F-2FA3-46E4-BAD3-76EEADD38532}" srcOrd="0" destOrd="0" presId="urn:microsoft.com/office/officeart/2005/8/layout/hList2#14"/>
    <dgm:cxn modelId="{DC042A83-5290-4184-B67B-8DD43E30E030}" srcId="{FF708FAD-61F1-467D-A962-000C80F28A10}" destId="{CBEB1661-DD42-4C9D-8D42-CAE6D33BACC3}" srcOrd="5" destOrd="0" parTransId="{226BF4B0-8D71-4A71-9AD8-465CA80D7724}" sibTransId="{0BD13690-41C7-4DA1-97BD-EC5049629F73}"/>
    <dgm:cxn modelId="{44ABBF87-EC0D-4941-AEF6-CFF257D34DE9}" type="presOf" srcId="{FF708FAD-61F1-467D-A962-000C80F28A10}" destId="{2DA73385-E028-452F-9DC3-172781CA85C5}" srcOrd="0" destOrd="0" presId="urn:microsoft.com/office/officeart/2005/8/layout/hList2#14"/>
    <dgm:cxn modelId="{C3262AAE-CBFC-4148-8E50-5C8AA8D994A2}" type="presOf" srcId="{CBEB1661-DD42-4C9D-8D42-CAE6D33BACC3}" destId="{1DD672E0-6CEB-4E40-A04B-D386CB9416B4}" srcOrd="0" destOrd="5" presId="urn:microsoft.com/office/officeart/2005/8/layout/hList2#14"/>
    <dgm:cxn modelId="{5269CBAE-56F8-444A-94F4-3A264DFE51AF}" srcId="{BA220693-E931-4358-A2E2-718ECDD3CB8E}" destId="{FF708FAD-61F1-467D-A962-000C80F28A10}" srcOrd="0" destOrd="0" parTransId="{77F8B8CC-6C4E-4DD8-B5E6-E8ED538A6DAE}" sibTransId="{A01239FC-5357-4DE6-B85B-AD861068CB7F}"/>
    <dgm:cxn modelId="{8637D6BF-DA2E-43F2-BBE0-4CE048C342E6}" srcId="{FF708FAD-61F1-467D-A962-000C80F28A10}" destId="{7D5F01B3-0800-4B75-8676-E76102A0D0FB}" srcOrd="6" destOrd="0" parTransId="{BFE5DD94-9EFC-438D-B5B0-5395ED393551}" sibTransId="{E07B800C-17AC-42BC-953D-20229BDDA21B}"/>
    <dgm:cxn modelId="{8EB49ADA-D7C7-4989-A2CB-1FA0DCCB03CF}" srcId="{FF708FAD-61F1-467D-A962-000C80F28A10}" destId="{938C606B-5B2A-4A01-A8D4-0ECAA5146B78}" srcOrd="4" destOrd="0" parTransId="{8E09CA0B-1E23-4DA0-9CB0-8AA6830677E5}" sibTransId="{752CC4E0-F896-4536-913A-A514F7F35041}"/>
    <dgm:cxn modelId="{0D335AEB-3F28-425B-9B98-046B47612E2C}" type="presOf" srcId="{0186D3E0-E1EE-4294-9126-11E29E2F8767}" destId="{1DD672E0-6CEB-4E40-A04B-D386CB9416B4}" srcOrd="0" destOrd="3" presId="urn:microsoft.com/office/officeart/2005/8/layout/hList2#14"/>
    <dgm:cxn modelId="{E18122FA-2795-429B-A618-F6A3F3554883}" type="presOf" srcId="{7D5F01B3-0800-4B75-8676-E76102A0D0FB}" destId="{1DD672E0-6CEB-4E40-A04B-D386CB9416B4}" srcOrd="0" destOrd="6" presId="urn:microsoft.com/office/officeart/2005/8/layout/hList2#14"/>
    <dgm:cxn modelId="{0C01057D-0A7A-4C71-AC9A-2014E2A18CBA}" type="presParOf" srcId="{ECE58D3F-2FA3-46E4-BAD3-76EEADD38532}" destId="{5E62D7FD-4E58-4579-955D-9CA24524F5C0}" srcOrd="0" destOrd="0" presId="urn:microsoft.com/office/officeart/2005/8/layout/hList2#14"/>
    <dgm:cxn modelId="{DC404D51-E7C5-441D-94E4-56574CA0DAEA}" type="presParOf" srcId="{5E62D7FD-4E58-4579-955D-9CA24524F5C0}" destId="{B0398647-7285-473F-8C33-81626123B2CC}" srcOrd="0" destOrd="0" presId="urn:microsoft.com/office/officeart/2005/8/layout/hList2#14"/>
    <dgm:cxn modelId="{0C200342-66D3-4665-A69A-91C7C450EF92}" type="presParOf" srcId="{5E62D7FD-4E58-4579-955D-9CA24524F5C0}" destId="{1DD672E0-6CEB-4E40-A04B-D386CB9416B4}" srcOrd="1" destOrd="0" presId="urn:microsoft.com/office/officeart/2005/8/layout/hList2#14"/>
    <dgm:cxn modelId="{7F750D05-D91D-455A-B9A9-7FE621F2ADD1}" type="presParOf" srcId="{5E62D7FD-4E58-4579-955D-9CA24524F5C0}" destId="{2DA73385-E028-452F-9DC3-172781CA85C5}" srcOrd="2" destOrd="0" presId="urn:microsoft.com/office/officeart/2005/8/layout/hList2#1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BA220693-E931-4358-A2E2-718ECDD3CB8E}" type="doc">
      <dgm:prSet loTypeId="urn:microsoft.com/office/officeart/2005/8/layout/hList2#14" loCatId="list" qsTypeId="urn:microsoft.com/office/officeart/2005/8/quickstyle/simple5" qsCatId="simple" csTypeId="urn:microsoft.com/office/officeart/2005/8/colors/accent0_3" csCatId="mainScheme" phldr="1"/>
      <dgm:spPr/>
      <dgm:t>
        <a:bodyPr/>
        <a:lstStyle/>
        <a:p>
          <a:endParaRPr lang="es-MX"/>
        </a:p>
      </dgm:t>
    </dgm:pt>
    <dgm:pt modelId="{FF708FAD-61F1-467D-A962-000C80F28A10}">
      <dgm:prSet phldrT="[Texto]"/>
      <dgm:spPr/>
      <dgm:t>
        <a:bodyPr/>
        <a:lstStyle/>
        <a:p>
          <a:endParaRPr lang="es-MX" dirty="0"/>
        </a:p>
        <a:p>
          <a:endParaRPr lang="es-MX" dirty="0"/>
        </a:p>
      </dgm:t>
    </dgm:pt>
    <dgm:pt modelId="{77F8B8CC-6C4E-4DD8-B5E6-E8ED538A6DAE}" type="parTrans" cxnId="{5269CBAE-56F8-444A-94F4-3A264DFE51AF}">
      <dgm:prSet/>
      <dgm:spPr/>
      <dgm:t>
        <a:bodyPr/>
        <a:lstStyle/>
        <a:p>
          <a:endParaRPr lang="es-MX"/>
        </a:p>
      </dgm:t>
    </dgm:pt>
    <dgm:pt modelId="{A01239FC-5357-4DE6-B85B-AD861068CB7F}" type="sibTrans" cxnId="{5269CBAE-56F8-444A-94F4-3A264DFE51AF}">
      <dgm:prSet/>
      <dgm:spPr/>
      <dgm:t>
        <a:bodyPr/>
        <a:lstStyle/>
        <a:p>
          <a:endParaRPr lang="es-MX"/>
        </a:p>
      </dgm:t>
    </dgm:pt>
    <dgm:pt modelId="{8696D7CE-275D-4BB6-A9A1-9E1C806E30A0}">
      <dgm:prSet phldrT="[Texto]" custT="1"/>
      <dgm:spPr>
        <a:solidFill>
          <a:srgbClr val="006699"/>
        </a:solidFill>
      </dgm:spPr>
      <dgm:t>
        <a:bodyPr/>
        <a:lstStyle/>
        <a:p>
          <a:pPr algn="l"/>
          <a:r>
            <a:rPr lang="es-HN" sz="1800" dirty="0">
              <a:solidFill>
                <a:schemeClr val="bg1"/>
              </a:solidFill>
            </a:rPr>
            <a:t>Una cache de </a:t>
          </a:r>
          <a:r>
            <a:rPr lang="es-ES" sz="1800" dirty="0">
              <a:solidFill>
                <a:schemeClr val="bg1"/>
              </a:solidFill>
            </a:rPr>
            <a:t>escritura inmediata puede escribir el dato en la cache y luego leer la etiqueta.</a:t>
          </a:r>
          <a:endParaRPr lang="es-MX" sz="1800" dirty="0">
            <a:solidFill>
              <a:schemeClr val="bg1"/>
            </a:solidFill>
          </a:endParaRPr>
        </a:p>
      </dgm:t>
    </dgm:pt>
    <dgm:pt modelId="{C17E3A97-EA36-491D-AEEE-5135ADFEA520}" type="parTrans" cxnId="{3E28FA60-8957-4806-BCCF-D0CBD52A1254}">
      <dgm:prSet/>
      <dgm:spPr/>
      <dgm:t>
        <a:bodyPr/>
        <a:lstStyle/>
        <a:p>
          <a:endParaRPr lang="es-MX"/>
        </a:p>
      </dgm:t>
    </dgm:pt>
    <dgm:pt modelId="{EC6190E6-7E11-4886-A045-E4C76BFA6771}" type="sibTrans" cxnId="{3E28FA60-8957-4806-BCCF-D0CBD52A1254}">
      <dgm:prSet/>
      <dgm:spPr/>
      <dgm:t>
        <a:bodyPr/>
        <a:lstStyle/>
        <a:p>
          <a:endParaRPr lang="es-MX"/>
        </a:p>
      </dgm:t>
    </dgm:pt>
    <dgm:pt modelId="{7D5F01B3-0800-4B75-8676-E76102A0D0FB}">
      <dgm:prSet custT="1"/>
      <dgm:spPr>
        <a:solidFill>
          <a:srgbClr val="006699"/>
        </a:solidFill>
      </dgm:spPr>
      <dgm:t>
        <a:bodyPr/>
        <a:lstStyle/>
        <a:p>
          <a:pPr algn="ctr"/>
          <a:endParaRPr lang="es-MX" sz="1800" dirty="0">
            <a:solidFill>
              <a:schemeClr val="bg1"/>
            </a:solidFill>
          </a:endParaRPr>
        </a:p>
      </dgm:t>
    </dgm:pt>
    <dgm:pt modelId="{BFE5DD94-9EFC-438D-B5B0-5395ED393551}" type="parTrans" cxnId="{8637D6BF-DA2E-43F2-BBE0-4CE048C342E6}">
      <dgm:prSet/>
      <dgm:spPr/>
      <dgm:t>
        <a:bodyPr/>
        <a:lstStyle/>
        <a:p>
          <a:endParaRPr lang="es-MX"/>
        </a:p>
      </dgm:t>
    </dgm:pt>
    <dgm:pt modelId="{E07B800C-17AC-42BC-953D-20229BDDA21B}" type="sibTrans" cxnId="{8637D6BF-DA2E-43F2-BBE0-4CE048C342E6}">
      <dgm:prSet/>
      <dgm:spPr/>
      <dgm:t>
        <a:bodyPr/>
        <a:lstStyle/>
        <a:p>
          <a:endParaRPr lang="es-MX"/>
        </a:p>
      </dgm:t>
    </dgm:pt>
    <dgm:pt modelId="{CBEB1661-DD42-4C9D-8D42-CAE6D33BACC3}">
      <dgm:prSet custT="1"/>
      <dgm:spPr>
        <a:solidFill>
          <a:srgbClr val="006699"/>
        </a:solidFill>
      </dgm:spPr>
      <dgm:t>
        <a:bodyPr/>
        <a:lstStyle/>
        <a:p>
          <a:pPr algn="ctr"/>
          <a:endParaRPr lang="es-MX" sz="1800" dirty="0">
            <a:solidFill>
              <a:schemeClr val="bg1"/>
            </a:solidFill>
          </a:endParaRPr>
        </a:p>
      </dgm:t>
    </dgm:pt>
    <dgm:pt modelId="{226BF4B0-8D71-4A71-9AD8-465CA80D7724}" type="parTrans" cxnId="{DC042A83-5290-4184-B67B-8DD43E30E030}">
      <dgm:prSet/>
      <dgm:spPr/>
      <dgm:t>
        <a:bodyPr/>
        <a:lstStyle/>
        <a:p>
          <a:endParaRPr lang="es-MX"/>
        </a:p>
      </dgm:t>
    </dgm:pt>
    <dgm:pt modelId="{0BD13690-41C7-4DA1-97BD-EC5049629F73}" type="sibTrans" cxnId="{DC042A83-5290-4184-B67B-8DD43E30E030}">
      <dgm:prSet/>
      <dgm:spPr/>
      <dgm:t>
        <a:bodyPr/>
        <a:lstStyle/>
        <a:p>
          <a:endParaRPr lang="es-MX"/>
        </a:p>
      </dgm:t>
    </dgm:pt>
    <dgm:pt modelId="{B844D71D-74BD-49D0-87F4-E095146991F4}">
      <dgm:prSet custT="1"/>
      <dgm:spPr/>
      <dgm:t>
        <a:bodyPr/>
        <a:lstStyle/>
        <a:p>
          <a:pPr algn="l"/>
          <a:endParaRPr lang="es-HN" sz="1800" dirty="0">
            <a:solidFill>
              <a:schemeClr val="bg1"/>
            </a:solidFill>
          </a:endParaRPr>
        </a:p>
      </dgm:t>
    </dgm:pt>
    <dgm:pt modelId="{C9FB5AC8-71A8-4343-8007-57ECDB5A1EED}" type="parTrans" cxnId="{B5D0DF40-7BE1-4BD5-B18C-44F942CB3E5B}">
      <dgm:prSet/>
      <dgm:spPr/>
      <dgm:t>
        <a:bodyPr/>
        <a:lstStyle/>
        <a:p>
          <a:endParaRPr lang="es-HN"/>
        </a:p>
      </dgm:t>
    </dgm:pt>
    <dgm:pt modelId="{923B491F-9486-4BE5-909B-E84E209DB999}" type="sibTrans" cxnId="{B5D0DF40-7BE1-4BD5-B18C-44F942CB3E5B}">
      <dgm:prSet/>
      <dgm:spPr/>
      <dgm:t>
        <a:bodyPr/>
        <a:lstStyle/>
        <a:p>
          <a:endParaRPr lang="es-HN"/>
        </a:p>
      </dgm:t>
    </dgm:pt>
    <dgm:pt modelId="{7AFA98CB-1786-449E-8B8E-33C9FA09DF68}">
      <dgm:prSet phldrT="[Texto]" custT="1"/>
      <dgm:spPr>
        <a:solidFill>
          <a:srgbClr val="006699"/>
        </a:solidFill>
      </dgm:spPr>
      <dgm:t>
        <a:bodyPr/>
        <a:lstStyle/>
        <a:p>
          <a:pPr algn="l"/>
          <a:endParaRPr lang="es-MX" sz="1800" dirty="0">
            <a:solidFill>
              <a:schemeClr val="bg1"/>
            </a:solidFill>
          </a:endParaRPr>
        </a:p>
      </dgm:t>
    </dgm:pt>
    <dgm:pt modelId="{F98CEA44-275E-4532-B2DA-AE7918AE0721}" type="parTrans" cxnId="{5A6E518D-034C-4671-939E-05B3EE520513}">
      <dgm:prSet/>
      <dgm:spPr/>
      <dgm:t>
        <a:bodyPr/>
        <a:lstStyle/>
        <a:p>
          <a:endParaRPr lang="es-HN"/>
        </a:p>
      </dgm:t>
    </dgm:pt>
    <dgm:pt modelId="{49AA4F41-DBD3-4AE6-A6CC-583226E4A9C9}" type="sibTrans" cxnId="{5A6E518D-034C-4671-939E-05B3EE520513}">
      <dgm:prSet/>
      <dgm:spPr/>
      <dgm:t>
        <a:bodyPr/>
        <a:lstStyle/>
        <a:p>
          <a:endParaRPr lang="es-HN"/>
        </a:p>
      </dgm:t>
    </dgm:pt>
    <dgm:pt modelId="{086FE5EF-6AAE-4CEC-8786-48D4420520D2}">
      <dgm:prSet custT="1"/>
      <dgm:spPr/>
      <dgm:t>
        <a:bodyPr/>
        <a:lstStyle/>
        <a:p>
          <a:pPr algn="l"/>
          <a:endParaRPr lang="es-HN" sz="1800" dirty="0">
            <a:solidFill>
              <a:schemeClr val="bg1"/>
            </a:solidFill>
          </a:endParaRPr>
        </a:p>
      </dgm:t>
    </dgm:pt>
    <dgm:pt modelId="{F242B4EC-BE2E-45E3-A596-0BAD4B661F4C}" type="parTrans" cxnId="{B20363E0-BAAC-4A48-979B-38D11AA7BB76}">
      <dgm:prSet/>
      <dgm:spPr/>
      <dgm:t>
        <a:bodyPr/>
        <a:lstStyle/>
        <a:p>
          <a:endParaRPr lang="es-HN"/>
        </a:p>
      </dgm:t>
    </dgm:pt>
    <dgm:pt modelId="{7C6B1518-8D90-4485-949C-8B1445B54AF4}" type="sibTrans" cxnId="{B20363E0-BAAC-4A48-979B-38D11AA7BB76}">
      <dgm:prSet/>
      <dgm:spPr/>
      <dgm:t>
        <a:bodyPr/>
        <a:lstStyle/>
        <a:p>
          <a:endParaRPr lang="es-HN"/>
        </a:p>
      </dgm:t>
    </dgm:pt>
    <dgm:pt modelId="{B6E6D92F-9651-4A0E-A89E-6096AF2E2E8F}">
      <dgm:prSet custT="1"/>
      <dgm:spPr/>
      <dgm:t>
        <a:bodyPr/>
        <a:lstStyle/>
        <a:p>
          <a:pPr algn="l"/>
          <a:endParaRPr lang="es-HN" sz="1800" dirty="0">
            <a:solidFill>
              <a:schemeClr val="bg1"/>
            </a:solidFill>
          </a:endParaRPr>
        </a:p>
      </dgm:t>
    </dgm:pt>
    <dgm:pt modelId="{1F9F89C3-310D-4761-8192-226DBF388CBE}" type="parTrans" cxnId="{A5B7F7D4-C82B-4687-A59C-31E28B8BE0A2}">
      <dgm:prSet/>
      <dgm:spPr/>
      <dgm:t>
        <a:bodyPr/>
        <a:lstStyle/>
        <a:p>
          <a:endParaRPr lang="es-HN"/>
        </a:p>
      </dgm:t>
    </dgm:pt>
    <dgm:pt modelId="{1DE934B3-B603-4E6A-854B-D61E309C630C}" type="sibTrans" cxnId="{A5B7F7D4-C82B-4687-A59C-31E28B8BE0A2}">
      <dgm:prSet/>
      <dgm:spPr/>
      <dgm:t>
        <a:bodyPr/>
        <a:lstStyle/>
        <a:p>
          <a:endParaRPr lang="es-HN"/>
        </a:p>
      </dgm:t>
    </dgm:pt>
    <dgm:pt modelId="{E8E009FF-439C-4E3C-B06B-F79CB536629C}">
      <dgm:prSet custT="1"/>
      <dgm:spPr/>
      <dgm:t>
        <a:bodyPr/>
        <a:lstStyle/>
        <a:p>
          <a:pPr algn="l"/>
          <a:endParaRPr lang="es-HN" sz="1800" dirty="0">
            <a:solidFill>
              <a:schemeClr val="bg1"/>
            </a:solidFill>
          </a:endParaRPr>
        </a:p>
      </dgm:t>
    </dgm:pt>
    <dgm:pt modelId="{A8C21E28-7657-436C-83DE-BF316D70C623}" type="parTrans" cxnId="{0FE69793-F301-43AD-B4DB-BF4A85EFF90F}">
      <dgm:prSet/>
      <dgm:spPr/>
      <dgm:t>
        <a:bodyPr/>
        <a:lstStyle/>
        <a:p>
          <a:endParaRPr lang="es-HN"/>
        </a:p>
      </dgm:t>
    </dgm:pt>
    <dgm:pt modelId="{3DDD0F32-CD43-4FAE-913A-070652CE2536}" type="sibTrans" cxnId="{0FE69793-F301-43AD-B4DB-BF4A85EFF90F}">
      <dgm:prSet/>
      <dgm:spPr/>
      <dgm:t>
        <a:bodyPr/>
        <a:lstStyle/>
        <a:p>
          <a:endParaRPr lang="es-HN"/>
        </a:p>
      </dgm:t>
    </dgm:pt>
    <dgm:pt modelId="{553502E4-324B-4A19-A929-BC695A18C816}">
      <dgm:prSet custT="1"/>
      <dgm:spPr/>
      <dgm:t>
        <a:bodyPr/>
        <a:lstStyle/>
        <a:p>
          <a:pPr algn="l"/>
          <a:endParaRPr lang="es-HN" sz="1800" dirty="0">
            <a:solidFill>
              <a:schemeClr val="bg1"/>
            </a:solidFill>
          </a:endParaRPr>
        </a:p>
      </dgm:t>
    </dgm:pt>
    <dgm:pt modelId="{926BBC50-D806-474E-A498-C46B7A01876F}" type="parTrans" cxnId="{6C97626B-E459-44D6-A4BE-137AC2F5201C}">
      <dgm:prSet/>
      <dgm:spPr/>
      <dgm:t>
        <a:bodyPr/>
        <a:lstStyle/>
        <a:p>
          <a:endParaRPr lang="es-HN"/>
        </a:p>
      </dgm:t>
    </dgm:pt>
    <dgm:pt modelId="{B90D371D-ADF8-4982-99C1-391A2BD768A3}" type="sibTrans" cxnId="{6C97626B-E459-44D6-A4BE-137AC2F5201C}">
      <dgm:prSet/>
      <dgm:spPr/>
      <dgm:t>
        <a:bodyPr/>
        <a:lstStyle/>
        <a:p>
          <a:endParaRPr lang="es-HN"/>
        </a:p>
      </dgm:t>
    </dgm:pt>
    <dgm:pt modelId="{4C40A7D1-DAD1-46BF-BD3B-723E0EBA8199}">
      <dgm:prSet custT="1"/>
      <dgm:spPr/>
      <dgm:t>
        <a:bodyPr/>
        <a:lstStyle/>
        <a:p>
          <a:pPr algn="l"/>
          <a:endParaRPr lang="es-HN" sz="1800" dirty="0">
            <a:solidFill>
              <a:schemeClr val="bg1"/>
            </a:solidFill>
          </a:endParaRPr>
        </a:p>
      </dgm:t>
    </dgm:pt>
    <dgm:pt modelId="{55923078-AF30-461B-97B2-AF2FAA522AAE}" type="parTrans" cxnId="{DCE26A3B-FA73-42EE-B872-CEFAFEA4DC14}">
      <dgm:prSet/>
      <dgm:spPr/>
      <dgm:t>
        <a:bodyPr/>
        <a:lstStyle/>
        <a:p>
          <a:endParaRPr lang="es-HN"/>
        </a:p>
      </dgm:t>
    </dgm:pt>
    <dgm:pt modelId="{CB944AA6-54B5-4EAD-87B7-60A9E91C42FA}" type="sibTrans" cxnId="{DCE26A3B-FA73-42EE-B872-CEFAFEA4DC14}">
      <dgm:prSet/>
      <dgm:spPr/>
      <dgm:t>
        <a:bodyPr/>
        <a:lstStyle/>
        <a:p>
          <a:endParaRPr lang="es-HN"/>
        </a:p>
      </dgm:t>
    </dgm:pt>
    <dgm:pt modelId="{10D7BB83-9448-4DBC-815A-FE013BD42500}">
      <dgm:prSet custT="1"/>
      <dgm:spPr/>
      <dgm:t>
        <a:bodyPr/>
        <a:lstStyle/>
        <a:p>
          <a:pPr algn="l"/>
          <a:endParaRPr lang="es-HN" sz="1800" dirty="0">
            <a:solidFill>
              <a:schemeClr val="bg1"/>
            </a:solidFill>
          </a:endParaRPr>
        </a:p>
      </dgm:t>
    </dgm:pt>
    <dgm:pt modelId="{DCE1B0B6-B3A4-4D12-A6E8-16315A7BA1ED}" type="parTrans" cxnId="{048E0238-748D-487B-901A-DA81391CB615}">
      <dgm:prSet/>
      <dgm:spPr/>
      <dgm:t>
        <a:bodyPr/>
        <a:lstStyle/>
        <a:p>
          <a:endParaRPr lang="es-HN"/>
        </a:p>
      </dgm:t>
    </dgm:pt>
    <dgm:pt modelId="{64231E18-5803-401C-B30A-A227FFCEA06C}" type="sibTrans" cxnId="{048E0238-748D-487B-901A-DA81391CB615}">
      <dgm:prSet/>
      <dgm:spPr/>
      <dgm:t>
        <a:bodyPr/>
        <a:lstStyle/>
        <a:p>
          <a:endParaRPr lang="es-HN"/>
        </a:p>
      </dgm:t>
    </dgm:pt>
    <dgm:pt modelId="{5F6E7F09-4F5F-48E0-8161-A707905B1DA0}">
      <dgm:prSet custT="1"/>
      <dgm:spPr/>
      <dgm:t>
        <a:bodyPr/>
        <a:lstStyle/>
        <a:p>
          <a:pPr algn="l"/>
          <a:endParaRPr lang="es-HN" sz="1800" dirty="0">
            <a:solidFill>
              <a:schemeClr val="bg1"/>
            </a:solidFill>
          </a:endParaRPr>
        </a:p>
      </dgm:t>
    </dgm:pt>
    <dgm:pt modelId="{95347C6F-6219-4789-8693-05A4B37BBB8B}" type="parTrans" cxnId="{11BCC85A-8095-4B0B-B175-945B2EBBE738}">
      <dgm:prSet/>
      <dgm:spPr/>
      <dgm:t>
        <a:bodyPr/>
        <a:lstStyle/>
        <a:p>
          <a:endParaRPr lang="es-HN"/>
        </a:p>
      </dgm:t>
    </dgm:pt>
    <dgm:pt modelId="{4098B27A-C8F7-497E-BB07-9935528115A7}" type="sibTrans" cxnId="{11BCC85A-8095-4B0B-B175-945B2EBBE738}">
      <dgm:prSet/>
      <dgm:spPr/>
      <dgm:t>
        <a:bodyPr/>
        <a:lstStyle/>
        <a:p>
          <a:endParaRPr lang="es-HN"/>
        </a:p>
      </dgm:t>
    </dgm:pt>
    <dgm:pt modelId="{68F0DC53-411D-4C94-9965-42301E3A9CBD}">
      <dgm:prSet custT="1"/>
      <dgm:spPr/>
      <dgm:t>
        <a:bodyPr/>
        <a:lstStyle/>
        <a:p>
          <a:pPr algn="l"/>
          <a:endParaRPr lang="es-HN" sz="1800" dirty="0">
            <a:solidFill>
              <a:schemeClr val="bg1"/>
            </a:solidFill>
          </a:endParaRPr>
        </a:p>
      </dgm:t>
    </dgm:pt>
    <dgm:pt modelId="{549941E6-D28E-48CD-BF91-1DBCF6B5FBC8}" type="parTrans" cxnId="{B3B7204A-6E5A-4F65-A897-99FE33E0E7EE}">
      <dgm:prSet/>
      <dgm:spPr/>
      <dgm:t>
        <a:bodyPr/>
        <a:lstStyle/>
        <a:p>
          <a:endParaRPr lang="es-HN"/>
        </a:p>
      </dgm:t>
    </dgm:pt>
    <dgm:pt modelId="{4CE60CDE-19D3-4D99-9C74-ED81213A753D}" type="sibTrans" cxnId="{B3B7204A-6E5A-4F65-A897-99FE33E0E7EE}">
      <dgm:prSet/>
      <dgm:spPr/>
      <dgm:t>
        <a:bodyPr/>
        <a:lstStyle/>
        <a:p>
          <a:endParaRPr lang="es-HN"/>
        </a:p>
      </dgm:t>
    </dgm:pt>
    <dgm:pt modelId="{482F66A5-E603-49AD-9524-ABD4B3E7691A}">
      <dgm:prSet phldrT="[Texto]" custT="1"/>
      <dgm:spPr>
        <a:solidFill>
          <a:srgbClr val="006699"/>
        </a:solidFill>
      </dgm:spPr>
      <dgm:t>
        <a:bodyPr/>
        <a:lstStyle/>
        <a:p>
          <a:pPr algn="l"/>
          <a:endParaRPr lang="es-MX" sz="1800" dirty="0">
            <a:solidFill>
              <a:schemeClr val="bg1"/>
            </a:solidFill>
          </a:endParaRPr>
        </a:p>
      </dgm:t>
    </dgm:pt>
    <dgm:pt modelId="{2575ACD3-6310-4E1C-886B-CB8AA43D159F}" type="parTrans" cxnId="{6590F013-79D8-491B-9D6D-798246918422}">
      <dgm:prSet/>
      <dgm:spPr/>
      <dgm:t>
        <a:bodyPr/>
        <a:lstStyle/>
        <a:p>
          <a:endParaRPr lang="es-HN"/>
        </a:p>
      </dgm:t>
    </dgm:pt>
    <dgm:pt modelId="{A1ADA153-6101-44B6-94E0-D86131861E37}" type="sibTrans" cxnId="{6590F013-79D8-491B-9D6D-798246918422}">
      <dgm:prSet/>
      <dgm:spPr/>
      <dgm:t>
        <a:bodyPr/>
        <a:lstStyle/>
        <a:p>
          <a:endParaRPr lang="es-HN"/>
        </a:p>
      </dgm:t>
    </dgm:pt>
    <dgm:pt modelId="{78198FEF-DF19-4898-AD73-BDDAD6B94CD8}">
      <dgm:prSet phldrT="[Texto]" custT="1"/>
      <dgm:spPr>
        <a:solidFill>
          <a:srgbClr val="006699"/>
        </a:solidFill>
      </dgm:spPr>
      <dgm:t>
        <a:bodyPr/>
        <a:lstStyle/>
        <a:p>
          <a:pPr algn="l"/>
          <a:r>
            <a:rPr lang="es-HN" sz="1800" dirty="0">
              <a:solidFill>
                <a:schemeClr val="bg1"/>
              </a:solidFill>
            </a:rPr>
            <a:t>Si la etiqueta no coincide se produce un fallo.</a:t>
          </a:r>
          <a:endParaRPr lang="es-MX" sz="1800" dirty="0">
            <a:solidFill>
              <a:schemeClr val="bg1"/>
            </a:solidFill>
          </a:endParaRPr>
        </a:p>
      </dgm:t>
    </dgm:pt>
    <dgm:pt modelId="{74F74109-586C-478B-BAF2-0D169520F827}" type="parTrans" cxnId="{B58D5E8F-9015-4CE7-9485-0AAB0BBBA5B3}">
      <dgm:prSet/>
      <dgm:spPr/>
      <dgm:t>
        <a:bodyPr/>
        <a:lstStyle/>
        <a:p>
          <a:endParaRPr lang="es-HN"/>
        </a:p>
      </dgm:t>
    </dgm:pt>
    <dgm:pt modelId="{F55212F1-3995-4FBE-9138-45C6802752C8}" type="sibTrans" cxnId="{B58D5E8F-9015-4CE7-9485-0AAB0BBBA5B3}">
      <dgm:prSet/>
      <dgm:spPr/>
      <dgm:t>
        <a:bodyPr/>
        <a:lstStyle/>
        <a:p>
          <a:endParaRPr lang="es-HN"/>
        </a:p>
      </dgm:t>
    </dgm:pt>
    <dgm:pt modelId="{1F60B0CA-B10B-4578-9C5E-BB61E5C6A0ED}">
      <dgm:prSet custT="1"/>
      <dgm:spPr/>
      <dgm:t>
        <a:bodyPr/>
        <a:lstStyle/>
        <a:p>
          <a:pPr algn="l"/>
          <a:endParaRPr lang="es-HN" sz="1800" dirty="0">
            <a:solidFill>
              <a:schemeClr val="bg1"/>
            </a:solidFill>
          </a:endParaRPr>
        </a:p>
      </dgm:t>
    </dgm:pt>
    <dgm:pt modelId="{95D689CF-B848-4084-81D1-FFA5A74E2125}" type="parTrans" cxnId="{216D4964-9766-4B20-8B9B-06104901D81C}">
      <dgm:prSet/>
      <dgm:spPr/>
      <dgm:t>
        <a:bodyPr/>
        <a:lstStyle/>
        <a:p>
          <a:endParaRPr lang="es-HN"/>
        </a:p>
      </dgm:t>
    </dgm:pt>
    <dgm:pt modelId="{0020AECB-79F1-4D6D-83F4-FD67ADECF150}" type="sibTrans" cxnId="{216D4964-9766-4B20-8B9B-06104901D81C}">
      <dgm:prSet/>
      <dgm:spPr/>
      <dgm:t>
        <a:bodyPr/>
        <a:lstStyle/>
        <a:p>
          <a:endParaRPr lang="es-HN"/>
        </a:p>
      </dgm:t>
    </dgm:pt>
    <dgm:pt modelId="{E03CF53C-4752-4E54-9C72-5442838012B1}">
      <dgm:prSet phldrT="[Texto]" custT="1"/>
      <dgm:spPr>
        <a:solidFill>
          <a:srgbClr val="006699"/>
        </a:solidFill>
      </dgm:spPr>
      <dgm:t>
        <a:bodyPr/>
        <a:lstStyle/>
        <a:p>
          <a:pPr algn="l"/>
          <a:r>
            <a:rPr lang="es-ES" sz="1800" dirty="0">
              <a:solidFill>
                <a:schemeClr val="bg1"/>
              </a:solidFill>
            </a:rPr>
            <a:t>Como la cache es de escritura inmediata, la sobreescritura del bloque no es catastrófica ya que la memoria dispone del valor correcto.</a:t>
          </a:r>
          <a:endParaRPr lang="es-MX" sz="1800" dirty="0">
            <a:solidFill>
              <a:schemeClr val="bg1"/>
            </a:solidFill>
          </a:endParaRPr>
        </a:p>
      </dgm:t>
    </dgm:pt>
    <dgm:pt modelId="{FE4C0CAA-7ECC-4002-8833-ABD7AAE7D8A3}" type="parTrans" cxnId="{8B55589A-3A9E-45F8-96BD-164C8152E8D3}">
      <dgm:prSet/>
      <dgm:spPr/>
      <dgm:t>
        <a:bodyPr/>
        <a:lstStyle/>
        <a:p>
          <a:endParaRPr lang="es-HN"/>
        </a:p>
      </dgm:t>
    </dgm:pt>
    <dgm:pt modelId="{36A26E2F-FD35-4481-B38A-A096AFA8547B}" type="sibTrans" cxnId="{8B55589A-3A9E-45F8-96BD-164C8152E8D3}">
      <dgm:prSet/>
      <dgm:spPr/>
      <dgm:t>
        <a:bodyPr/>
        <a:lstStyle/>
        <a:p>
          <a:endParaRPr lang="es-HN"/>
        </a:p>
      </dgm:t>
    </dgm:pt>
    <dgm:pt modelId="{D6083BB9-D77B-4127-8B48-69734AABAB4E}">
      <dgm:prSet custT="1"/>
      <dgm:spPr/>
      <dgm:t>
        <a:bodyPr/>
        <a:lstStyle/>
        <a:p>
          <a:pPr algn="l"/>
          <a:endParaRPr lang="es-HN" sz="1800" dirty="0">
            <a:solidFill>
              <a:schemeClr val="bg1"/>
            </a:solidFill>
          </a:endParaRPr>
        </a:p>
      </dgm:t>
    </dgm:pt>
    <dgm:pt modelId="{8DFCA420-56C5-436B-942B-14D5B07BA7C8}" type="parTrans" cxnId="{9D132DF2-36D0-4FA9-9FF7-726A1783D2DB}">
      <dgm:prSet/>
      <dgm:spPr/>
      <dgm:t>
        <a:bodyPr/>
        <a:lstStyle/>
        <a:p>
          <a:endParaRPr lang="es-HN"/>
        </a:p>
      </dgm:t>
    </dgm:pt>
    <dgm:pt modelId="{0863D3EF-7671-4795-BF59-C2278F0A35F1}" type="sibTrans" cxnId="{9D132DF2-36D0-4FA9-9FF7-726A1783D2DB}">
      <dgm:prSet/>
      <dgm:spPr/>
      <dgm:t>
        <a:bodyPr/>
        <a:lstStyle/>
        <a:p>
          <a:endParaRPr lang="es-HN"/>
        </a:p>
      </dgm:t>
    </dgm:pt>
    <dgm:pt modelId="{8DCAAE3A-E07E-4127-8A01-3E678884858E}">
      <dgm:prSet phldrT="[Texto]" custT="1"/>
      <dgm:spPr>
        <a:solidFill>
          <a:srgbClr val="006699"/>
        </a:solidFill>
      </dgm:spPr>
      <dgm:t>
        <a:bodyPr/>
        <a:lstStyle/>
        <a:p>
          <a:pPr algn="l"/>
          <a:endParaRPr lang="es-MX" sz="1800" dirty="0">
            <a:solidFill>
              <a:schemeClr val="bg1"/>
            </a:solidFill>
          </a:endParaRPr>
        </a:p>
      </dgm:t>
    </dgm:pt>
    <dgm:pt modelId="{B2597358-7E60-4AB3-A520-911C1D5D15CA}" type="parTrans" cxnId="{ED17F493-7C9D-4D9D-9EB0-763883348461}">
      <dgm:prSet/>
      <dgm:spPr/>
      <dgm:t>
        <a:bodyPr/>
        <a:lstStyle/>
        <a:p>
          <a:endParaRPr lang="es-HN"/>
        </a:p>
      </dgm:t>
    </dgm:pt>
    <dgm:pt modelId="{07E9D288-2071-4758-B1CD-3D830942F42F}" type="sibTrans" cxnId="{ED17F493-7C9D-4D9D-9EB0-763883348461}">
      <dgm:prSet/>
      <dgm:spPr/>
      <dgm:t>
        <a:bodyPr/>
        <a:lstStyle/>
        <a:p>
          <a:endParaRPr lang="es-HN"/>
        </a:p>
      </dgm:t>
    </dgm:pt>
    <dgm:pt modelId="{660785B5-6F37-470A-B55F-3D9DF7554824}">
      <dgm:prSet phldrT="[Texto]" custT="1"/>
      <dgm:spPr>
        <a:solidFill>
          <a:srgbClr val="006699"/>
        </a:solidFill>
      </dgm:spPr>
      <dgm:t>
        <a:bodyPr/>
        <a:lstStyle/>
        <a:p>
          <a:pPr algn="l"/>
          <a:r>
            <a:rPr lang="es-HN" sz="1800" dirty="0">
              <a:solidFill>
                <a:schemeClr val="bg1"/>
              </a:solidFill>
            </a:rPr>
            <a:t>Los almacenamientos siempre pue</a:t>
          </a:r>
          <a:r>
            <a:rPr lang="es-ES" sz="1800" dirty="0">
              <a:solidFill>
                <a:schemeClr val="bg1"/>
              </a:solidFill>
            </a:rPr>
            <a:t>den ser realizados en un ciclo. Se lee la etiqueta y se escribe </a:t>
          </a:r>
          <a:r>
            <a:rPr lang="es-ES" sz="1800" u="sng" dirty="0">
              <a:solidFill>
                <a:schemeClr val="bg1"/>
              </a:solidFill>
            </a:rPr>
            <a:t>la parte </a:t>
          </a:r>
          <a:r>
            <a:rPr lang="es-ES" sz="1800" dirty="0">
              <a:solidFill>
                <a:schemeClr val="bg1"/>
              </a:solidFill>
            </a:rPr>
            <a:t>de los datos del </a:t>
          </a:r>
          <a:r>
            <a:rPr lang="es-HN" sz="1800" dirty="0">
              <a:solidFill>
                <a:schemeClr val="bg1"/>
              </a:solidFill>
            </a:rPr>
            <a:t>bloque seleccionado.</a:t>
          </a:r>
          <a:endParaRPr lang="es-MX" sz="1800" dirty="0">
            <a:solidFill>
              <a:schemeClr val="bg1"/>
            </a:solidFill>
          </a:endParaRPr>
        </a:p>
      </dgm:t>
    </dgm:pt>
    <dgm:pt modelId="{B3A32B53-7597-4295-BF75-2D2C3E5B8EE8}" type="parTrans" cxnId="{84B01184-7790-4135-BC5E-FAE3398C8B5C}">
      <dgm:prSet/>
      <dgm:spPr/>
      <dgm:t>
        <a:bodyPr/>
        <a:lstStyle/>
        <a:p>
          <a:endParaRPr lang="es-HN"/>
        </a:p>
      </dgm:t>
    </dgm:pt>
    <dgm:pt modelId="{645B981C-C403-4F85-AC13-51774D36DCB4}" type="sibTrans" cxnId="{84B01184-7790-4135-BC5E-FAE3398C8B5C}">
      <dgm:prSet/>
      <dgm:spPr/>
      <dgm:t>
        <a:bodyPr/>
        <a:lstStyle/>
        <a:p>
          <a:endParaRPr lang="es-HN"/>
        </a:p>
      </dgm:t>
    </dgm:pt>
    <dgm:pt modelId="{5C1952B4-D2A1-48A3-ADB0-98EEDA3984D8}">
      <dgm:prSet custT="1"/>
      <dgm:spPr/>
      <dgm:t>
        <a:bodyPr/>
        <a:lstStyle/>
        <a:p>
          <a:pPr algn="l"/>
          <a:endParaRPr lang="es-HN" sz="1800" dirty="0">
            <a:solidFill>
              <a:schemeClr val="bg1"/>
            </a:solidFill>
          </a:endParaRPr>
        </a:p>
      </dgm:t>
    </dgm:pt>
    <dgm:pt modelId="{F3D23F2A-1BC4-4D9C-903D-C0E027FA36B5}" type="parTrans" cxnId="{FB994D7F-D700-4616-BACC-7C676F6798A0}">
      <dgm:prSet/>
      <dgm:spPr/>
      <dgm:t>
        <a:bodyPr/>
        <a:lstStyle/>
        <a:p>
          <a:endParaRPr lang="es-HN"/>
        </a:p>
      </dgm:t>
    </dgm:pt>
    <dgm:pt modelId="{C83FA354-F455-42C0-B711-67AACC9EAAA0}" type="sibTrans" cxnId="{FB994D7F-D700-4616-BACC-7C676F6798A0}">
      <dgm:prSet/>
      <dgm:spPr/>
      <dgm:t>
        <a:bodyPr/>
        <a:lstStyle/>
        <a:p>
          <a:endParaRPr lang="es-HN"/>
        </a:p>
      </dgm:t>
    </dgm:pt>
    <dgm:pt modelId="{5F4DE647-1213-417A-BE89-9C609690C6AC}">
      <dgm:prSet phldrT="[Texto]" custT="1"/>
      <dgm:spPr>
        <a:solidFill>
          <a:srgbClr val="006699"/>
        </a:solidFill>
      </dgm:spPr>
      <dgm:t>
        <a:bodyPr/>
        <a:lstStyle/>
        <a:p>
          <a:pPr algn="l"/>
          <a:r>
            <a:rPr lang="es-ES" sz="1800" dirty="0">
              <a:solidFill>
                <a:schemeClr val="bg1"/>
              </a:solidFill>
            </a:rPr>
            <a:t>Si la etiqueta se corresponde con la dirección del bloque  que está </a:t>
          </a:r>
          <a:r>
            <a:rPr lang="es-HN" sz="1800" dirty="0">
              <a:solidFill>
                <a:schemeClr val="bg1"/>
              </a:solidFill>
            </a:rPr>
            <a:t>siendo </a:t>
          </a:r>
          <a:r>
            <a:rPr lang="es-HN" sz="1800" u="sng" dirty="0">
              <a:solidFill>
                <a:schemeClr val="bg1"/>
              </a:solidFill>
            </a:rPr>
            <a:t>parcialmente </a:t>
          </a:r>
          <a:r>
            <a:rPr lang="es-HN" sz="1800" dirty="0">
              <a:solidFill>
                <a:schemeClr val="bg1"/>
              </a:solidFill>
            </a:rPr>
            <a:t>escrito, el procesador puede continuar normalmente, ya que el bloque correcto ha sido actualizado.</a:t>
          </a:r>
          <a:endParaRPr lang="es-MX" sz="1800" dirty="0">
            <a:solidFill>
              <a:schemeClr val="bg1"/>
            </a:solidFill>
          </a:endParaRPr>
        </a:p>
      </dgm:t>
    </dgm:pt>
    <dgm:pt modelId="{37AF486C-896F-4AB8-91F2-9ABEFCF532FF}" type="parTrans" cxnId="{23245259-2027-45E3-AB44-613D900EAD01}">
      <dgm:prSet/>
      <dgm:spPr/>
      <dgm:t>
        <a:bodyPr/>
        <a:lstStyle/>
        <a:p>
          <a:endParaRPr lang="es-HN"/>
        </a:p>
      </dgm:t>
    </dgm:pt>
    <dgm:pt modelId="{27800D2D-B288-4A9B-BE83-9193E4DE9AA9}" type="sibTrans" cxnId="{23245259-2027-45E3-AB44-613D900EAD01}">
      <dgm:prSet/>
      <dgm:spPr/>
      <dgm:t>
        <a:bodyPr/>
        <a:lstStyle/>
        <a:p>
          <a:endParaRPr lang="es-HN"/>
        </a:p>
      </dgm:t>
    </dgm:pt>
    <dgm:pt modelId="{F4FBCBA2-0D90-40E9-93B5-B590A803C840}">
      <dgm:prSet custT="1"/>
      <dgm:spPr/>
      <dgm:t>
        <a:bodyPr/>
        <a:lstStyle/>
        <a:p>
          <a:pPr algn="l"/>
          <a:endParaRPr lang="es-HN" sz="1800" dirty="0">
            <a:solidFill>
              <a:schemeClr val="bg1"/>
            </a:solidFill>
          </a:endParaRPr>
        </a:p>
      </dgm:t>
    </dgm:pt>
    <dgm:pt modelId="{E6B3E4F7-E62F-4847-B1C4-B643D26565CE}" type="parTrans" cxnId="{5ABA5577-3240-453D-AB28-C023480A79EC}">
      <dgm:prSet/>
      <dgm:spPr/>
      <dgm:t>
        <a:bodyPr/>
        <a:lstStyle/>
        <a:p>
          <a:endParaRPr lang="es-HN"/>
        </a:p>
      </dgm:t>
    </dgm:pt>
    <dgm:pt modelId="{A853E729-02CA-45AF-B3AB-FC0812D4BBAB}" type="sibTrans" cxnId="{5ABA5577-3240-453D-AB28-C023480A79EC}">
      <dgm:prSet/>
      <dgm:spPr/>
      <dgm:t>
        <a:bodyPr/>
        <a:lstStyle/>
        <a:p>
          <a:endParaRPr lang="es-HN"/>
        </a:p>
      </dgm:t>
    </dgm:pt>
    <dgm:pt modelId="{57A929DC-D71D-4475-AAA4-D0B638A74C90}">
      <dgm:prSet phldrT="[Texto]" custT="1"/>
      <dgm:spPr>
        <a:solidFill>
          <a:srgbClr val="006699"/>
        </a:solidFill>
      </dgm:spPr>
      <dgm:t>
        <a:bodyPr/>
        <a:lstStyle/>
        <a:p>
          <a:pPr algn="l"/>
          <a:r>
            <a:rPr lang="es-ES" sz="1800" dirty="0">
              <a:solidFill>
                <a:schemeClr val="bg1"/>
              </a:solidFill>
            </a:rPr>
            <a:t>Si la etiqueta no se corresponde, el procesador genera un fallo de escritura para buscar </a:t>
          </a:r>
          <a:r>
            <a:rPr lang="es-ES" sz="1800" u="sng" dirty="0">
              <a:solidFill>
                <a:schemeClr val="bg1"/>
              </a:solidFill>
            </a:rPr>
            <a:t>el resto </a:t>
          </a:r>
          <a:r>
            <a:rPr lang="es-ES" sz="1800" dirty="0">
              <a:solidFill>
                <a:schemeClr val="bg1"/>
              </a:solidFill>
            </a:rPr>
            <a:t>del bloque al que corresponde tal dirección.</a:t>
          </a:r>
          <a:endParaRPr lang="es-MX" sz="1800" dirty="0">
            <a:solidFill>
              <a:schemeClr val="bg1"/>
            </a:solidFill>
          </a:endParaRPr>
        </a:p>
      </dgm:t>
    </dgm:pt>
    <dgm:pt modelId="{85634B79-59FF-4FC7-933A-5276B2449E21}" type="parTrans" cxnId="{5E7DD496-E51B-4BAB-996B-02A08D55253F}">
      <dgm:prSet/>
      <dgm:spPr/>
      <dgm:t>
        <a:bodyPr/>
        <a:lstStyle/>
        <a:p>
          <a:endParaRPr lang="es-HN"/>
        </a:p>
      </dgm:t>
    </dgm:pt>
    <dgm:pt modelId="{243667AB-0129-4A24-B354-D8B37B743815}" type="sibTrans" cxnId="{5E7DD496-E51B-4BAB-996B-02A08D55253F}">
      <dgm:prSet/>
      <dgm:spPr/>
      <dgm:t>
        <a:bodyPr/>
        <a:lstStyle/>
        <a:p>
          <a:endParaRPr lang="es-HN"/>
        </a:p>
      </dgm:t>
    </dgm:pt>
    <dgm:pt modelId="{B49260C9-A1E3-471E-80F6-570ACFDD8825}">
      <dgm:prSet custT="1"/>
      <dgm:spPr/>
      <dgm:t>
        <a:bodyPr/>
        <a:lstStyle/>
        <a:p>
          <a:pPr algn="l"/>
          <a:endParaRPr lang="es-HN" sz="1800" dirty="0">
            <a:solidFill>
              <a:schemeClr val="bg1"/>
            </a:solidFill>
          </a:endParaRPr>
        </a:p>
      </dgm:t>
    </dgm:pt>
    <dgm:pt modelId="{F1AF3481-C5D9-4F28-BA63-FCCE0C348C2A}" type="parTrans" cxnId="{8FB43DBD-F2D9-4727-909B-509EEC7B4034}">
      <dgm:prSet/>
      <dgm:spPr/>
      <dgm:t>
        <a:bodyPr/>
        <a:lstStyle/>
        <a:p>
          <a:endParaRPr lang="es-HN"/>
        </a:p>
      </dgm:t>
    </dgm:pt>
    <dgm:pt modelId="{069846E1-4963-4FCA-A508-04830E3D1DC7}" type="sibTrans" cxnId="{8FB43DBD-F2D9-4727-909B-509EEC7B4034}">
      <dgm:prSet/>
      <dgm:spPr/>
      <dgm:t>
        <a:bodyPr/>
        <a:lstStyle/>
        <a:p>
          <a:endParaRPr lang="es-HN"/>
        </a:p>
      </dgm:t>
    </dgm:pt>
    <dgm:pt modelId="{ECE58D3F-2FA3-46E4-BAD3-76EEADD38532}" type="pres">
      <dgm:prSet presAssocID="{BA220693-E931-4358-A2E2-718ECDD3CB8E}" presName="linearFlow" presStyleCnt="0">
        <dgm:presLayoutVars>
          <dgm:dir/>
          <dgm:animLvl val="lvl"/>
          <dgm:resizeHandles/>
        </dgm:presLayoutVars>
      </dgm:prSet>
      <dgm:spPr/>
    </dgm:pt>
    <dgm:pt modelId="{5E62D7FD-4E58-4579-955D-9CA24524F5C0}" type="pres">
      <dgm:prSet presAssocID="{FF708FAD-61F1-467D-A962-000C80F28A10}" presName="compositeNode" presStyleCnt="0">
        <dgm:presLayoutVars>
          <dgm:bulletEnabled val="1"/>
        </dgm:presLayoutVars>
      </dgm:prSet>
      <dgm:spPr/>
    </dgm:pt>
    <dgm:pt modelId="{B0398647-7285-473F-8C33-81626123B2CC}" type="pres">
      <dgm:prSet presAssocID="{FF708FAD-61F1-467D-A962-000C80F28A10}"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8000" r="-28000"/>
          </a:stretch>
        </a:blipFill>
      </dgm:spPr>
    </dgm:pt>
    <dgm:pt modelId="{1DD672E0-6CEB-4E40-A04B-D386CB9416B4}" type="pres">
      <dgm:prSet presAssocID="{FF708FAD-61F1-467D-A962-000C80F28A10}" presName="childNode" presStyleLbl="node1" presStyleIdx="0" presStyleCnt="1">
        <dgm:presLayoutVars>
          <dgm:bulletEnabled val="1"/>
        </dgm:presLayoutVars>
      </dgm:prSet>
      <dgm:spPr/>
    </dgm:pt>
    <dgm:pt modelId="{2DA73385-E028-452F-9DC3-172781CA85C5}" type="pres">
      <dgm:prSet presAssocID="{FF708FAD-61F1-467D-A962-000C80F28A10}" presName="parentNode" presStyleLbl="revTx" presStyleIdx="0" presStyleCnt="1">
        <dgm:presLayoutVars>
          <dgm:chMax val="0"/>
          <dgm:bulletEnabled val="1"/>
        </dgm:presLayoutVars>
      </dgm:prSet>
      <dgm:spPr/>
    </dgm:pt>
  </dgm:ptLst>
  <dgm:cxnLst>
    <dgm:cxn modelId="{8FE9260C-F3E3-484B-9FDB-A97675520D05}" type="presOf" srcId="{5F4DE647-1213-417A-BE89-9C609690C6AC}" destId="{1DD672E0-6CEB-4E40-A04B-D386CB9416B4}" srcOrd="0" destOrd="4" presId="urn:microsoft.com/office/officeart/2005/8/layout/hList2#14"/>
    <dgm:cxn modelId="{6590ED11-BA47-4F8F-8E90-E1B87D411847}" type="presOf" srcId="{D6083BB9-D77B-4127-8B48-69734AABAB4E}" destId="{1DD672E0-6CEB-4E40-A04B-D386CB9416B4}" srcOrd="0" destOrd="10" presId="urn:microsoft.com/office/officeart/2005/8/layout/hList2#14"/>
    <dgm:cxn modelId="{6590F013-79D8-491B-9D6D-798246918422}" srcId="{FF708FAD-61F1-467D-A962-000C80F28A10}" destId="{482F66A5-E603-49AD-9524-ABD4B3E7691A}" srcOrd="12" destOrd="0" parTransId="{2575ACD3-6310-4E1C-886B-CB8AA43D159F}" sibTransId="{A1ADA153-6101-44B6-94E0-D86131861E37}"/>
    <dgm:cxn modelId="{1C7A1220-0F48-4DE3-8A56-05F93C1349C4}" type="presOf" srcId="{5C1952B4-D2A1-48A3-ADB0-98EEDA3984D8}" destId="{1DD672E0-6CEB-4E40-A04B-D386CB9416B4}" srcOrd="0" destOrd="8" presId="urn:microsoft.com/office/officeart/2005/8/layout/hList2#14"/>
    <dgm:cxn modelId="{C0709426-2B56-41D9-9751-3A8BF84E143D}" type="presOf" srcId="{8696D7CE-275D-4BB6-A9A1-9E1C806E30A0}" destId="{1DD672E0-6CEB-4E40-A04B-D386CB9416B4}" srcOrd="0" destOrd="0" presId="urn:microsoft.com/office/officeart/2005/8/layout/hList2#14"/>
    <dgm:cxn modelId="{9C910C2A-02E6-4AE3-B08D-2C7D702C60AA}" type="presOf" srcId="{10D7BB83-9448-4DBC-815A-FE013BD42500}" destId="{1DD672E0-6CEB-4E40-A04B-D386CB9416B4}" srcOrd="0" destOrd="16" presId="urn:microsoft.com/office/officeart/2005/8/layout/hList2#14"/>
    <dgm:cxn modelId="{6804A833-8938-46B6-99E8-E86ADA3B9DEE}" type="presOf" srcId="{482F66A5-E603-49AD-9524-ABD4B3E7691A}" destId="{1DD672E0-6CEB-4E40-A04B-D386CB9416B4}" srcOrd="0" destOrd="12" presId="urn:microsoft.com/office/officeart/2005/8/layout/hList2#14"/>
    <dgm:cxn modelId="{048E0238-748D-487B-901A-DA81391CB615}" srcId="{FF708FAD-61F1-467D-A962-000C80F28A10}" destId="{10D7BB83-9448-4DBC-815A-FE013BD42500}" srcOrd="16" destOrd="0" parTransId="{DCE1B0B6-B3A4-4D12-A6E8-16315A7BA1ED}" sibTransId="{64231E18-5803-401C-B30A-A227FFCEA06C}"/>
    <dgm:cxn modelId="{DCE26A3B-FA73-42EE-B872-CEFAFEA4DC14}" srcId="{FF708FAD-61F1-467D-A962-000C80F28A10}" destId="{4C40A7D1-DAD1-46BF-BD3B-723E0EBA8199}" srcOrd="15" destOrd="0" parTransId="{55923078-AF30-461B-97B2-AF2FAA522AAE}" sibTransId="{CB944AA6-54B5-4EAD-87B7-60A9E91C42FA}"/>
    <dgm:cxn modelId="{B5D0DF40-7BE1-4BD5-B18C-44F942CB3E5B}" srcId="{FF708FAD-61F1-467D-A962-000C80F28A10}" destId="{B844D71D-74BD-49D0-87F4-E095146991F4}" srcOrd="21" destOrd="0" parTransId="{C9FB5AC8-71A8-4343-8007-57ECDB5A1EED}" sibTransId="{923B491F-9486-4BE5-909B-E84E209DB999}"/>
    <dgm:cxn modelId="{3E28FA60-8957-4806-BCCF-D0CBD52A1254}" srcId="{FF708FAD-61F1-467D-A962-000C80F28A10}" destId="{8696D7CE-275D-4BB6-A9A1-9E1C806E30A0}" srcOrd="0" destOrd="0" parTransId="{C17E3A97-EA36-491D-AEEE-5135ADFEA520}" sibTransId="{EC6190E6-7E11-4886-A045-E4C76BFA6771}"/>
    <dgm:cxn modelId="{216D4964-9766-4B20-8B9B-06104901D81C}" srcId="{FF708FAD-61F1-467D-A962-000C80F28A10}" destId="{1F60B0CA-B10B-4578-9C5E-BB61E5C6A0ED}" srcOrd="11" destOrd="0" parTransId="{95D689CF-B848-4084-81D1-FFA5A74E2125}" sibTransId="{0020AECB-79F1-4D6D-83F4-FD67ADECF150}"/>
    <dgm:cxn modelId="{B3B7204A-6E5A-4F65-A897-99FE33E0E7EE}" srcId="{FF708FAD-61F1-467D-A962-000C80F28A10}" destId="{68F0DC53-411D-4C94-9965-42301E3A9CBD}" srcOrd="14" destOrd="0" parTransId="{549941E6-D28E-48CD-BF91-1DBCF6B5FBC8}" sibTransId="{4CE60CDE-19D3-4D99-9C74-ED81213A753D}"/>
    <dgm:cxn modelId="{6C97626B-E459-44D6-A4BE-137AC2F5201C}" srcId="{FF708FAD-61F1-467D-A962-000C80F28A10}" destId="{553502E4-324B-4A19-A929-BC695A18C816}" srcOrd="17" destOrd="0" parTransId="{926BBC50-D806-474E-A498-C46B7A01876F}" sibTransId="{B90D371D-ADF8-4982-99C1-391A2BD768A3}"/>
    <dgm:cxn modelId="{BD99DC6D-2D36-4038-808D-FCCC1A127907}" type="presOf" srcId="{5F6E7F09-4F5F-48E0-8161-A707905B1DA0}" destId="{1DD672E0-6CEB-4E40-A04B-D386CB9416B4}" srcOrd="0" destOrd="13" presId="urn:microsoft.com/office/officeart/2005/8/layout/hList2#14"/>
    <dgm:cxn modelId="{4FA9F474-618E-4D01-B6AF-C1287E67C91A}" type="presOf" srcId="{57A929DC-D71D-4475-AAA4-D0B638A74C90}" destId="{1DD672E0-6CEB-4E40-A04B-D386CB9416B4}" srcOrd="0" destOrd="5" presId="urn:microsoft.com/office/officeart/2005/8/layout/hList2#14"/>
    <dgm:cxn modelId="{5ABA5577-3240-453D-AB28-C023480A79EC}" srcId="{FF708FAD-61F1-467D-A962-000C80F28A10}" destId="{F4FBCBA2-0D90-40E9-93B5-B590A803C840}" srcOrd="7" destOrd="0" parTransId="{E6B3E4F7-E62F-4847-B1C4-B643D26565CE}" sibTransId="{A853E729-02CA-45AF-B3AB-FC0812D4BBAB}"/>
    <dgm:cxn modelId="{F12D9A58-859A-43E1-B529-67464183BBC6}" type="presOf" srcId="{B844D71D-74BD-49D0-87F4-E095146991F4}" destId="{1DD672E0-6CEB-4E40-A04B-D386CB9416B4}" srcOrd="0" destOrd="21" presId="urn:microsoft.com/office/officeart/2005/8/layout/hList2#14"/>
    <dgm:cxn modelId="{23245259-2027-45E3-AB44-613D900EAD01}" srcId="{FF708FAD-61F1-467D-A962-000C80F28A10}" destId="{5F4DE647-1213-417A-BE89-9C609690C6AC}" srcOrd="4" destOrd="0" parTransId="{37AF486C-896F-4AB8-91F2-9ABEFCF532FF}" sibTransId="{27800D2D-B288-4A9B-BE83-9193E4DE9AA9}"/>
    <dgm:cxn modelId="{11BCC85A-8095-4B0B-B175-945B2EBBE738}" srcId="{FF708FAD-61F1-467D-A962-000C80F28A10}" destId="{5F6E7F09-4F5F-48E0-8161-A707905B1DA0}" srcOrd="13" destOrd="0" parTransId="{95347C6F-6219-4789-8693-05A4B37BBB8B}" sibTransId="{4098B27A-C8F7-497E-BB07-9935528115A7}"/>
    <dgm:cxn modelId="{FB994D7F-D700-4616-BACC-7C676F6798A0}" srcId="{FF708FAD-61F1-467D-A962-000C80F28A10}" destId="{5C1952B4-D2A1-48A3-ADB0-98EEDA3984D8}" srcOrd="8" destOrd="0" parTransId="{F3D23F2A-1BC4-4D9C-903D-C0E027FA36B5}" sibTransId="{C83FA354-F455-42C0-B711-67AACC9EAAA0}"/>
    <dgm:cxn modelId="{1E622981-AEB2-4A69-B79F-49ACFF9C7602}" type="presOf" srcId="{BA220693-E931-4358-A2E2-718ECDD3CB8E}" destId="{ECE58D3F-2FA3-46E4-BAD3-76EEADD38532}" srcOrd="0" destOrd="0" presId="urn:microsoft.com/office/officeart/2005/8/layout/hList2#14"/>
    <dgm:cxn modelId="{DC042A83-5290-4184-B67B-8DD43E30E030}" srcId="{FF708FAD-61F1-467D-A962-000C80F28A10}" destId="{CBEB1661-DD42-4C9D-8D42-CAE6D33BACC3}" srcOrd="23" destOrd="0" parTransId="{226BF4B0-8D71-4A71-9AD8-465CA80D7724}" sibTransId="{0BD13690-41C7-4DA1-97BD-EC5049629F73}"/>
    <dgm:cxn modelId="{84B01184-7790-4135-BC5E-FAE3398C8B5C}" srcId="{FF708FAD-61F1-467D-A962-000C80F28A10}" destId="{660785B5-6F37-470A-B55F-3D9DF7554824}" srcOrd="3" destOrd="0" parTransId="{B3A32B53-7597-4295-BF75-2D2C3E5B8EE8}" sibTransId="{645B981C-C403-4F85-AC13-51774D36DCB4}"/>
    <dgm:cxn modelId="{44ABBF87-EC0D-4941-AEF6-CFF257D34DE9}" type="presOf" srcId="{FF708FAD-61F1-467D-A962-000C80F28A10}" destId="{2DA73385-E028-452F-9DC3-172781CA85C5}" srcOrd="0" destOrd="0" presId="urn:microsoft.com/office/officeart/2005/8/layout/hList2#14"/>
    <dgm:cxn modelId="{5A6E518D-034C-4671-939E-05B3EE520513}" srcId="{FF708FAD-61F1-467D-A962-000C80F28A10}" destId="{7AFA98CB-1786-449E-8B8E-33C9FA09DF68}" srcOrd="22" destOrd="0" parTransId="{F98CEA44-275E-4532-B2DA-AE7918AE0721}" sibTransId="{49AA4F41-DBD3-4AE6-A6CC-583226E4A9C9}"/>
    <dgm:cxn modelId="{B58D5E8F-9015-4CE7-9485-0AAB0BBBA5B3}" srcId="{FF708FAD-61F1-467D-A962-000C80F28A10}" destId="{78198FEF-DF19-4898-AD73-BDDAD6B94CD8}" srcOrd="1" destOrd="0" parTransId="{74F74109-586C-478B-BAF2-0D169520F827}" sibTransId="{F55212F1-3995-4FBE-9138-45C6802752C8}"/>
    <dgm:cxn modelId="{0FE69793-F301-43AD-B4DB-BF4A85EFF90F}" srcId="{FF708FAD-61F1-467D-A962-000C80F28A10}" destId="{E8E009FF-439C-4E3C-B06B-F79CB536629C}" srcOrd="18" destOrd="0" parTransId="{A8C21E28-7657-436C-83DE-BF316D70C623}" sibTransId="{3DDD0F32-CD43-4FAE-913A-070652CE2536}"/>
    <dgm:cxn modelId="{ED17F493-7C9D-4D9D-9EB0-763883348461}" srcId="{FF708FAD-61F1-467D-A962-000C80F28A10}" destId="{8DCAAE3A-E07E-4127-8A01-3E678884858E}" srcOrd="9" destOrd="0" parTransId="{B2597358-7E60-4AB3-A520-911C1D5D15CA}" sibTransId="{07E9D288-2071-4758-B1CD-3D830942F42F}"/>
    <dgm:cxn modelId="{5E7DD496-E51B-4BAB-996B-02A08D55253F}" srcId="{FF708FAD-61F1-467D-A962-000C80F28A10}" destId="{57A929DC-D71D-4475-AAA4-D0B638A74C90}" srcOrd="5" destOrd="0" parTransId="{85634B79-59FF-4FC7-933A-5276B2449E21}" sibTransId="{243667AB-0129-4A24-B354-D8B37B743815}"/>
    <dgm:cxn modelId="{8B55589A-3A9E-45F8-96BD-164C8152E8D3}" srcId="{FF708FAD-61F1-467D-A962-000C80F28A10}" destId="{E03CF53C-4752-4E54-9C72-5442838012B1}" srcOrd="2" destOrd="0" parTransId="{FE4C0CAA-7ECC-4002-8833-ABD7AAE7D8A3}" sibTransId="{36A26E2F-FD35-4481-B38A-A096AFA8547B}"/>
    <dgm:cxn modelId="{7AA69EA4-40C9-424B-B1F4-020299957EE9}" type="presOf" srcId="{F4FBCBA2-0D90-40E9-93B5-B590A803C840}" destId="{1DD672E0-6CEB-4E40-A04B-D386CB9416B4}" srcOrd="0" destOrd="7" presId="urn:microsoft.com/office/officeart/2005/8/layout/hList2#14"/>
    <dgm:cxn modelId="{C3262AAE-CBFC-4148-8E50-5C8AA8D994A2}" type="presOf" srcId="{CBEB1661-DD42-4C9D-8D42-CAE6D33BACC3}" destId="{1DD672E0-6CEB-4E40-A04B-D386CB9416B4}" srcOrd="0" destOrd="23" presId="urn:microsoft.com/office/officeart/2005/8/layout/hList2#14"/>
    <dgm:cxn modelId="{5269CBAE-56F8-444A-94F4-3A264DFE51AF}" srcId="{BA220693-E931-4358-A2E2-718ECDD3CB8E}" destId="{FF708FAD-61F1-467D-A962-000C80F28A10}" srcOrd="0" destOrd="0" parTransId="{77F8B8CC-6C4E-4DD8-B5E6-E8ED538A6DAE}" sibTransId="{A01239FC-5357-4DE6-B85B-AD861068CB7F}"/>
    <dgm:cxn modelId="{0CEC74B1-955D-468E-ACA8-D4F9C90B0786}" type="presOf" srcId="{8DCAAE3A-E07E-4127-8A01-3E678884858E}" destId="{1DD672E0-6CEB-4E40-A04B-D386CB9416B4}" srcOrd="0" destOrd="9" presId="urn:microsoft.com/office/officeart/2005/8/layout/hList2#14"/>
    <dgm:cxn modelId="{C10488B8-E5D6-4E9B-A13F-5076377C3EB1}" type="presOf" srcId="{68F0DC53-411D-4C94-9965-42301E3A9CBD}" destId="{1DD672E0-6CEB-4E40-A04B-D386CB9416B4}" srcOrd="0" destOrd="14" presId="urn:microsoft.com/office/officeart/2005/8/layout/hList2#14"/>
    <dgm:cxn modelId="{A967DAB9-A1E9-467B-ADBD-300BEEB0B6F5}" type="presOf" srcId="{4C40A7D1-DAD1-46BF-BD3B-723E0EBA8199}" destId="{1DD672E0-6CEB-4E40-A04B-D386CB9416B4}" srcOrd="0" destOrd="15" presId="urn:microsoft.com/office/officeart/2005/8/layout/hList2#14"/>
    <dgm:cxn modelId="{9CA312BD-AC73-4744-A944-FA9AF46A93F2}" type="presOf" srcId="{B6E6D92F-9651-4A0E-A89E-6096AF2E2E8F}" destId="{1DD672E0-6CEB-4E40-A04B-D386CB9416B4}" srcOrd="0" destOrd="19" presId="urn:microsoft.com/office/officeart/2005/8/layout/hList2#14"/>
    <dgm:cxn modelId="{8FB43DBD-F2D9-4727-909B-509EEC7B4034}" srcId="{FF708FAD-61F1-467D-A962-000C80F28A10}" destId="{B49260C9-A1E3-471E-80F6-570ACFDD8825}" srcOrd="6" destOrd="0" parTransId="{F1AF3481-C5D9-4F28-BA63-FCCE0C348C2A}" sibTransId="{069846E1-4963-4FCA-A508-04830E3D1DC7}"/>
    <dgm:cxn modelId="{8637D6BF-DA2E-43F2-BBE0-4CE048C342E6}" srcId="{FF708FAD-61F1-467D-A962-000C80F28A10}" destId="{7D5F01B3-0800-4B75-8676-E76102A0D0FB}" srcOrd="24" destOrd="0" parTransId="{BFE5DD94-9EFC-438D-B5B0-5395ED393551}" sibTransId="{E07B800C-17AC-42BC-953D-20229BDDA21B}"/>
    <dgm:cxn modelId="{42F0D8C1-12E3-46ED-B193-3CF1AE25A12B}" type="presOf" srcId="{78198FEF-DF19-4898-AD73-BDDAD6B94CD8}" destId="{1DD672E0-6CEB-4E40-A04B-D386CB9416B4}" srcOrd="0" destOrd="1" presId="urn:microsoft.com/office/officeart/2005/8/layout/hList2#14"/>
    <dgm:cxn modelId="{056DC8C4-9844-46A6-A78D-D7E265EE544F}" type="presOf" srcId="{7AFA98CB-1786-449E-8B8E-33C9FA09DF68}" destId="{1DD672E0-6CEB-4E40-A04B-D386CB9416B4}" srcOrd="0" destOrd="22" presId="urn:microsoft.com/office/officeart/2005/8/layout/hList2#14"/>
    <dgm:cxn modelId="{A5B7F7D4-C82B-4687-A59C-31E28B8BE0A2}" srcId="{FF708FAD-61F1-467D-A962-000C80F28A10}" destId="{B6E6D92F-9651-4A0E-A89E-6096AF2E2E8F}" srcOrd="19" destOrd="0" parTransId="{1F9F89C3-310D-4761-8192-226DBF388CBE}" sibTransId="{1DE934B3-B603-4E6A-854B-D61E309C630C}"/>
    <dgm:cxn modelId="{325A55D5-A0FB-4425-8AF5-95BDEDB59ADE}" type="presOf" srcId="{B49260C9-A1E3-471E-80F6-570ACFDD8825}" destId="{1DD672E0-6CEB-4E40-A04B-D386CB9416B4}" srcOrd="0" destOrd="6" presId="urn:microsoft.com/office/officeart/2005/8/layout/hList2#14"/>
    <dgm:cxn modelId="{DBB5DCD9-EAB8-428C-B657-AA301006B847}" type="presOf" srcId="{553502E4-324B-4A19-A929-BC695A18C816}" destId="{1DD672E0-6CEB-4E40-A04B-D386CB9416B4}" srcOrd="0" destOrd="17" presId="urn:microsoft.com/office/officeart/2005/8/layout/hList2#14"/>
    <dgm:cxn modelId="{B20363E0-BAAC-4A48-979B-38D11AA7BB76}" srcId="{FF708FAD-61F1-467D-A962-000C80F28A10}" destId="{086FE5EF-6AAE-4CEC-8786-48D4420520D2}" srcOrd="20" destOrd="0" parTransId="{F242B4EC-BE2E-45E3-A596-0BAD4B661F4C}" sibTransId="{7C6B1518-8D90-4485-949C-8B1445B54AF4}"/>
    <dgm:cxn modelId="{02BC19E2-0955-4745-B0B0-E8DF58056440}" type="presOf" srcId="{086FE5EF-6AAE-4CEC-8786-48D4420520D2}" destId="{1DD672E0-6CEB-4E40-A04B-D386CB9416B4}" srcOrd="0" destOrd="20" presId="urn:microsoft.com/office/officeart/2005/8/layout/hList2#14"/>
    <dgm:cxn modelId="{BEEFEAEE-D753-4166-9C33-2C929F022872}" type="presOf" srcId="{1F60B0CA-B10B-4578-9C5E-BB61E5C6A0ED}" destId="{1DD672E0-6CEB-4E40-A04B-D386CB9416B4}" srcOrd="0" destOrd="11" presId="urn:microsoft.com/office/officeart/2005/8/layout/hList2#14"/>
    <dgm:cxn modelId="{05B554F1-6338-45C4-B2CF-B9D6561C3B96}" type="presOf" srcId="{660785B5-6F37-470A-B55F-3D9DF7554824}" destId="{1DD672E0-6CEB-4E40-A04B-D386CB9416B4}" srcOrd="0" destOrd="3" presId="urn:microsoft.com/office/officeart/2005/8/layout/hList2#14"/>
    <dgm:cxn modelId="{9D132DF2-36D0-4FA9-9FF7-726A1783D2DB}" srcId="{FF708FAD-61F1-467D-A962-000C80F28A10}" destId="{D6083BB9-D77B-4127-8B48-69734AABAB4E}" srcOrd="10" destOrd="0" parTransId="{8DFCA420-56C5-436B-942B-14D5B07BA7C8}" sibTransId="{0863D3EF-7671-4795-BF59-C2278F0A35F1}"/>
    <dgm:cxn modelId="{B7B25EF5-FAA2-4D4A-9399-30335EDFFB8D}" type="presOf" srcId="{E03CF53C-4752-4E54-9C72-5442838012B1}" destId="{1DD672E0-6CEB-4E40-A04B-D386CB9416B4}" srcOrd="0" destOrd="2" presId="urn:microsoft.com/office/officeart/2005/8/layout/hList2#14"/>
    <dgm:cxn modelId="{E18122FA-2795-429B-A618-F6A3F3554883}" type="presOf" srcId="{7D5F01B3-0800-4B75-8676-E76102A0D0FB}" destId="{1DD672E0-6CEB-4E40-A04B-D386CB9416B4}" srcOrd="0" destOrd="24" presId="urn:microsoft.com/office/officeart/2005/8/layout/hList2#14"/>
    <dgm:cxn modelId="{4768CDFA-651C-40BA-992A-86781FD4B2EE}" type="presOf" srcId="{E8E009FF-439C-4E3C-B06B-F79CB536629C}" destId="{1DD672E0-6CEB-4E40-A04B-D386CB9416B4}" srcOrd="0" destOrd="18" presId="urn:microsoft.com/office/officeart/2005/8/layout/hList2#14"/>
    <dgm:cxn modelId="{0C01057D-0A7A-4C71-AC9A-2014E2A18CBA}" type="presParOf" srcId="{ECE58D3F-2FA3-46E4-BAD3-76EEADD38532}" destId="{5E62D7FD-4E58-4579-955D-9CA24524F5C0}" srcOrd="0" destOrd="0" presId="urn:microsoft.com/office/officeart/2005/8/layout/hList2#14"/>
    <dgm:cxn modelId="{DC404D51-E7C5-441D-94E4-56574CA0DAEA}" type="presParOf" srcId="{5E62D7FD-4E58-4579-955D-9CA24524F5C0}" destId="{B0398647-7285-473F-8C33-81626123B2CC}" srcOrd="0" destOrd="0" presId="urn:microsoft.com/office/officeart/2005/8/layout/hList2#14"/>
    <dgm:cxn modelId="{0C200342-66D3-4665-A69A-91C7C450EF92}" type="presParOf" srcId="{5E62D7FD-4E58-4579-955D-9CA24524F5C0}" destId="{1DD672E0-6CEB-4E40-A04B-D386CB9416B4}" srcOrd="1" destOrd="0" presId="urn:microsoft.com/office/officeart/2005/8/layout/hList2#14"/>
    <dgm:cxn modelId="{7F750D05-D91D-455A-B9A9-7FE621F2ADD1}" type="presParOf" srcId="{5E62D7FD-4E58-4579-955D-9CA24524F5C0}" destId="{2DA73385-E028-452F-9DC3-172781CA85C5}" srcOrd="2" destOrd="0" presId="urn:microsoft.com/office/officeart/2005/8/layout/hList2#1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BA220693-E931-4358-A2E2-718ECDD3CB8E}" type="doc">
      <dgm:prSet loTypeId="urn:microsoft.com/office/officeart/2005/8/layout/hList2#14" loCatId="list" qsTypeId="urn:microsoft.com/office/officeart/2005/8/quickstyle/simple5" qsCatId="simple" csTypeId="urn:microsoft.com/office/officeart/2005/8/colors/accent0_3" csCatId="mainScheme" phldr="1"/>
      <dgm:spPr/>
      <dgm:t>
        <a:bodyPr/>
        <a:lstStyle/>
        <a:p>
          <a:endParaRPr lang="es-MX"/>
        </a:p>
      </dgm:t>
    </dgm:pt>
    <dgm:pt modelId="{FF708FAD-61F1-467D-A962-000C80F28A10}">
      <dgm:prSet phldrT="[Texto]"/>
      <dgm:spPr/>
      <dgm:t>
        <a:bodyPr/>
        <a:lstStyle/>
        <a:p>
          <a:endParaRPr lang="es-MX" dirty="0"/>
        </a:p>
        <a:p>
          <a:endParaRPr lang="es-MX" dirty="0"/>
        </a:p>
      </dgm:t>
    </dgm:pt>
    <dgm:pt modelId="{77F8B8CC-6C4E-4DD8-B5E6-E8ED538A6DAE}" type="parTrans" cxnId="{5269CBAE-56F8-444A-94F4-3A264DFE51AF}">
      <dgm:prSet/>
      <dgm:spPr/>
      <dgm:t>
        <a:bodyPr/>
        <a:lstStyle/>
        <a:p>
          <a:endParaRPr lang="es-MX"/>
        </a:p>
      </dgm:t>
    </dgm:pt>
    <dgm:pt modelId="{A01239FC-5357-4DE6-B85B-AD861068CB7F}" type="sibTrans" cxnId="{5269CBAE-56F8-444A-94F4-3A264DFE51AF}">
      <dgm:prSet/>
      <dgm:spPr/>
      <dgm:t>
        <a:bodyPr/>
        <a:lstStyle/>
        <a:p>
          <a:endParaRPr lang="es-MX"/>
        </a:p>
      </dgm:t>
    </dgm:pt>
    <dgm:pt modelId="{8696D7CE-275D-4BB6-A9A1-9E1C806E30A0}">
      <dgm:prSet phldrT="[Texto]" custT="1"/>
      <dgm:spPr>
        <a:solidFill>
          <a:srgbClr val="006699"/>
        </a:solidFill>
      </dgm:spPr>
      <dgm:t>
        <a:bodyPr/>
        <a:lstStyle/>
        <a:p>
          <a:pPr algn="l"/>
          <a:r>
            <a:rPr lang="es-HN" sz="2400" b="1" dirty="0">
              <a:solidFill>
                <a:srgbClr val="FFC000"/>
              </a:solidFill>
            </a:rPr>
            <a:t>Reserva de Escritura</a:t>
          </a:r>
          <a:r>
            <a:rPr lang="es-HN" sz="2400" dirty="0">
              <a:solidFill>
                <a:schemeClr val="bg1"/>
              </a:solidFill>
            </a:rPr>
            <a:t>: C</a:t>
          </a:r>
          <a:r>
            <a:rPr lang="es-ES" sz="2400" dirty="0">
              <a:solidFill>
                <a:schemeClr val="bg1"/>
              </a:solidFill>
            </a:rPr>
            <a:t>onsiste en reservar un bloque en la cache. El bloque se lee de la memoria y la parte correspondiente del bloque se sobrescribe.</a:t>
          </a:r>
          <a:endParaRPr lang="es-MX" sz="2400" dirty="0">
            <a:solidFill>
              <a:schemeClr val="bg1"/>
            </a:solidFill>
          </a:endParaRPr>
        </a:p>
      </dgm:t>
    </dgm:pt>
    <dgm:pt modelId="{C17E3A97-EA36-491D-AEEE-5135ADFEA520}" type="parTrans" cxnId="{3E28FA60-8957-4806-BCCF-D0CBD52A1254}">
      <dgm:prSet/>
      <dgm:spPr/>
      <dgm:t>
        <a:bodyPr/>
        <a:lstStyle/>
        <a:p>
          <a:endParaRPr lang="es-MX"/>
        </a:p>
      </dgm:t>
    </dgm:pt>
    <dgm:pt modelId="{EC6190E6-7E11-4886-A045-E4C76BFA6771}" type="sibTrans" cxnId="{3E28FA60-8957-4806-BCCF-D0CBD52A1254}">
      <dgm:prSet/>
      <dgm:spPr/>
      <dgm:t>
        <a:bodyPr/>
        <a:lstStyle/>
        <a:p>
          <a:endParaRPr lang="es-MX"/>
        </a:p>
      </dgm:t>
    </dgm:pt>
    <dgm:pt modelId="{7D5F01B3-0800-4B75-8676-E76102A0D0FB}">
      <dgm:prSet custT="1"/>
      <dgm:spPr>
        <a:solidFill>
          <a:srgbClr val="006699"/>
        </a:solidFill>
      </dgm:spPr>
      <dgm:t>
        <a:bodyPr/>
        <a:lstStyle/>
        <a:p>
          <a:pPr algn="l"/>
          <a:endParaRPr lang="es-MX" sz="2400" dirty="0">
            <a:solidFill>
              <a:schemeClr val="bg1"/>
            </a:solidFill>
          </a:endParaRPr>
        </a:p>
      </dgm:t>
    </dgm:pt>
    <dgm:pt modelId="{BFE5DD94-9EFC-438D-B5B0-5395ED393551}" type="parTrans" cxnId="{8637D6BF-DA2E-43F2-BBE0-4CE048C342E6}">
      <dgm:prSet/>
      <dgm:spPr/>
      <dgm:t>
        <a:bodyPr/>
        <a:lstStyle/>
        <a:p>
          <a:endParaRPr lang="es-MX"/>
        </a:p>
      </dgm:t>
    </dgm:pt>
    <dgm:pt modelId="{E07B800C-17AC-42BC-953D-20229BDDA21B}" type="sibTrans" cxnId="{8637D6BF-DA2E-43F2-BBE0-4CE048C342E6}">
      <dgm:prSet/>
      <dgm:spPr/>
      <dgm:t>
        <a:bodyPr/>
        <a:lstStyle/>
        <a:p>
          <a:endParaRPr lang="es-MX"/>
        </a:p>
      </dgm:t>
    </dgm:pt>
    <dgm:pt modelId="{CBEB1661-DD42-4C9D-8D42-CAE6D33BACC3}">
      <dgm:prSet custT="1"/>
      <dgm:spPr>
        <a:solidFill>
          <a:srgbClr val="006699"/>
        </a:solidFill>
      </dgm:spPr>
      <dgm:t>
        <a:bodyPr/>
        <a:lstStyle/>
        <a:p>
          <a:pPr algn="l"/>
          <a:endParaRPr lang="es-MX" sz="2400" dirty="0">
            <a:solidFill>
              <a:schemeClr val="bg1"/>
            </a:solidFill>
          </a:endParaRPr>
        </a:p>
      </dgm:t>
    </dgm:pt>
    <dgm:pt modelId="{226BF4B0-8D71-4A71-9AD8-465CA80D7724}" type="parTrans" cxnId="{DC042A83-5290-4184-B67B-8DD43E30E030}">
      <dgm:prSet/>
      <dgm:spPr/>
      <dgm:t>
        <a:bodyPr/>
        <a:lstStyle/>
        <a:p>
          <a:endParaRPr lang="es-MX"/>
        </a:p>
      </dgm:t>
    </dgm:pt>
    <dgm:pt modelId="{0BD13690-41C7-4DA1-97BD-EC5049629F73}" type="sibTrans" cxnId="{DC042A83-5290-4184-B67B-8DD43E30E030}">
      <dgm:prSet/>
      <dgm:spPr/>
      <dgm:t>
        <a:bodyPr/>
        <a:lstStyle/>
        <a:p>
          <a:endParaRPr lang="es-MX"/>
        </a:p>
      </dgm:t>
    </dgm:pt>
    <dgm:pt modelId="{B844D71D-74BD-49D0-87F4-E095146991F4}">
      <dgm:prSet custT="1"/>
      <dgm:spPr/>
      <dgm:t>
        <a:bodyPr/>
        <a:lstStyle/>
        <a:p>
          <a:pPr algn="l"/>
          <a:endParaRPr lang="es-HN" sz="2400" dirty="0">
            <a:solidFill>
              <a:schemeClr val="bg1"/>
            </a:solidFill>
          </a:endParaRPr>
        </a:p>
      </dgm:t>
    </dgm:pt>
    <dgm:pt modelId="{C9FB5AC8-71A8-4343-8007-57ECDB5A1EED}" type="parTrans" cxnId="{B5D0DF40-7BE1-4BD5-B18C-44F942CB3E5B}">
      <dgm:prSet/>
      <dgm:spPr/>
      <dgm:t>
        <a:bodyPr/>
        <a:lstStyle/>
        <a:p>
          <a:endParaRPr lang="es-HN"/>
        </a:p>
      </dgm:t>
    </dgm:pt>
    <dgm:pt modelId="{923B491F-9486-4BE5-909B-E84E209DB999}" type="sibTrans" cxnId="{B5D0DF40-7BE1-4BD5-B18C-44F942CB3E5B}">
      <dgm:prSet/>
      <dgm:spPr/>
      <dgm:t>
        <a:bodyPr/>
        <a:lstStyle/>
        <a:p>
          <a:endParaRPr lang="es-HN"/>
        </a:p>
      </dgm:t>
    </dgm:pt>
    <dgm:pt modelId="{7AFA98CB-1786-449E-8B8E-33C9FA09DF68}">
      <dgm:prSet phldrT="[Texto]" custT="1"/>
      <dgm:spPr>
        <a:solidFill>
          <a:srgbClr val="006699"/>
        </a:solidFill>
      </dgm:spPr>
      <dgm:t>
        <a:bodyPr/>
        <a:lstStyle/>
        <a:p>
          <a:pPr algn="l"/>
          <a:endParaRPr lang="es-MX" sz="2400" dirty="0">
            <a:solidFill>
              <a:schemeClr val="bg1"/>
            </a:solidFill>
          </a:endParaRPr>
        </a:p>
      </dgm:t>
    </dgm:pt>
    <dgm:pt modelId="{F98CEA44-275E-4532-B2DA-AE7918AE0721}" type="parTrans" cxnId="{5A6E518D-034C-4671-939E-05B3EE520513}">
      <dgm:prSet/>
      <dgm:spPr/>
      <dgm:t>
        <a:bodyPr/>
        <a:lstStyle/>
        <a:p>
          <a:endParaRPr lang="es-HN"/>
        </a:p>
      </dgm:t>
    </dgm:pt>
    <dgm:pt modelId="{49AA4F41-DBD3-4AE6-A6CC-583226E4A9C9}" type="sibTrans" cxnId="{5A6E518D-034C-4671-939E-05B3EE520513}">
      <dgm:prSet/>
      <dgm:spPr/>
      <dgm:t>
        <a:bodyPr/>
        <a:lstStyle/>
        <a:p>
          <a:endParaRPr lang="es-HN"/>
        </a:p>
      </dgm:t>
    </dgm:pt>
    <dgm:pt modelId="{086FE5EF-6AAE-4CEC-8786-48D4420520D2}">
      <dgm:prSet custT="1"/>
      <dgm:spPr/>
      <dgm:t>
        <a:bodyPr/>
        <a:lstStyle/>
        <a:p>
          <a:pPr algn="l"/>
          <a:endParaRPr lang="es-HN" sz="2400" dirty="0">
            <a:solidFill>
              <a:schemeClr val="bg1"/>
            </a:solidFill>
          </a:endParaRPr>
        </a:p>
      </dgm:t>
    </dgm:pt>
    <dgm:pt modelId="{F242B4EC-BE2E-45E3-A596-0BAD4B661F4C}" type="parTrans" cxnId="{B20363E0-BAAC-4A48-979B-38D11AA7BB76}">
      <dgm:prSet/>
      <dgm:spPr/>
      <dgm:t>
        <a:bodyPr/>
        <a:lstStyle/>
        <a:p>
          <a:endParaRPr lang="es-HN"/>
        </a:p>
      </dgm:t>
    </dgm:pt>
    <dgm:pt modelId="{7C6B1518-8D90-4485-949C-8B1445B54AF4}" type="sibTrans" cxnId="{B20363E0-BAAC-4A48-979B-38D11AA7BB76}">
      <dgm:prSet/>
      <dgm:spPr/>
      <dgm:t>
        <a:bodyPr/>
        <a:lstStyle/>
        <a:p>
          <a:endParaRPr lang="es-HN"/>
        </a:p>
      </dgm:t>
    </dgm:pt>
    <dgm:pt modelId="{B6E6D92F-9651-4A0E-A89E-6096AF2E2E8F}">
      <dgm:prSet custT="1"/>
      <dgm:spPr/>
      <dgm:t>
        <a:bodyPr/>
        <a:lstStyle/>
        <a:p>
          <a:pPr algn="l"/>
          <a:endParaRPr lang="es-HN" sz="2400" dirty="0">
            <a:solidFill>
              <a:schemeClr val="bg1"/>
            </a:solidFill>
          </a:endParaRPr>
        </a:p>
      </dgm:t>
    </dgm:pt>
    <dgm:pt modelId="{1F9F89C3-310D-4761-8192-226DBF388CBE}" type="parTrans" cxnId="{A5B7F7D4-C82B-4687-A59C-31E28B8BE0A2}">
      <dgm:prSet/>
      <dgm:spPr/>
      <dgm:t>
        <a:bodyPr/>
        <a:lstStyle/>
        <a:p>
          <a:endParaRPr lang="es-HN"/>
        </a:p>
      </dgm:t>
    </dgm:pt>
    <dgm:pt modelId="{1DE934B3-B603-4E6A-854B-D61E309C630C}" type="sibTrans" cxnId="{A5B7F7D4-C82B-4687-A59C-31E28B8BE0A2}">
      <dgm:prSet/>
      <dgm:spPr/>
      <dgm:t>
        <a:bodyPr/>
        <a:lstStyle/>
        <a:p>
          <a:endParaRPr lang="es-HN"/>
        </a:p>
      </dgm:t>
    </dgm:pt>
    <dgm:pt modelId="{E8E009FF-439C-4E3C-B06B-F79CB536629C}">
      <dgm:prSet custT="1"/>
      <dgm:spPr/>
      <dgm:t>
        <a:bodyPr/>
        <a:lstStyle/>
        <a:p>
          <a:pPr algn="l"/>
          <a:endParaRPr lang="es-HN" sz="2400" dirty="0">
            <a:solidFill>
              <a:schemeClr val="bg1"/>
            </a:solidFill>
          </a:endParaRPr>
        </a:p>
      </dgm:t>
    </dgm:pt>
    <dgm:pt modelId="{A8C21E28-7657-436C-83DE-BF316D70C623}" type="parTrans" cxnId="{0FE69793-F301-43AD-B4DB-BF4A85EFF90F}">
      <dgm:prSet/>
      <dgm:spPr/>
      <dgm:t>
        <a:bodyPr/>
        <a:lstStyle/>
        <a:p>
          <a:endParaRPr lang="es-HN"/>
        </a:p>
      </dgm:t>
    </dgm:pt>
    <dgm:pt modelId="{3DDD0F32-CD43-4FAE-913A-070652CE2536}" type="sibTrans" cxnId="{0FE69793-F301-43AD-B4DB-BF4A85EFF90F}">
      <dgm:prSet/>
      <dgm:spPr/>
      <dgm:t>
        <a:bodyPr/>
        <a:lstStyle/>
        <a:p>
          <a:endParaRPr lang="es-HN"/>
        </a:p>
      </dgm:t>
    </dgm:pt>
    <dgm:pt modelId="{553502E4-324B-4A19-A929-BC695A18C816}">
      <dgm:prSet custT="1"/>
      <dgm:spPr/>
      <dgm:t>
        <a:bodyPr/>
        <a:lstStyle/>
        <a:p>
          <a:pPr algn="l"/>
          <a:endParaRPr lang="es-HN" sz="2400" dirty="0">
            <a:solidFill>
              <a:schemeClr val="bg1"/>
            </a:solidFill>
          </a:endParaRPr>
        </a:p>
      </dgm:t>
    </dgm:pt>
    <dgm:pt modelId="{926BBC50-D806-474E-A498-C46B7A01876F}" type="parTrans" cxnId="{6C97626B-E459-44D6-A4BE-137AC2F5201C}">
      <dgm:prSet/>
      <dgm:spPr/>
      <dgm:t>
        <a:bodyPr/>
        <a:lstStyle/>
        <a:p>
          <a:endParaRPr lang="es-HN"/>
        </a:p>
      </dgm:t>
    </dgm:pt>
    <dgm:pt modelId="{B90D371D-ADF8-4982-99C1-391A2BD768A3}" type="sibTrans" cxnId="{6C97626B-E459-44D6-A4BE-137AC2F5201C}">
      <dgm:prSet/>
      <dgm:spPr/>
      <dgm:t>
        <a:bodyPr/>
        <a:lstStyle/>
        <a:p>
          <a:endParaRPr lang="es-HN"/>
        </a:p>
      </dgm:t>
    </dgm:pt>
    <dgm:pt modelId="{4C40A7D1-DAD1-46BF-BD3B-723E0EBA8199}">
      <dgm:prSet custT="1"/>
      <dgm:spPr/>
      <dgm:t>
        <a:bodyPr/>
        <a:lstStyle/>
        <a:p>
          <a:pPr algn="l"/>
          <a:endParaRPr lang="es-HN" sz="2400" dirty="0">
            <a:solidFill>
              <a:schemeClr val="bg1"/>
            </a:solidFill>
          </a:endParaRPr>
        </a:p>
      </dgm:t>
    </dgm:pt>
    <dgm:pt modelId="{55923078-AF30-461B-97B2-AF2FAA522AAE}" type="parTrans" cxnId="{DCE26A3B-FA73-42EE-B872-CEFAFEA4DC14}">
      <dgm:prSet/>
      <dgm:spPr/>
      <dgm:t>
        <a:bodyPr/>
        <a:lstStyle/>
        <a:p>
          <a:endParaRPr lang="es-HN"/>
        </a:p>
      </dgm:t>
    </dgm:pt>
    <dgm:pt modelId="{CB944AA6-54B5-4EAD-87B7-60A9E91C42FA}" type="sibTrans" cxnId="{DCE26A3B-FA73-42EE-B872-CEFAFEA4DC14}">
      <dgm:prSet/>
      <dgm:spPr/>
      <dgm:t>
        <a:bodyPr/>
        <a:lstStyle/>
        <a:p>
          <a:endParaRPr lang="es-HN"/>
        </a:p>
      </dgm:t>
    </dgm:pt>
    <dgm:pt modelId="{10D7BB83-9448-4DBC-815A-FE013BD42500}">
      <dgm:prSet custT="1"/>
      <dgm:spPr/>
      <dgm:t>
        <a:bodyPr/>
        <a:lstStyle/>
        <a:p>
          <a:pPr algn="l"/>
          <a:endParaRPr lang="es-HN" sz="2400" dirty="0">
            <a:solidFill>
              <a:schemeClr val="bg1"/>
            </a:solidFill>
          </a:endParaRPr>
        </a:p>
      </dgm:t>
    </dgm:pt>
    <dgm:pt modelId="{DCE1B0B6-B3A4-4D12-A6E8-16315A7BA1ED}" type="parTrans" cxnId="{048E0238-748D-487B-901A-DA81391CB615}">
      <dgm:prSet/>
      <dgm:spPr/>
      <dgm:t>
        <a:bodyPr/>
        <a:lstStyle/>
        <a:p>
          <a:endParaRPr lang="es-HN"/>
        </a:p>
      </dgm:t>
    </dgm:pt>
    <dgm:pt modelId="{64231E18-5803-401C-B30A-A227FFCEA06C}" type="sibTrans" cxnId="{048E0238-748D-487B-901A-DA81391CB615}">
      <dgm:prSet/>
      <dgm:spPr/>
      <dgm:t>
        <a:bodyPr/>
        <a:lstStyle/>
        <a:p>
          <a:endParaRPr lang="es-HN"/>
        </a:p>
      </dgm:t>
    </dgm:pt>
    <dgm:pt modelId="{68F0DC53-411D-4C94-9965-42301E3A9CBD}">
      <dgm:prSet custT="1"/>
      <dgm:spPr/>
      <dgm:t>
        <a:bodyPr/>
        <a:lstStyle/>
        <a:p>
          <a:pPr algn="l"/>
          <a:endParaRPr lang="es-HN" sz="2400" dirty="0">
            <a:solidFill>
              <a:schemeClr val="bg1"/>
            </a:solidFill>
          </a:endParaRPr>
        </a:p>
      </dgm:t>
    </dgm:pt>
    <dgm:pt modelId="{549941E6-D28E-48CD-BF91-1DBCF6B5FBC8}" type="parTrans" cxnId="{B3B7204A-6E5A-4F65-A897-99FE33E0E7EE}">
      <dgm:prSet/>
      <dgm:spPr/>
      <dgm:t>
        <a:bodyPr/>
        <a:lstStyle/>
        <a:p>
          <a:endParaRPr lang="es-HN"/>
        </a:p>
      </dgm:t>
    </dgm:pt>
    <dgm:pt modelId="{4CE60CDE-19D3-4D99-9C74-ED81213A753D}" type="sibTrans" cxnId="{B3B7204A-6E5A-4F65-A897-99FE33E0E7EE}">
      <dgm:prSet/>
      <dgm:spPr/>
      <dgm:t>
        <a:bodyPr/>
        <a:lstStyle/>
        <a:p>
          <a:endParaRPr lang="es-HN"/>
        </a:p>
      </dgm:t>
    </dgm:pt>
    <dgm:pt modelId="{5642E405-4010-4011-9E2F-F665FB836FFB}">
      <dgm:prSet custT="1"/>
      <dgm:spPr/>
      <dgm:t>
        <a:bodyPr/>
        <a:lstStyle/>
        <a:p>
          <a:pPr algn="l"/>
          <a:endParaRPr lang="es-HN" sz="2400" dirty="0">
            <a:solidFill>
              <a:schemeClr val="bg1"/>
            </a:solidFill>
          </a:endParaRPr>
        </a:p>
      </dgm:t>
    </dgm:pt>
    <dgm:pt modelId="{54B06798-2EE9-4BAB-BF60-782894483BBA}" type="parTrans" cxnId="{35DF37D5-0FCE-4F58-B452-C2AA49F2A236}">
      <dgm:prSet/>
      <dgm:spPr/>
      <dgm:t>
        <a:bodyPr/>
        <a:lstStyle/>
        <a:p>
          <a:endParaRPr lang="es-HN"/>
        </a:p>
      </dgm:t>
    </dgm:pt>
    <dgm:pt modelId="{FECF085D-3D01-4F7D-8CDF-A99191DEB401}" type="sibTrans" cxnId="{35DF37D5-0FCE-4F58-B452-C2AA49F2A236}">
      <dgm:prSet/>
      <dgm:spPr/>
      <dgm:t>
        <a:bodyPr/>
        <a:lstStyle/>
        <a:p>
          <a:endParaRPr lang="es-HN"/>
        </a:p>
      </dgm:t>
    </dgm:pt>
    <dgm:pt modelId="{7619712A-896B-498B-8C4F-5CFC29FDC286}">
      <dgm:prSet phldrT="[Texto]" custT="1"/>
      <dgm:spPr>
        <a:solidFill>
          <a:srgbClr val="006699"/>
        </a:solidFill>
      </dgm:spPr>
      <dgm:t>
        <a:bodyPr/>
        <a:lstStyle/>
        <a:p>
          <a:pPr algn="l"/>
          <a:endParaRPr lang="es-MX" sz="2400" dirty="0">
            <a:solidFill>
              <a:schemeClr val="bg1"/>
            </a:solidFill>
          </a:endParaRPr>
        </a:p>
      </dgm:t>
    </dgm:pt>
    <dgm:pt modelId="{E7811453-66A3-41F8-A54E-726E8A8CCC60}" type="parTrans" cxnId="{9233740D-546B-4A43-A247-53819127E3E1}">
      <dgm:prSet/>
      <dgm:spPr/>
      <dgm:t>
        <a:bodyPr/>
        <a:lstStyle/>
        <a:p>
          <a:endParaRPr lang="es-HN"/>
        </a:p>
      </dgm:t>
    </dgm:pt>
    <dgm:pt modelId="{D58772FA-C79A-4386-A092-39966030E37D}" type="sibTrans" cxnId="{9233740D-546B-4A43-A247-53819127E3E1}">
      <dgm:prSet/>
      <dgm:spPr/>
      <dgm:t>
        <a:bodyPr/>
        <a:lstStyle/>
        <a:p>
          <a:endParaRPr lang="es-HN"/>
        </a:p>
      </dgm:t>
    </dgm:pt>
    <dgm:pt modelId="{69C6CD91-A4A8-40C9-92B0-AE3C5011C781}">
      <dgm:prSet phldrT="[Texto]" custT="1"/>
      <dgm:spPr>
        <a:solidFill>
          <a:srgbClr val="006699"/>
        </a:solidFill>
      </dgm:spPr>
      <dgm:t>
        <a:bodyPr/>
        <a:lstStyle/>
        <a:p>
          <a:pPr algn="l"/>
          <a:endParaRPr lang="es-MX" sz="2400" dirty="0">
            <a:solidFill>
              <a:schemeClr val="bg1"/>
            </a:solidFill>
          </a:endParaRPr>
        </a:p>
      </dgm:t>
    </dgm:pt>
    <dgm:pt modelId="{3C2D19DF-C068-446A-A472-E0E7B802A84A}" type="parTrans" cxnId="{D9D0F29C-2B11-4D17-BFD9-F2E53C6DDF21}">
      <dgm:prSet/>
      <dgm:spPr/>
      <dgm:t>
        <a:bodyPr/>
        <a:lstStyle/>
        <a:p>
          <a:endParaRPr lang="es-HN"/>
        </a:p>
      </dgm:t>
    </dgm:pt>
    <dgm:pt modelId="{FECB513D-9B00-4E40-888D-AEFE8CCCD81A}" type="sibTrans" cxnId="{D9D0F29C-2B11-4D17-BFD9-F2E53C6DDF21}">
      <dgm:prSet/>
      <dgm:spPr/>
      <dgm:t>
        <a:bodyPr/>
        <a:lstStyle/>
        <a:p>
          <a:endParaRPr lang="es-HN"/>
        </a:p>
      </dgm:t>
    </dgm:pt>
    <dgm:pt modelId="{78627C73-1147-4070-B64A-EA0E6209EC07}">
      <dgm:prSet custT="1"/>
      <dgm:spPr/>
      <dgm:t>
        <a:bodyPr/>
        <a:lstStyle/>
        <a:p>
          <a:pPr algn="l"/>
          <a:r>
            <a:rPr lang="es-HN" sz="2400" b="1" dirty="0">
              <a:solidFill>
                <a:srgbClr val="FFC000"/>
              </a:solidFill>
            </a:rPr>
            <a:t>Sin Reserva de Escritura</a:t>
          </a:r>
          <a:r>
            <a:rPr lang="es-HN" sz="2400" dirty="0">
              <a:solidFill>
                <a:schemeClr val="bg1"/>
              </a:solidFill>
            </a:rPr>
            <a:t>: C</a:t>
          </a:r>
          <a:r>
            <a:rPr lang="es-ES" sz="2400" dirty="0">
              <a:solidFill>
                <a:schemeClr val="bg1"/>
              </a:solidFill>
            </a:rPr>
            <a:t>onsiste en actualizar la parte del bloque en la memoria, pero sin traerla a la cache.</a:t>
          </a:r>
          <a:endParaRPr lang="es-HN" sz="2400" dirty="0">
            <a:solidFill>
              <a:schemeClr val="bg1"/>
            </a:solidFill>
          </a:endParaRPr>
        </a:p>
      </dgm:t>
    </dgm:pt>
    <dgm:pt modelId="{44D94018-030F-469F-839E-227A106AA477}" type="parTrans" cxnId="{74C43408-4309-4B9B-9182-0D54C968E64B}">
      <dgm:prSet/>
      <dgm:spPr/>
      <dgm:t>
        <a:bodyPr/>
        <a:lstStyle/>
        <a:p>
          <a:endParaRPr lang="es-HN"/>
        </a:p>
      </dgm:t>
    </dgm:pt>
    <dgm:pt modelId="{4EB24BD8-AD42-4E0B-B5C9-D528AF205219}" type="sibTrans" cxnId="{74C43408-4309-4B9B-9182-0D54C968E64B}">
      <dgm:prSet/>
      <dgm:spPr/>
      <dgm:t>
        <a:bodyPr/>
        <a:lstStyle/>
        <a:p>
          <a:endParaRPr lang="es-HN"/>
        </a:p>
      </dgm:t>
    </dgm:pt>
    <dgm:pt modelId="{48198D58-29AC-4D58-AB06-5427A2C96510}">
      <dgm:prSet custT="1"/>
      <dgm:spPr/>
      <dgm:t>
        <a:bodyPr/>
        <a:lstStyle/>
        <a:p>
          <a:pPr algn="l"/>
          <a:endParaRPr lang="es-HN" sz="2400" dirty="0">
            <a:solidFill>
              <a:schemeClr val="bg1"/>
            </a:solidFill>
          </a:endParaRPr>
        </a:p>
      </dgm:t>
    </dgm:pt>
    <dgm:pt modelId="{D82F81E8-9E1B-4C88-9053-08A807563655}" type="parTrans" cxnId="{ECC9BC0B-5001-4ECC-B5FC-805E1309C20C}">
      <dgm:prSet/>
      <dgm:spPr/>
      <dgm:t>
        <a:bodyPr/>
        <a:lstStyle/>
        <a:p>
          <a:endParaRPr lang="es-HN"/>
        </a:p>
      </dgm:t>
    </dgm:pt>
    <dgm:pt modelId="{0922EA09-E33D-4982-B214-CCCF3F6DB494}" type="sibTrans" cxnId="{ECC9BC0B-5001-4ECC-B5FC-805E1309C20C}">
      <dgm:prSet/>
      <dgm:spPr/>
      <dgm:t>
        <a:bodyPr/>
        <a:lstStyle/>
        <a:p>
          <a:endParaRPr lang="es-HN"/>
        </a:p>
      </dgm:t>
    </dgm:pt>
    <dgm:pt modelId="{327EEDE2-4BD1-4C14-A62A-A68DA65E96F4}">
      <dgm:prSet phldrT="[Texto]" custT="1"/>
      <dgm:spPr>
        <a:solidFill>
          <a:srgbClr val="006699"/>
        </a:solidFill>
      </dgm:spPr>
      <dgm:t>
        <a:bodyPr/>
        <a:lstStyle/>
        <a:p>
          <a:pPr algn="l"/>
          <a:endParaRPr lang="es-MX" sz="2400" dirty="0">
            <a:solidFill>
              <a:schemeClr val="bg1"/>
            </a:solidFill>
          </a:endParaRPr>
        </a:p>
      </dgm:t>
    </dgm:pt>
    <dgm:pt modelId="{20A12899-8429-40CE-9168-2C7098DEA505}" type="parTrans" cxnId="{3C340528-24F1-426C-A5F3-052565CA54E7}">
      <dgm:prSet/>
      <dgm:spPr/>
      <dgm:t>
        <a:bodyPr/>
        <a:lstStyle/>
        <a:p>
          <a:endParaRPr lang="es-HN"/>
        </a:p>
      </dgm:t>
    </dgm:pt>
    <dgm:pt modelId="{E8C79B6D-4E78-4022-84A5-73C15A353138}" type="sibTrans" cxnId="{3C340528-24F1-426C-A5F3-052565CA54E7}">
      <dgm:prSet/>
      <dgm:spPr/>
      <dgm:t>
        <a:bodyPr/>
        <a:lstStyle/>
        <a:p>
          <a:endParaRPr lang="es-HN"/>
        </a:p>
      </dgm:t>
    </dgm:pt>
    <dgm:pt modelId="{CF68EBAD-634C-42B1-BD41-7CC25F0556C0}">
      <dgm:prSet phldrT="[Texto]" custT="1"/>
      <dgm:spPr>
        <a:solidFill>
          <a:srgbClr val="006699"/>
        </a:solidFill>
      </dgm:spPr>
      <dgm:t>
        <a:bodyPr/>
        <a:lstStyle/>
        <a:p>
          <a:pPr algn="l"/>
          <a:endParaRPr lang="es-MX" sz="2400" dirty="0">
            <a:solidFill>
              <a:schemeClr val="bg1"/>
            </a:solidFill>
          </a:endParaRPr>
        </a:p>
      </dgm:t>
    </dgm:pt>
    <dgm:pt modelId="{91FA2839-94C4-45ED-87E8-C20577F501D1}" type="parTrans" cxnId="{03B54ED7-5A99-4101-9E0F-358A936FEB06}">
      <dgm:prSet/>
      <dgm:spPr/>
      <dgm:t>
        <a:bodyPr/>
        <a:lstStyle/>
        <a:p>
          <a:endParaRPr lang="es-HN"/>
        </a:p>
      </dgm:t>
    </dgm:pt>
    <dgm:pt modelId="{56AB8B1D-846F-49A3-9C7B-D35497C36404}" type="sibTrans" cxnId="{03B54ED7-5A99-4101-9E0F-358A936FEB06}">
      <dgm:prSet/>
      <dgm:spPr/>
      <dgm:t>
        <a:bodyPr/>
        <a:lstStyle/>
        <a:p>
          <a:endParaRPr lang="es-HN"/>
        </a:p>
      </dgm:t>
    </dgm:pt>
    <dgm:pt modelId="{ECE58D3F-2FA3-46E4-BAD3-76EEADD38532}" type="pres">
      <dgm:prSet presAssocID="{BA220693-E931-4358-A2E2-718ECDD3CB8E}" presName="linearFlow" presStyleCnt="0">
        <dgm:presLayoutVars>
          <dgm:dir/>
          <dgm:animLvl val="lvl"/>
          <dgm:resizeHandles/>
        </dgm:presLayoutVars>
      </dgm:prSet>
      <dgm:spPr/>
    </dgm:pt>
    <dgm:pt modelId="{5E62D7FD-4E58-4579-955D-9CA24524F5C0}" type="pres">
      <dgm:prSet presAssocID="{FF708FAD-61F1-467D-A962-000C80F28A10}" presName="compositeNode" presStyleCnt="0">
        <dgm:presLayoutVars>
          <dgm:bulletEnabled val="1"/>
        </dgm:presLayoutVars>
      </dgm:prSet>
      <dgm:spPr/>
    </dgm:pt>
    <dgm:pt modelId="{B0398647-7285-473F-8C33-81626123B2CC}" type="pres">
      <dgm:prSet presAssocID="{FF708FAD-61F1-467D-A962-000C80F28A10}"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dgm:spPr>
    </dgm:pt>
    <dgm:pt modelId="{1DD672E0-6CEB-4E40-A04B-D386CB9416B4}" type="pres">
      <dgm:prSet presAssocID="{FF708FAD-61F1-467D-A962-000C80F28A10}" presName="childNode" presStyleLbl="node1" presStyleIdx="0" presStyleCnt="1" custLinFactNeighborY="607">
        <dgm:presLayoutVars>
          <dgm:bulletEnabled val="1"/>
        </dgm:presLayoutVars>
      </dgm:prSet>
      <dgm:spPr/>
    </dgm:pt>
    <dgm:pt modelId="{2DA73385-E028-452F-9DC3-172781CA85C5}" type="pres">
      <dgm:prSet presAssocID="{FF708FAD-61F1-467D-A962-000C80F28A10}" presName="parentNode" presStyleLbl="revTx" presStyleIdx="0" presStyleCnt="1">
        <dgm:presLayoutVars>
          <dgm:chMax val="0"/>
          <dgm:bulletEnabled val="1"/>
        </dgm:presLayoutVars>
      </dgm:prSet>
      <dgm:spPr/>
    </dgm:pt>
  </dgm:ptLst>
  <dgm:cxnLst>
    <dgm:cxn modelId="{74C43408-4309-4B9B-9182-0D54C968E64B}" srcId="{FF708FAD-61F1-467D-A962-000C80F28A10}" destId="{78627C73-1147-4070-B64A-EA0E6209EC07}" srcOrd="2" destOrd="0" parTransId="{44D94018-030F-469F-839E-227A106AA477}" sibTransId="{4EB24BD8-AD42-4E0B-B5C9-D528AF205219}"/>
    <dgm:cxn modelId="{ECC9BC0B-5001-4ECC-B5FC-805E1309C20C}" srcId="{FF708FAD-61F1-467D-A962-000C80F28A10}" destId="{48198D58-29AC-4D58-AB06-5427A2C96510}" srcOrd="3" destOrd="0" parTransId="{D82F81E8-9E1B-4C88-9053-08A807563655}" sibTransId="{0922EA09-E33D-4982-B214-CCCF3F6DB494}"/>
    <dgm:cxn modelId="{9233740D-546B-4A43-A247-53819127E3E1}" srcId="{FF708FAD-61F1-467D-A962-000C80F28A10}" destId="{7619712A-896B-498B-8C4F-5CFC29FDC286}" srcOrd="7" destOrd="0" parTransId="{E7811453-66A3-41F8-A54E-726E8A8CCC60}" sibTransId="{D58772FA-C79A-4386-A092-39966030E37D}"/>
    <dgm:cxn modelId="{C0709426-2B56-41D9-9751-3A8BF84E143D}" type="presOf" srcId="{8696D7CE-275D-4BB6-A9A1-9E1C806E30A0}" destId="{1DD672E0-6CEB-4E40-A04B-D386CB9416B4}" srcOrd="0" destOrd="0" presId="urn:microsoft.com/office/officeart/2005/8/layout/hList2#14"/>
    <dgm:cxn modelId="{3C340528-24F1-426C-A5F3-052565CA54E7}" srcId="{FF708FAD-61F1-467D-A962-000C80F28A10}" destId="{327EEDE2-4BD1-4C14-A62A-A68DA65E96F4}" srcOrd="4" destOrd="0" parTransId="{20A12899-8429-40CE-9168-2C7098DEA505}" sibTransId="{E8C79B6D-4E78-4022-84A5-73C15A353138}"/>
    <dgm:cxn modelId="{9C910C2A-02E6-4AE3-B08D-2C7D702C60AA}" type="presOf" srcId="{10D7BB83-9448-4DBC-815A-FE013BD42500}" destId="{1DD672E0-6CEB-4E40-A04B-D386CB9416B4}" srcOrd="0" destOrd="10" presId="urn:microsoft.com/office/officeart/2005/8/layout/hList2#14"/>
    <dgm:cxn modelId="{3DDBAB36-B6C5-415F-8B8E-96A563F0BDEF}" type="presOf" srcId="{78627C73-1147-4070-B64A-EA0E6209EC07}" destId="{1DD672E0-6CEB-4E40-A04B-D386CB9416B4}" srcOrd="0" destOrd="2" presId="urn:microsoft.com/office/officeart/2005/8/layout/hList2#14"/>
    <dgm:cxn modelId="{048E0238-748D-487B-901A-DA81391CB615}" srcId="{FF708FAD-61F1-467D-A962-000C80F28A10}" destId="{10D7BB83-9448-4DBC-815A-FE013BD42500}" srcOrd="10" destOrd="0" parTransId="{DCE1B0B6-B3A4-4D12-A6E8-16315A7BA1ED}" sibTransId="{64231E18-5803-401C-B30A-A227FFCEA06C}"/>
    <dgm:cxn modelId="{DCE26A3B-FA73-42EE-B872-CEFAFEA4DC14}" srcId="{FF708FAD-61F1-467D-A962-000C80F28A10}" destId="{4C40A7D1-DAD1-46BF-BD3B-723E0EBA8199}" srcOrd="9" destOrd="0" parTransId="{55923078-AF30-461B-97B2-AF2FAA522AAE}" sibTransId="{CB944AA6-54B5-4EAD-87B7-60A9E91C42FA}"/>
    <dgm:cxn modelId="{B5D0DF40-7BE1-4BD5-B18C-44F942CB3E5B}" srcId="{FF708FAD-61F1-467D-A962-000C80F28A10}" destId="{B844D71D-74BD-49D0-87F4-E095146991F4}" srcOrd="15" destOrd="0" parTransId="{C9FB5AC8-71A8-4343-8007-57ECDB5A1EED}" sibTransId="{923B491F-9486-4BE5-909B-E84E209DB999}"/>
    <dgm:cxn modelId="{3E28FA60-8957-4806-BCCF-D0CBD52A1254}" srcId="{FF708FAD-61F1-467D-A962-000C80F28A10}" destId="{8696D7CE-275D-4BB6-A9A1-9E1C806E30A0}" srcOrd="0" destOrd="0" parTransId="{C17E3A97-EA36-491D-AEEE-5135ADFEA520}" sibTransId="{EC6190E6-7E11-4886-A045-E4C76BFA6771}"/>
    <dgm:cxn modelId="{B3B7204A-6E5A-4F65-A897-99FE33E0E7EE}" srcId="{FF708FAD-61F1-467D-A962-000C80F28A10}" destId="{68F0DC53-411D-4C94-9965-42301E3A9CBD}" srcOrd="8" destOrd="0" parTransId="{549941E6-D28E-48CD-BF91-1DBCF6B5FBC8}" sibTransId="{4CE60CDE-19D3-4D99-9C74-ED81213A753D}"/>
    <dgm:cxn modelId="{6C97626B-E459-44D6-A4BE-137AC2F5201C}" srcId="{FF708FAD-61F1-467D-A962-000C80F28A10}" destId="{553502E4-324B-4A19-A929-BC695A18C816}" srcOrd="11" destOrd="0" parTransId="{926BBC50-D806-474E-A498-C46B7A01876F}" sibTransId="{B90D371D-ADF8-4982-99C1-391A2BD768A3}"/>
    <dgm:cxn modelId="{426A2558-4574-432A-890F-48A5552D3098}" type="presOf" srcId="{48198D58-29AC-4D58-AB06-5427A2C96510}" destId="{1DD672E0-6CEB-4E40-A04B-D386CB9416B4}" srcOrd="0" destOrd="3" presId="urn:microsoft.com/office/officeart/2005/8/layout/hList2#14"/>
    <dgm:cxn modelId="{F12D9A58-859A-43E1-B529-67464183BBC6}" type="presOf" srcId="{B844D71D-74BD-49D0-87F4-E095146991F4}" destId="{1DD672E0-6CEB-4E40-A04B-D386CB9416B4}" srcOrd="0" destOrd="15" presId="urn:microsoft.com/office/officeart/2005/8/layout/hList2#14"/>
    <dgm:cxn modelId="{A6BEA47C-B59D-4D57-97BB-D6E88553A878}" type="presOf" srcId="{CF68EBAD-634C-42B1-BD41-7CC25F0556C0}" destId="{1DD672E0-6CEB-4E40-A04B-D386CB9416B4}" srcOrd="0" destOrd="1" presId="urn:microsoft.com/office/officeart/2005/8/layout/hList2#14"/>
    <dgm:cxn modelId="{1E622981-AEB2-4A69-B79F-49ACFF9C7602}" type="presOf" srcId="{BA220693-E931-4358-A2E2-718ECDD3CB8E}" destId="{ECE58D3F-2FA3-46E4-BAD3-76EEADD38532}" srcOrd="0" destOrd="0" presId="urn:microsoft.com/office/officeart/2005/8/layout/hList2#14"/>
    <dgm:cxn modelId="{DC042A83-5290-4184-B67B-8DD43E30E030}" srcId="{FF708FAD-61F1-467D-A962-000C80F28A10}" destId="{CBEB1661-DD42-4C9D-8D42-CAE6D33BACC3}" srcOrd="17" destOrd="0" parTransId="{226BF4B0-8D71-4A71-9AD8-465CA80D7724}" sibTransId="{0BD13690-41C7-4DA1-97BD-EC5049629F73}"/>
    <dgm:cxn modelId="{C7BD9384-D059-47D2-BCC8-CCEF8E77CDAE}" type="presOf" srcId="{5642E405-4010-4011-9E2F-F665FB836FFB}" destId="{1DD672E0-6CEB-4E40-A04B-D386CB9416B4}" srcOrd="0" destOrd="6" presId="urn:microsoft.com/office/officeart/2005/8/layout/hList2#14"/>
    <dgm:cxn modelId="{44ABBF87-EC0D-4941-AEF6-CFF257D34DE9}" type="presOf" srcId="{FF708FAD-61F1-467D-A962-000C80F28A10}" destId="{2DA73385-E028-452F-9DC3-172781CA85C5}" srcOrd="0" destOrd="0" presId="urn:microsoft.com/office/officeart/2005/8/layout/hList2#14"/>
    <dgm:cxn modelId="{1A15408A-CC76-4EAF-B3F7-3FAF612A36AD}" type="presOf" srcId="{327EEDE2-4BD1-4C14-A62A-A68DA65E96F4}" destId="{1DD672E0-6CEB-4E40-A04B-D386CB9416B4}" srcOrd="0" destOrd="4" presId="urn:microsoft.com/office/officeart/2005/8/layout/hList2#14"/>
    <dgm:cxn modelId="{5A6E518D-034C-4671-939E-05B3EE520513}" srcId="{FF708FAD-61F1-467D-A962-000C80F28A10}" destId="{7AFA98CB-1786-449E-8B8E-33C9FA09DF68}" srcOrd="16" destOrd="0" parTransId="{F98CEA44-275E-4532-B2DA-AE7918AE0721}" sibTransId="{49AA4F41-DBD3-4AE6-A6CC-583226E4A9C9}"/>
    <dgm:cxn modelId="{0FE69793-F301-43AD-B4DB-BF4A85EFF90F}" srcId="{FF708FAD-61F1-467D-A962-000C80F28A10}" destId="{E8E009FF-439C-4E3C-B06B-F79CB536629C}" srcOrd="12" destOrd="0" parTransId="{A8C21E28-7657-436C-83DE-BF316D70C623}" sibTransId="{3DDD0F32-CD43-4FAE-913A-070652CE2536}"/>
    <dgm:cxn modelId="{D9D0F29C-2B11-4D17-BFD9-F2E53C6DDF21}" srcId="{FF708FAD-61F1-467D-A962-000C80F28A10}" destId="{69C6CD91-A4A8-40C9-92B0-AE3C5011C781}" srcOrd="5" destOrd="0" parTransId="{3C2D19DF-C068-446A-A472-E0E7B802A84A}" sibTransId="{FECB513D-9B00-4E40-888D-AEFE8CCCD81A}"/>
    <dgm:cxn modelId="{C3262AAE-CBFC-4148-8E50-5C8AA8D994A2}" type="presOf" srcId="{CBEB1661-DD42-4C9D-8D42-CAE6D33BACC3}" destId="{1DD672E0-6CEB-4E40-A04B-D386CB9416B4}" srcOrd="0" destOrd="17" presId="urn:microsoft.com/office/officeart/2005/8/layout/hList2#14"/>
    <dgm:cxn modelId="{5269CBAE-56F8-444A-94F4-3A264DFE51AF}" srcId="{BA220693-E931-4358-A2E2-718ECDD3CB8E}" destId="{FF708FAD-61F1-467D-A962-000C80F28A10}" srcOrd="0" destOrd="0" parTransId="{77F8B8CC-6C4E-4DD8-B5E6-E8ED538A6DAE}" sibTransId="{A01239FC-5357-4DE6-B85B-AD861068CB7F}"/>
    <dgm:cxn modelId="{C10488B8-E5D6-4E9B-A13F-5076377C3EB1}" type="presOf" srcId="{68F0DC53-411D-4C94-9965-42301E3A9CBD}" destId="{1DD672E0-6CEB-4E40-A04B-D386CB9416B4}" srcOrd="0" destOrd="8" presId="urn:microsoft.com/office/officeart/2005/8/layout/hList2#14"/>
    <dgm:cxn modelId="{A967DAB9-A1E9-467B-ADBD-300BEEB0B6F5}" type="presOf" srcId="{4C40A7D1-DAD1-46BF-BD3B-723E0EBA8199}" destId="{1DD672E0-6CEB-4E40-A04B-D386CB9416B4}" srcOrd="0" destOrd="9" presId="urn:microsoft.com/office/officeart/2005/8/layout/hList2#14"/>
    <dgm:cxn modelId="{9CA312BD-AC73-4744-A944-FA9AF46A93F2}" type="presOf" srcId="{B6E6D92F-9651-4A0E-A89E-6096AF2E2E8F}" destId="{1DD672E0-6CEB-4E40-A04B-D386CB9416B4}" srcOrd="0" destOrd="13" presId="urn:microsoft.com/office/officeart/2005/8/layout/hList2#14"/>
    <dgm:cxn modelId="{8637D6BF-DA2E-43F2-BBE0-4CE048C342E6}" srcId="{FF708FAD-61F1-467D-A962-000C80F28A10}" destId="{7D5F01B3-0800-4B75-8676-E76102A0D0FB}" srcOrd="18" destOrd="0" parTransId="{BFE5DD94-9EFC-438D-B5B0-5395ED393551}" sibTransId="{E07B800C-17AC-42BC-953D-20229BDDA21B}"/>
    <dgm:cxn modelId="{056DC8C4-9844-46A6-A78D-D7E265EE544F}" type="presOf" srcId="{7AFA98CB-1786-449E-8B8E-33C9FA09DF68}" destId="{1DD672E0-6CEB-4E40-A04B-D386CB9416B4}" srcOrd="0" destOrd="16" presId="urn:microsoft.com/office/officeart/2005/8/layout/hList2#14"/>
    <dgm:cxn modelId="{A5B7F7D4-C82B-4687-A59C-31E28B8BE0A2}" srcId="{FF708FAD-61F1-467D-A962-000C80F28A10}" destId="{B6E6D92F-9651-4A0E-A89E-6096AF2E2E8F}" srcOrd="13" destOrd="0" parTransId="{1F9F89C3-310D-4761-8192-226DBF388CBE}" sibTransId="{1DE934B3-B603-4E6A-854B-D61E309C630C}"/>
    <dgm:cxn modelId="{35DF37D5-0FCE-4F58-B452-C2AA49F2A236}" srcId="{FF708FAD-61F1-467D-A962-000C80F28A10}" destId="{5642E405-4010-4011-9E2F-F665FB836FFB}" srcOrd="6" destOrd="0" parTransId="{54B06798-2EE9-4BAB-BF60-782894483BBA}" sibTransId="{FECF085D-3D01-4F7D-8CDF-A99191DEB401}"/>
    <dgm:cxn modelId="{03B54ED7-5A99-4101-9E0F-358A936FEB06}" srcId="{FF708FAD-61F1-467D-A962-000C80F28A10}" destId="{CF68EBAD-634C-42B1-BD41-7CC25F0556C0}" srcOrd="1" destOrd="0" parTransId="{91FA2839-94C4-45ED-87E8-C20577F501D1}" sibTransId="{56AB8B1D-846F-49A3-9C7B-D35497C36404}"/>
    <dgm:cxn modelId="{DBB5DCD9-EAB8-428C-B657-AA301006B847}" type="presOf" srcId="{553502E4-324B-4A19-A929-BC695A18C816}" destId="{1DD672E0-6CEB-4E40-A04B-D386CB9416B4}" srcOrd="0" destOrd="11" presId="urn:microsoft.com/office/officeart/2005/8/layout/hList2#14"/>
    <dgm:cxn modelId="{A5D3EDDD-5B03-47C1-BAD4-F92F55DB7D31}" type="presOf" srcId="{7619712A-896B-498B-8C4F-5CFC29FDC286}" destId="{1DD672E0-6CEB-4E40-A04B-D386CB9416B4}" srcOrd="0" destOrd="7" presId="urn:microsoft.com/office/officeart/2005/8/layout/hList2#14"/>
    <dgm:cxn modelId="{B20363E0-BAAC-4A48-979B-38D11AA7BB76}" srcId="{FF708FAD-61F1-467D-A962-000C80F28A10}" destId="{086FE5EF-6AAE-4CEC-8786-48D4420520D2}" srcOrd="14" destOrd="0" parTransId="{F242B4EC-BE2E-45E3-A596-0BAD4B661F4C}" sibTransId="{7C6B1518-8D90-4485-949C-8B1445B54AF4}"/>
    <dgm:cxn modelId="{02BC19E2-0955-4745-B0B0-E8DF58056440}" type="presOf" srcId="{086FE5EF-6AAE-4CEC-8786-48D4420520D2}" destId="{1DD672E0-6CEB-4E40-A04B-D386CB9416B4}" srcOrd="0" destOrd="14" presId="urn:microsoft.com/office/officeart/2005/8/layout/hList2#14"/>
    <dgm:cxn modelId="{765CE9F9-4FAE-4DFB-828F-6B3099E9CFEC}" type="presOf" srcId="{69C6CD91-A4A8-40C9-92B0-AE3C5011C781}" destId="{1DD672E0-6CEB-4E40-A04B-D386CB9416B4}" srcOrd="0" destOrd="5" presId="urn:microsoft.com/office/officeart/2005/8/layout/hList2#14"/>
    <dgm:cxn modelId="{E18122FA-2795-429B-A618-F6A3F3554883}" type="presOf" srcId="{7D5F01B3-0800-4B75-8676-E76102A0D0FB}" destId="{1DD672E0-6CEB-4E40-A04B-D386CB9416B4}" srcOrd="0" destOrd="18" presId="urn:microsoft.com/office/officeart/2005/8/layout/hList2#14"/>
    <dgm:cxn modelId="{4768CDFA-651C-40BA-992A-86781FD4B2EE}" type="presOf" srcId="{E8E009FF-439C-4E3C-B06B-F79CB536629C}" destId="{1DD672E0-6CEB-4E40-A04B-D386CB9416B4}" srcOrd="0" destOrd="12" presId="urn:microsoft.com/office/officeart/2005/8/layout/hList2#14"/>
    <dgm:cxn modelId="{0C01057D-0A7A-4C71-AC9A-2014E2A18CBA}" type="presParOf" srcId="{ECE58D3F-2FA3-46E4-BAD3-76EEADD38532}" destId="{5E62D7FD-4E58-4579-955D-9CA24524F5C0}" srcOrd="0" destOrd="0" presId="urn:microsoft.com/office/officeart/2005/8/layout/hList2#14"/>
    <dgm:cxn modelId="{DC404D51-E7C5-441D-94E4-56574CA0DAEA}" type="presParOf" srcId="{5E62D7FD-4E58-4579-955D-9CA24524F5C0}" destId="{B0398647-7285-473F-8C33-81626123B2CC}" srcOrd="0" destOrd="0" presId="urn:microsoft.com/office/officeart/2005/8/layout/hList2#14"/>
    <dgm:cxn modelId="{0C200342-66D3-4665-A69A-91C7C450EF92}" type="presParOf" srcId="{5E62D7FD-4E58-4579-955D-9CA24524F5C0}" destId="{1DD672E0-6CEB-4E40-A04B-D386CB9416B4}" srcOrd="1" destOrd="0" presId="urn:microsoft.com/office/officeart/2005/8/layout/hList2#14"/>
    <dgm:cxn modelId="{7F750D05-D91D-455A-B9A9-7FE621F2ADD1}" type="presParOf" srcId="{5E62D7FD-4E58-4579-955D-9CA24524F5C0}" destId="{2DA73385-E028-452F-9DC3-172781CA85C5}" srcOrd="2" destOrd="0" presId="urn:microsoft.com/office/officeart/2005/8/layout/hList2#1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6D4EAD72-63B7-4879-9303-B23AD4BB6EC6}" type="doc">
      <dgm:prSet loTypeId="urn:microsoft.com/office/officeart/2005/8/layout/hList2" loCatId="list" qsTypeId="urn:microsoft.com/office/officeart/2005/8/quickstyle/simple5" qsCatId="simple" csTypeId="urn:microsoft.com/office/officeart/2005/8/colors/accent1_2" csCatId="accent1" phldr="1"/>
      <dgm:spPr/>
      <dgm:t>
        <a:bodyPr/>
        <a:lstStyle/>
        <a:p>
          <a:endParaRPr lang="es-HN"/>
        </a:p>
      </dgm:t>
    </dgm:pt>
    <dgm:pt modelId="{10BE253C-74D6-416E-8D5A-1361CB6C3316}">
      <dgm:prSet phldrT="[Texto]"/>
      <dgm:spPr/>
      <dgm:t>
        <a:bodyPr/>
        <a:lstStyle/>
        <a:p>
          <a:endParaRPr lang="es-ES" dirty="0"/>
        </a:p>
        <a:p>
          <a:endParaRPr lang="es-HN" dirty="0"/>
        </a:p>
      </dgm:t>
    </dgm:pt>
    <dgm:pt modelId="{DE535362-701A-4E38-9CD7-BE0F11E11B3E}" type="parTrans" cxnId="{E9A75D1A-7DE8-4141-B06D-2E5630528101}">
      <dgm:prSet/>
      <dgm:spPr/>
      <dgm:t>
        <a:bodyPr/>
        <a:lstStyle/>
        <a:p>
          <a:endParaRPr lang="es-HN"/>
        </a:p>
      </dgm:t>
    </dgm:pt>
    <dgm:pt modelId="{E71578CF-3678-45D1-8D96-725C9B50456F}" type="sibTrans" cxnId="{E9A75D1A-7DE8-4141-B06D-2E5630528101}">
      <dgm:prSet/>
      <dgm:spPr/>
      <dgm:t>
        <a:bodyPr/>
        <a:lstStyle/>
        <a:p>
          <a:endParaRPr lang="es-HN"/>
        </a:p>
      </dgm:t>
    </dgm:pt>
    <dgm:pt modelId="{3EFF7D3F-40F1-4CC5-9E86-D492F34D2E0A}">
      <dgm:prSet custT="1"/>
      <dgm:spPr>
        <a:solidFill>
          <a:srgbClr val="006699"/>
        </a:solidFill>
      </dgm:spPr>
      <dgm:t>
        <a:bodyPr/>
        <a:lstStyle/>
        <a:p>
          <a:pPr algn="l"/>
          <a:r>
            <a:rPr lang="es-ES" sz="1800" dirty="0"/>
            <a:t>El bloque modificado se escribe en el nivel mas bajo de la jerarquía cuando se reemplaza. </a:t>
          </a:r>
          <a:endParaRPr lang="es-HN" sz="1800" dirty="0"/>
        </a:p>
      </dgm:t>
    </dgm:pt>
    <dgm:pt modelId="{ECD813F6-207D-4175-8690-2AF74D00FCC3}" type="parTrans" cxnId="{CA8A8E3E-AB64-4FDC-8FA6-827833C0DF4A}">
      <dgm:prSet/>
      <dgm:spPr/>
      <dgm:t>
        <a:bodyPr/>
        <a:lstStyle/>
        <a:p>
          <a:endParaRPr lang="es-HN"/>
        </a:p>
      </dgm:t>
    </dgm:pt>
    <dgm:pt modelId="{EE77695C-C7EA-4941-9DE8-79ED80C79EEC}" type="sibTrans" cxnId="{CA8A8E3E-AB64-4FDC-8FA6-827833C0DF4A}">
      <dgm:prSet/>
      <dgm:spPr/>
      <dgm:t>
        <a:bodyPr/>
        <a:lstStyle/>
        <a:p>
          <a:endParaRPr lang="es-HN"/>
        </a:p>
      </dgm:t>
    </dgm:pt>
    <dgm:pt modelId="{C788DE28-A27B-4321-BB85-AACF84979C3B}">
      <dgm:prSet custT="1"/>
      <dgm:spPr>
        <a:solidFill>
          <a:srgbClr val="006699"/>
        </a:solidFill>
      </dgm:spPr>
      <dgm:t>
        <a:bodyPr/>
        <a:lstStyle/>
        <a:p>
          <a:pPr algn="l"/>
          <a:r>
            <a:rPr lang="es-ES" sz="1800" dirty="0"/>
            <a:t>Cuando hay que reemplazar un bloque, si su bit de modificación (Dirty bit) esta activado entonces el bloque debe actualizarse en memoria principal.</a:t>
          </a:r>
          <a:endParaRPr lang="es-HN" sz="1800" dirty="0"/>
        </a:p>
      </dgm:t>
    </dgm:pt>
    <dgm:pt modelId="{AD80E21F-3B93-4BF3-A09C-5282D309D72E}" type="parTrans" cxnId="{8602E682-ED5F-4350-B7C9-677A1305B3F4}">
      <dgm:prSet/>
      <dgm:spPr/>
      <dgm:t>
        <a:bodyPr/>
        <a:lstStyle/>
        <a:p>
          <a:endParaRPr lang="es-HN"/>
        </a:p>
      </dgm:t>
    </dgm:pt>
    <dgm:pt modelId="{BA00BFAD-88A1-44F9-A5E5-06C0F75C4513}" type="sibTrans" cxnId="{8602E682-ED5F-4350-B7C9-677A1305B3F4}">
      <dgm:prSet/>
      <dgm:spPr/>
      <dgm:t>
        <a:bodyPr/>
        <a:lstStyle/>
        <a:p>
          <a:endParaRPr lang="es-HN"/>
        </a:p>
      </dgm:t>
    </dgm:pt>
    <dgm:pt modelId="{A2876AFE-5BAA-4F61-A85F-EF5261E6E241}">
      <dgm:prSet custT="1"/>
      <dgm:spPr>
        <a:solidFill>
          <a:srgbClr val="006699"/>
        </a:solidFill>
      </dgm:spPr>
      <dgm:t>
        <a:bodyPr/>
        <a:lstStyle/>
        <a:p>
          <a:pPr algn="l"/>
          <a:r>
            <a:rPr lang="es-ES" sz="1800" dirty="0"/>
            <a:t>Los esquemas de escritura diferida pueden mejorar el rendimiento, especialmente cuando el CPU genera escrituras, más rápidas que las escrituras que pueden ser manejadas por la memoria principal. </a:t>
          </a:r>
          <a:endParaRPr lang="es-HN" sz="1800" dirty="0"/>
        </a:p>
      </dgm:t>
    </dgm:pt>
    <dgm:pt modelId="{8184C01E-DAC5-4848-A1CB-2803ADC39F3B}" type="parTrans" cxnId="{47FFD07A-8BE9-4A8A-8CC7-C2EBD7166144}">
      <dgm:prSet/>
      <dgm:spPr/>
      <dgm:t>
        <a:bodyPr/>
        <a:lstStyle/>
        <a:p>
          <a:endParaRPr lang="es-HN"/>
        </a:p>
      </dgm:t>
    </dgm:pt>
    <dgm:pt modelId="{9D5C5AE7-29CF-43C0-9D44-952D4E08CF36}" type="sibTrans" cxnId="{47FFD07A-8BE9-4A8A-8CC7-C2EBD7166144}">
      <dgm:prSet/>
      <dgm:spPr/>
      <dgm:t>
        <a:bodyPr/>
        <a:lstStyle/>
        <a:p>
          <a:endParaRPr lang="es-HN"/>
        </a:p>
      </dgm:t>
    </dgm:pt>
    <dgm:pt modelId="{2A482A82-A079-4565-AA65-832D4FFD1C32}">
      <dgm:prSet phldrT="[Texto]" custT="1"/>
      <dgm:spPr>
        <a:solidFill>
          <a:srgbClr val="006699"/>
        </a:solidFill>
      </dgm:spPr>
      <dgm:t>
        <a:bodyPr/>
        <a:lstStyle/>
        <a:p>
          <a:pPr algn="l"/>
          <a:r>
            <a:rPr lang="es-ES" sz="1800" dirty="0"/>
            <a:t>Cuando ocurre una escritura, el nuevo valor se escribe solo en la línea de cache.</a:t>
          </a:r>
          <a:endParaRPr lang="es-HN" sz="1800" dirty="0"/>
        </a:p>
      </dgm:t>
    </dgm:pt>
    <dgm:pt modelId="{2A509B1C-7365-4220-A08C-16E22BAC56AE}" type="parTrans" cxnId="{1B031AE2-3764-4C32-B565-CA0C59701B6A}">
      <dgm:prSet/>
      <dgm:spPr/>
      <dgm:t>
        <a:bodyPr/>
        <a:lstStyle/>
        <a:p>
          <a:endParaRPr lang="es-HN"/>
        </a:p>
      </dgm:t>
    </dgm:pt>
    <dgm:pt modelId="{E9D18211-F702-491D-B1AE-61D9E2BFAEA4}" type="sibTrans" cxnId="{1B031AE2-3764-4C32-B565-CA0C59701B6A}">
      <dgm:prSet/>
      <dgm:spPr/>
      <dgm:t>
        <a:bodyPr/>
        <a:lstStyle/>
        <a:p>
          <a:endParaRPr lang="es-HN"/>
        </a:p>
      </dgm:t>
    </dgm:pt>
    <dgm:pt modelId="{C87E7601-4A38-40F3-A987-74D38D8E70F2}" type="pres">
      <dgm:prSet presAssocID="{6D4EAD72-63B7-4879-9303-B23AD4BB6EC6}" presName="linearFlow" presStyleCnt="0">
        <dgm:presLayoutVars>
          <dgm:dir/>
          <dgm:animLvl val="lvl"/>
          <dgm:resizeHandles/>
        </dgm:presLayoutVars>
      </dgm:prSet>
      <dgm:spPr/>
    </dgm:pt>
    <dgm:pt modelId="{9568F67E-73B7-4C0B-91D8-E17151D684FC}" type="pres">
      <dgm:prSet presAssocID="{10BE253C-74D6-416E-8D5A-1361CB6C3316}" presName="compositeNode" presStyleCnt="0">
        <dgm:presLayoutVars>
          <dgm:bulletEnabled val="1"/>
        </dgm:presLayoutVars>
      </dgm:prSet>
      <dgm:spPr/>
    </dgm:pt>
    <dgm:pt modelId="{FDCC8FE8-9CBB-45E6-9D52-D52558ACE245}" type="pres">
      <dgm:prSet presAssocID="{10BE253C-74D6-416E-8D5A-1361CB6C3316}"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005792FF-FF72-4BEF-B6A3-DF73EDA22838}" type="pres">
      <dgm:prSet presAssocID="{10BE253C-74D6-416E-8D5A-1361CB6C3316}" presName="childNode" presStyleLbl="node1" presStyleIdx="0" presStyleCnt="1">
        <dgm:presLayoutVars>
          <dgm:bulletEnabled val="1"/>
        </dgm:presLayoutVars>
      </dgm:prSet>
      <dgm:spPr/>
    </dgm:pt>
    <dgm:pt modelId="{368E4F24-6400-41A3-8413-F8314FFC91D6}" type="pres">
      <dgm:prSet presAssocID="{10BE253C-74D6-416E-8D5A-1361CB6C3316}" presName="parentNode" presStyleLbl="revTx" presStyleIdx="0" presStyleCnt="1">
        <dgm:presLayoutVars>
          <dgm:chMax val="0"/>
          <dgm:bulletEnabled val="1"/>
        </dgm:presLayoutVars>
      </dgm:prSet>
      <dgm:spPr/>
    </dgm:pt>
  </dgm:ptLst>
  <dgm:cxnLst>
    <dgm:cxn modelId="{E9A75D1A-7DE8-4141-B06D-2E5630528101}" srcId="{6D4EAD72-63B7-4879-9303-B23AD4BB6EC6}" destId="{10BE253C-74D6-416E-8D5A-1361CB6C3316}" srcOrd="0" destOrd="0" parTransId="{DE535362-701A-4E38-9CD7-BE0F11E11B3E}" sibTransId="{E71578CF-3678-45D1-8D96-725C9B50456F}"/>
    <dgm:cxn modelId="{DA573E25-533D-4314-AE05-893BD14CA337}" type="presOf" srcId="{A2876AFE-5BAA-4F61-A85F-EF5261E6E241}" destId="{005792FF-FF72-4BEF-B6A3-DF73EDA22838}" srcOrd="0" destOrd="3" presId="urn:microsoft.com/office/officeart/2005/8/layout/hList2"/>
    <dgm:cxn modelId="{6F52FF2D-C298-4AED-8371-C63616491AF8}" type="presOf" srcId="{3EFF7D3F-40F1-4CC5-9E86-D492F34D2E0A}" destId="{005792FF-FF72-4BEF-B6A3-DF73EDA22838}" srcOrd="0" destOrd="1" presId="urn:microsoft.com/office/officeart/2005/8/layout/hList2"/>
    <dgm:cxn modelId="{4D55703D-9884-49D8-B25D-33C86E362560}" type="presOf" srcId="{6D4EAD72-63B7-4879-9303-B23AD4BB6EC6}" destId="{C87E7601-4A38-40F3-A987-74D38D8E70F2}" srcOrd="0" destOrd="0" presId="urn:microsoft.com/office/officeart/2005/8/layout/hList2"/>
    <dgm:cxn modelId="{CA8A8E3E-AB64-4FDC-8FA6-827833C0DF4A}" srcId="{10BE253C-74D6-416E-8D5A-1361CB6C3316}" destId="{3EFF7D3F-40F1-4CC5-9E86-D492F34D2E0A}" srcOrd="1" destOrd="0" parTransId="{ECD813F6-207D-4175-8690-2AF74D00FCC3}" sibTransId="{EE77695C-C7EA-4941-9DE8-79ED80C79EEC}"/>
    <dgm:cxn modelId="{B3685F4B-3EC6-4FA2-8FFF-5440412F86D6}" type="presOf" srcId="{10BE253C-74D6-416E-8D5A-1361CB6C3316}" destId="{368E4F24-6400-41A3-8413-F8314FFC91D6}" srcOrd="0" destOrd="0" presId="urn:microsoft.com/office/officeart/2005/8/layout/hList2"/>
    <dgm:cxn modelId="{AA4F7D59-56BA-41DA-A9A8-6D9F6276E0DB}" type="presOf" srcId="{2A482A82-A079-4565-AA65-832D4FFD1C32}" destId="{005792FF-FF72-4BEF-B6A3-DF73EDA22838}" srcOrd="0" destOrd="0" presId="urn:microsoft.com/office/officeart/2005/8/layout/hList2"/>
    <dgm:cxn modelId="{47FFD07A-8BE9-4A8A-8CC7-C2EBD7166144}" srcId="{10BE253C-74D6-416E-8D5A-1361CB6C3316}" destId="{A2876AFE-5BAA-4F61-A85F-EF5261E6E241}" srcOrd="3" destOrd="0" parTransId="{8184C01E-DAC5-4848-A1CB-2803ADC39F3B}" sibTransId="{9D5C5AE7-29CF-43C0-9D44-952D4E08CF36}"/>
    <dgm:cxn modelId="{8602E682-ED5F-4350-B7C9-677A1305B3F4}" srcId="{10BE253C-74D6-416E-8D5A-1361CB6C3316}" destId="{C788DE28-A27B-4321-BB85-AACF84979C3B}" srcOrd="2" destOrd="0" parTransId="{AD80E21F-3B93-4BF3-A09C-5282D309D72E}" sibTransId="{BA00BFAD-88A1-44F9-A5E5-06C0F75C4513}"/>
    <dgm:cxn modelId="{C57D2A91-FB9F-43A1-94BA-63C4EE2C08C9}" type="presOf" srcId="{C788DE28-A27B-4321-BB85-AACF84979C3B}" destId="{005792FF-FF72-4BEF-B6A3-DF73EDA22838}" srcOrd="0" destOrd="2" presId="urn:microsoft.com/office/officeart/2005/8/layout/hList2"/>
    <dgm:cxn modelId="{1B031AE2-3764-4C32-B565-CA0C59701B6A}" srcId="{10BE253C-74D6-416E-8D5A-1361CB6C3316}" destId="{2A482A82-A079-4565-AA65-832D4FFD1C32}" srcOrd="0" destOrd="0" parTransId="{2A509B1C-7365-4220-A08C-16E22BAC56AE}" sibTransId="{E9D18211-F702-491D-B1AE-61D9E2BFAEA4}"/>
    <dgm:cxn modelId="{CB1FA152-B334-414A-BF53-8B86341EB3F3}" type="presParOf" srcId="{C87E7601-4A38-40F3-A987-74D38D8E70F2}" destId="{9568F67E-73B7-4C0B-91D8-E17151D684FC}" srcOrd="0" destOrd="0" presId="urn:microsoft.com/office/officeart/2005/8/layout/hList2"/>
    <dgm:cxn modelId="{E22F6CB5-B761-41C9-B7D6-67B1761928D5}" type="presParOf" srcId="{9568F67E-73B7-4C0B-91D8-E17151D684FC}" destId="{FDCC8FE8-9CBB-45E6-9D52-D52558ACE245}" srcOrd="0" destOrd="0" presId="urn:microsoft.com/office/officeart/2005/8/layout/hList2"/>
    <dgm:cxn modelId="{27A5A6C7-F859-4E72-994B-81F99675514A}" type="presParOf" srcId="{9568F67E-73B7-4C0B-91D8-E17151D684FC}" destId="{005792FF-FF72-4BEF-B6A3-DF73EDA22838}" srcOrd="1" destOrd="0" presId="urn:microsoft.com/office/officeart/2005/8/layout/hList2"/>
    <dgm:cxn modelId="{4CA53D8A-B808-45B9-B38E-98E02200FAA6}" type="presParOf" srcId="{9568F67E-73B7-4C0B-91D8-E17151D684FC}" destId="{368E4F24-6400-41A3-8413-F8314FFC91D6}"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BA220693-E931-4358-A2E2-718ECDD3CB8E}" type="doc">
      <dgm:prSet loTypeId="urn:microsoft.com/office/officeart/2005/8/layout/hList2#14" loCatId="list" qsTypeId="urn:microsoft.com/office/officeart/2005/8/quickstyle/simple5" qsCatId="simple" csTypeId="urn:microsoft.com/office/officeart/2005/8/colors/accent0_3" csCatId="mainScheme" phldr="1"/>
      <dgm:spPr/>
      <dgm:t>
        <a:bodyPr/>
        <a:lstStyle/>
        <a:p>
          <a:endParaRPr lang="es-MX"/>
        </a:p>
      </dgm:t>
    </dgm:pt>
    <dgm:pt modelId="{FF708FAD-61F1-467D-A962-000C80F28A10}">
      <dgm:prSet phldrT="[Texto]"/>
      <dgm:spPr/>
      <dgm:t>
        <a:bodyPr/>
        <a:lstStyle/>
        <a:p>
          <a:endParaRPr lang="es-MX" dirty="0"/>
        </a:p>
        <a:p>
          <a:endParaRPr lang="es-MX" dirty="0"/>
        </a:p>
      </dgm:t>
    </dgm:pt>
    <dgm:pt modelId="{77F8B8CC-6C4E-4DD8-B5E6-E8ED538A6DAE}" type="parTrans" cxnId="{5269CBAE-56F8-444A-94F4-3A264DFE51AF}">
      <dgm:prSet/>
      <dgm:spPr/>
      <dgm:t>
        <a:bodyPr/>
        <a:lstStyle/>
        <a:p>
          <a:endParaRPr lang="es-MX"/>
        </a:p>
      </dgm:t>
    </dgm:pt>
    <dgm:pt modelId="{A01239FC-5357-4DE6-B85B-AD861068CB7F}" type="sibTrans" cxnId="{5269CBAE-56F8-444A-94F4-3A264DFE51AF}">
      <dgm:prSet/>
      <dgm:spPr/>
      <dgm:t>
        <a:bodyPr/>
        <a:lstStyle/>
        <a:p>
          <a:endParaRPr lang="es-MX"/>
        </a:p>
      </dgm:t>
    </dgm:pt>
    <dgm:pt modelId="{8696D7CE-275D-4BB6-A9A1-9E1C806E30A0}">
      <dgm:prSet phldrT="[Texto]" custT="1"/>
      <dgm:spPr>
        <a:solidFill>
          <a:srgbClr val="006699"/>
        </a:solidFill>
      </dgm:spPr>
      <dgm:t>
        <a:bodyPr/>
        <a:lstStyle/>
        <a:p>
          <a:pPr algn="l"/>
          <a:r>
            <a:rPr lang="es-HN" sz="1900" dirty="0">
              <a:solidFill>
                <a:schemeClr val="bg1"/>
              </a:solidFill>
            </a:rPr>
            <a:t>El búfer de escritura se utiliza para </a:t>
          </a:r>
          <a:r>
            <a:rPr lang="es-ES" sz="1900" dirty="0">
              <a:solidFill>
                <a:schemeClr val="bg1"/>
              </a:solidFill>
            </a:rPr>
            <a:t>volcar los bloques sucios que van a ser reemplazados en memoria caché.</a:t>
          </a:r>
          <a:endParaRPr lang="es-MX" sz="1900" dirty="0">
            <a:solidFill>
              <a:schemeClr val="bg1"/>
            </a:solidFill>
          </a:endParaRPr>
        </a:p>
      </dgm:t>
    </dgm:pt>
    <dgm:pt modelId="{C17E3A97-EA36-491D-AEEE-5135ADFEA520}" type="parTrans" cxnId="{3E28FA60-8957-4806-BCCF-D0CBD52A1254}">
      <dgm:prSet/>
      <dgm:spPr/>
      <dgm:t>
        <a:bodyPr/>
        <a:lstStyle/>
        <a:p>
          <a:endParaRPr lang="es-MX"/>
        </a:p>
      </dgm:t>
    </dgm:pt>
    <dgm:pt modelId="{EC6190E6-7E11-4886-A045-E4C76BFA6771}" type="sibTrans" cxnId="{3E28FA60-8957-4806-BCCF-D0CBD52A1254}">
      <dgm:prSet/>
      <dgm:spPr/>
      <dgm:t>
        <a:bodyPr/>
        <a:lstStyle/>
        <a:p>
          <a:endParaRPr lang="es-MX"/>
        </a:p>
      </dgm:t>
    </dgm:pt>
    <dgm:pt modelId="{7D5F01B3-0800-4B75-8676-E76102A0D0FB}">
      <dgm:prSet custT="1"/>
      <dgm:spPr>
        <a:solidFill>
          <a:srgbClr val="006699"/>
        </a:solidFill>
      </dgm:spPr>
      <dgm:t>
        <a:bodyPr/>
        <a:lstStyle/>
        <a:p>
          <a:pPr algn="ctr"/>
          <a:endParaRPr lang="es-MX" sz="1900" dirty="0">
            <a:solidFill>
              <a:schemeClr val="bg1"/>
            </a:solidFill>
          </a:endParaRPr>
        </a:p>
      </dgm:t>
    </dgm:pt>
    <dgm:pt modelId="{BFE5DD94-9EFC-438D-B5B0-5395ED393551}" type="parTrans" cxnId="{8637D6BF-DA2E-43F2-BBE0-4CE048C342E6}">
      <dgm:prSet/>
      <dgm:spPr/>
      <dgm:t>
        <a:bodyPr/>
        <a:lstStyle/>
        <a:p>
          <a:endParaRPr lang="es-MX"/>
        </a:p>
      </dgm:t>
    </dgm:pt>
    <dgm:pt modelId="{E07B800C-17AC-42BC-953D-20229BDDA21B}" type="sibTrans" cxnId="{8637D6BF-DA2E-43F2-BBE0-4CE048C342E6}">
      <dgm:prSet/>
      <dgm:spPr/>
      <dgm:t>
        <a:bodyPr/>
        <a:lstStyle/>
        <a:p>
          <a:endParaRPr lang="es-MX"/>
        </a:p>
      </dgm:t>
    </dgm:pt>
    <dgm:pt modelId="{CBEB1661-DD42-4C9D-8D42-CAE6D33BACC3}">
      <dgm:prSet custT="1"/>
      <dgm:spPr>
        <a:solidFill>
          <a:srgbClr val="006699"/>
        </a:solidFill>
      </dgm:spPr>
      <dgm:t>
        <a:bodyPr/>
        <a:lstStyle/>
        <a:p>
          <a:pPr algn="ctr"/>
          <a:endParaRPr lang="es-MX" sz="1900" dirty="0">
            <a:solidFill>
              <a:schemeClr val="bg1"/>
            </a:solidFill>
          </a:endParaRPr>
        </a:p>
      </dgm:t>
    </dgm:pt>
    <dgm:pt modelId="{226BF4B0-8D71-4A71-9AD8-465CA80D7724}" type="parTrans" cxnId="{DC042A83-5290-4184-B67B-8DD43E30E030}">
      <dgm:prSet/>
      <dgm:spPr/>
      <dgm:t>
        <a:bodyPr/>
        <a:lstStyle/>
        <a:p>
          <a:endParaRPr lang="es-MX"/>
        </a:p>
      </dgm:t>
    </dgm:pt>
    <dgm:pt modelId="{0BD13690-41C7-4DA1-97BD-EC5049629F73}" type="sibTrans" cxnId="{DC042A83-5290-4184-B67B-8DD43E30E030}">
      <dgm:prSet/>
      <dgm:spPr/>
      <dgm:t>
        <a:bodyPr/>
        <a:lstStyle/>
        <a:p>
          <a:endParaRPr lang="es-MX"/>
        </a:p>
      </dgm:t>
    </dgm:pt>
    <dgm:pt modelId="{B844D71D-74BD-49D0-87F4-E095146991F4}">
      <dgm:prSet custT="1"/>
      <dgm:spPr/>
      <dgm:t>
        <a:bodyPr/>
        <a:lstStyle/>
        <a:p>
          <a:pPr algn="l"/>
          <a:endParaRPr lang="es-HN" sz="1900" dirty="0">
            <a:solidFill>
              <a:schemeClr val="bg1"/>
            </a:solidFill>
          </a:endParaRPr>
        </a:p>
      </dgm:t>
    </dgm:pt>
    <dgm:pt modelId="{C9FB5AC8-71A8-4343-8007-57ECDB5A1EED}" type="parTrans" cxnId="{B5D0DF40-7BE1-4BD5-B18C-44F942CB3E5B}">
      <dgm:prSet/>
      <dgm:spPr/>
      <dgm:t>
        <a:bodyPr/>
        <a:lstStyle/>
        <a:p>
          <a:endParaRPr lang="es-HN"/>
        </a:p>
      </dgm:t>
    </dgm:pt>
    <dgm:pt modelId="{923B491F-9486-4BE5-909B-E84E209DB999}" type="sibTrans" cxnId="{B5D0DF40-7BE1-4BD5-B18C-44F942CB3E5B}">
      <dgm:prSet/>
      <dgm:spPr/>
      <dgm:t>
        <a:bodyPr/>
        <a:lstStyle/>
        <a:p>
          <a:endParaRPr lang="es-HN"/>
        </a:p>
      </dgm:t>
    </dgm:pt>
    <dgm:pt modelId="{7AFA98CB-1786-449E-8B8E-33C9FA09DF68}">
      <dgm:prSet phldrT="[Texto]" custT="1"/>
      <dgm:spPr>
        <a:solidFill>
          <a:srgbClr val="006699"/>
        </a:solidFill>
      </dgm:spPr>
      <dgm:t>
        <a:bodyPr/>
        <a:lstStyle/>
        <a:p>
          <a:pPr algn="l"/>
          <a:endParaRPr lang="es-MX" sz="1900" dirty="0">
            <a:solidFill>
              <a:schemeClr val="bg1"/>
            </a:solidFill>
          </a:endParaRPr>
        </a:p>
      </dgm:t>
    </dgm:pt>
    <dgm:pt modelId="{F98CEA44-275E-4532-B2DA-AE7918AE0721}" type="parTrans" cxnId="{5A6E518D-034C-4671-939E-05B3EE520513}">
      <dgm:prSet/>
      <dgm:spPr/>
      <dgm:t>
        <a:bodyPr/>
        <a:lstStyle/>
        <a:p>
          <a:endParaRPr lang="es-HN"/>
        </a:p>
      </dgm:t>
    </dgm:pt>
    <dgm:pt modelId="{49AA4F41-DBD3-4AE6-A6CC-583226E4A9C9}" type="sibTrans" cxnId="{5A6E518D-034C-4671-939E-05B3EE520513}">
      <dgm:prSet/>
      <dgm:spPr/>
      <dgm:t>
        <a:bodyPr/>
        <a:lstStyle/>
        <a:p>
          <a:endParaRPr lang="es-HN"/>
        </a:p>
      </dgm:t>
    </dgm:pt>
    <dgm:pt modelId="{C6FC1AD7-FB1E-42D2-97EA-12096A609952}">
      <dgm:prSet custT="1"/>
      <dgm:spPr/>
      <dgm:t>
        <a:bodyPr/>
        <a:lstStyle/>
        <a:p>
          <a:pPr algn="l"/>
          <a:r>
            <a:rPr lang="es-ES" sz="1900" dirty="0">
              <a:solidFill>
                <a:schemeClr val="bg1"/>
              </a:solidFill>
            </a:rPr>
            <a:t>Cuando se trae un bloque a la caché que reemplaza a un bloque sucio, no hay que esperar a que se escriba el bloque sucio en el siguiente nivel, sino que se almacena temporalmente en el buffer.</a:t>
          </a:r>
          <a:endParaRPr lang="es-HN" sz="1900" dirty="0">
            <a:solidFill>
              <a:schemeClr val="bg1"/>
            </a:solidFill>
          </a:endParaRPr>
        </a:p>
      </dgm:t>
    </dgm:pt>
    <dgm:pt modelId="{9B6DBFAF-F3CA-4BA1-9DB8-C41360F0688E}" type="parTrans" cxnId="{69590937-7C6C-4927-8B2D-FC4ACD503AD7}">
      <dgm:prSet/>
      <dgm:spPr/>
      <dgm:t>
        <a:bodyPr/>
        <a:lstStyle/>
        <a:p>
          <a:endParaRPr lang="es-HN"/>
        </a:p>
      </dgm:t>
    </dgm:pt>
    <dgm:pt modelId="{C9435BF2-17D8-427B-B6DC-B49CF3AC8966}" type="sibTrans" cxnId="{69590937-7C6C-4927-8B2D-FC4ACD503AD7}">
      <dgm:prSet/>
      <dgm:spPr/>
      <dgm:t>
        <a:bodyPr/>
        <a:lstStyle/>
        <a:p>
          <a:endParaRPr lang="es-HN"/>
        </a:p>
      </dgm:t>
    </dgm:pt>
    <dgm:pt modelId="{086FE5EF-6AAE-4CEC-8786-48D4420520D2}">
      <dgm:prSet custT="1"/>
      <dgm:spPr/>
      <dgm:t>
        <a:bodyPr/>
        <a:lstStyle/>
        <a:p>
          <a:pPr algn="l"/>
          <a:endParaRPr lang="es-HN" sz="1900" dirty="0">
            <a:solidFill>
              <a:schemeClr val="bg1"/>
            </a:solidFill>
          </a:endParaRPr>
        </a:p>
      </dgm:t>
    </dgm:pt>
    <dgm:pt modelId="{F242B4EC-BE2E-45E3-A596-0BAD4B661F4C}" type="parTrans" cxnId="{B20363E0-BAAC-4A48-979B-38D11AA7BB76}">
      <dgm:prSet/>
      <dgm:spPr/>
      <dgm:t>
        <a:bodyPr/>
        <a:lstStyle/>
        <a:p>
          <a:endParaRPr lang="es-HN"/>
        </a:p>
      </dgm:t>
    </dgm:pt>
    <dgm:pt modelId="{7C6B1518-8D90-4485-949C-8B1445B54AF4}" type="sibTrans" cxnId="{B20363E0-BAAC-4A48-979B-38D11AA7BB76}">
      <dgm:prSet/>
      <dgm:spPr/>
      <dgm:t>
        <a:bodyPr/>
        <a:lstStyle/>
        <a:p>
          <a:endParaRPr lang="es-HN"/>
        </a:p>
      </dgm:t>
    </dgm:pt>
    <dgm:pt modelId="{B6E6D92F-9651-4A0E-A89E-6096AF2E2E8F}">
      <dgm:prSet custT="1"/>
      <dgm:spPr/>
      <dgm:t>
        <a:bodyPr/>
        <a:lstStyle/>
        <a:p>
          <a:pPr algn="l"/>
          <a:endParaRPr lang="es-HN" sz="1900" dirty="0">
            <a:solidFill>
              <a:schemeClr val="bg1"/>
            </a:solidFill>
          </a:endParaRPr>
        </a:p>
      </dgm:t>
    </dgm:pt>
    <dgm:pt modelId="{1F9F89C3-310D-4761-8192-226DBF388CBE}" type="parTrans" cxnId="{A5B7F7D4-C82B-4687-A59C-31E28B8BE0A2}">
      <dgm:prSet/>
      <dgm:spPr/>
      <dgm:t>
        <a:bodyPr/>
        <a:lstStyle/>
        <a:p>
          <a:endParaRPr lang="es-HN"/>
        </a:p>
      </dgm:t>
    </dgm:pt>
    <dgm:pt modelId="{1DE934B3-B603-4E6A-854B-D61E309C630C}" type="sibTrans" cxnId="{A5B7F7D4-C82B-4687-A59C-31E28B8BE0A2}">
      <dgm:prSet/>
      <dgm:spPr/>
      <dgm:t>
        <a:bodyPr/>
        <a:lstStyle/>
        <a:p>
          <a:endParaRPr lang="es-HN"/>
        </a:p>
      </dgm:t>
    </dgm:pt>
    <dgm:pt modelId="{E8E009FF-439C-4E3C-B06B-F79CB536629C}">
      <dgm:prSet custT="1"/>
      <dgm:spPr/>
      <dgm:t>
        <a:bodyPr/>
        <a:lstStyle/>
        <a:p>
          <a:pPr algn="l"/>
          <a:endParaRPr lang="es-HN" sz="1900" dirty="0">
            <a:solidFill>
              <a:schemeClr val="bg1"/>
            </a:solidFill>
          </a:endParaRPr>
        </a:p>
      </dgm:t>
    </dgm:pt>
    <dgm:pt modelId="{A8C21E28-7657-436C-83DE-BF316D70C623}" type="parTrans" cxnId="{0FE69793-F301-43AD-B4DB-BF4A85EFF90F}">
      <dgm:prSet/>
      <dgm:spPr/>
      <dgm:t>
        <a:bodyPr/>
        <a:lstStyle/>
        <a:p>
          <a:endParaRPr lang="es-HN"/>
        </a:p>
      </dgm:t>
    </dgm:pt>
    <dgm:pt modelId="{3DDD0F32-CD43-4FAE-913A-070652CE2536}" type="sibTrans" cxnId="{0FE69793-F301-43AD-B4DB-BF4A85EFF90F}">
      <dgm:prSet/>
      <dgm:spPr/>
      <dgm:t>
        <a:bodyPr/>
        <a:lstStyle/>
        <a:p>
          <a:endParaRPr lang="es-HN"/>
        </a:p>
      </dgm:t>
    </dgm:pt>
    <dgm:pt modelId="{553502E4-324B-4A19-A929-BC695A18C816}">
      <dgm:prSet custT="1"/>
      <dgm:spPr/>
      <dgm:t>
        <a:bodyPr/>
        <a:lstStyle/>
        <a:p>
          <a:pPr algn="l"/>
          <a:endParaRPr lang="es-HN" sz="1900" dirty="0">
            <a:solidFill>
              <a:schemeClr val="bg1"/>
            </a:solidFill>
          </a:endParaRPr>
        </a:p>
      </dgm:t>
    </dgm:pt>
    <dgm:pt modelId="{926BBC50-D806-474E-A498-C46B7A01876F}" type="parTrans" cxnId="{6C97626B-E459-44D6-A4BE-137AC2F5201C}">
      <dgm:prSet/>
      <dgm:spPr/>
      <dgm:t>
        <a:bodyPr/>
        <a:lstStyle/>
        <a:p>
          <a:endParaRPr lang="es-HN"/>
        </a:p>
      </dgm:t>
    </dgm:pt>
    <dgm:pt modelId="{B90D371D-ADF8-4982-99C1-391A2BD768A3}" type="sibTrans" cxnId="{6C97626B-E459-44D6-A4BE-137AC2F5201C}">
      <dgm:prSet/>
      <dgm:spPr/>
      <dgm:t>
        <a:bodyPr/>
        <a:lstStyle/>
        <a:p>
          <a:endParaRPr lang="es-HN"/>
        </a:p>
      </dgm:t>
    </dgm:pt>
    <dgm:pt modelId="{21E4E851-B718-40E6-B85C-072C8E98F96C}">
      <dgm:prSet custT="1"/>
      <dgm:spPr/>
      <dgm:t>
        <a:bodyPr/>
        <a:lstStyle/>
        <a:p>
          <a:pPr algn="l"/>
          <a:r>
            <a:rPr lang="es-ES" sz="1900" dirty="0">
              <a:solidFill>
                <a:schemeClr val="bg1"/>
              </a:solidFill>
            </a:rPr>
            <a:t>Este buffer se vacía en dos situaciones: cuando se llena o cuando es necesario actualizar el siguiente nivel de la jerarquía de memoria antes de resolver un fallo.</a:t>
          </a:r>
          <a:endParaRPr lang="es-HN" sz="1900" dirty="0">
            <a:solidFill>
              <a:schemeClr val="bg1"/>
            </a:solidFill>
          </a:endParaRPr>
        </a:p>
      </dgm:t>
    </dgm:pt>
    <dgm:pt modelId="{0AF11C5D-4444-4394-B277-A1C18C9842C2}" type="parTrans" cxnId="{1042EAC6-DCE4-47AE-A8CB-D0ED8F067A87}">
      <dgm:prSet/>
      <dgm:spPr/>
      <dgm:t>
        <a:bodyPr/>
        <a:lstStyle/>
        <a:p>
          <a:endParaRPr lang="es-HN"/>
        </a:p>
      </dgm:t>
    </dgm:pt>
    <dgm:pt modelId="{62AFF42F-FEE0-4D24-B9B9-FF585DA601A8}" type="sibTrans" cxnId="{1042EAC6-DCE4-47AE-A8CB-D0ED8F067A87}">
      <dgm:prSet/>
      <dgm:spPr/>
      <dgm:t>
        <a:bodyPr/>
        <a:lstStyle/>
        <a:p>
          <a:endParaRPr lang="es-HN"/>
        </a:p>
      </dgm:t>
    </dgm:pt>
    <dgm:pt modelId="{4C40A7D1-DAD1-46BF-BD3B-723E0EBA8199}">
      <dgm:prSet custT="1"/>
      <dgm:spPr/>
      <dgm:t>
        <a:bodyPr/>
        <a:lstStyle/>
        <a:p>
          <a:pPr algn="l"/>
          <a:endParaRPr lang="es-HN" sz="1900" dirty="0">
            <a:solidFill>
              <a:schemeClr val="bg1"/>
            </a:solidFill>
          </a:endParaRPr>
        </a:p>
      </dgm:t>
    </dgm:pt>
    <dgm:pt modelId="{55923078-AF30-461B-97B2-AF2FAA522AAE}" type="parTrans" cxnId="{DCE26A3B-FA73-42EE-B872-CEFAFEA4DC14}">
      <dgm:prSet/>
      <dgm:spPr/>
      <dgm:t>
        <a:bodyPr/>
        <a:lstStyle/>
        <a:p>
          <a:endParaRPr lang="es-HN"/>
        </a:p>
      </dgm:t>
    </dgm:pt>
    <dgm:pt modelId="{CB944AA6-54B5-4EAD-87B7-60A9E91C42FA}" type="sibTrans" cxnId="{DCE26A3B-FA73-42EE-B872-CEFAFEA4DC14}">
      <dgm:prSet/>
      <dgm:spPr/>
      <dgm:t>
        <a:bodyPr/>
        <a:lstStyle/>
        <a:p>
          <a:endParaRPr lang="es-HN"/>
        </a:p>
      </dgm:t>
    </dgm:pt>
    <dgm:pt modelId="{10D7BB83-9448-4DBC-815A-FE013BD42500}">
      <dgm:prSet custT="1"/>
      <dgm:spPr/>
      <dgm:t>
        <a:bodyPr/>
        <a:lstStyle/>
        <a:p>
          <a:pPr algn="l"/>
          <a:endParaRPr lang="es-HN" sz="1900" dirty="0">
            <a:solidFill>
              <a:schemeClr val="bg1"/>
            </a:solidFill>
          </a:endParaRPr>
        </a:p>
      </dgm:t>
    </dgm:pt>
    <dgm:pt modelId="{DCE1B0B6-B3A4-4D12-A6E8-16315A7BA1ED}" type="parTrans" cxnId="{048E0238-748D-487B-901A-DA81391CB615}">
      <dgm:prSet/>
      <dgm:spPr/>
      <dgm:t>
        <a:bodyPr/>
        <a:lstStyle/>
        <a:p>
          <a:endParaRPr lang="es-HN"/>
        </a:p>
      </dgm:t>
    </dgm:pt>
    <dgm:pt modelId="{64231E18-5803-401C-B30A-A227FFCEA06C}" type="sibTrans" cxnId="{048E0238-748D-487B-901A-DA81391CB615}">
      <dgm:prSet/>
      <dgm:spPr/>
      <dgm:t>
        <a:bodyPr/>
        <a:lstStyle/>
        <a:p>
          <a:endParaRPr lang="es-HN"/>
        </a:p>
      </dgm:t>
    </dgm:pt>
    <dgm:pt modelId="{C1F90DC9-DFF7-49E6-88D9-7D0E88A4B875}">
      <dgm:prSet custT="1"/>
      <dgm:spPr/>
      <dgm:t>
        <a:bodyPr/>
        <a:lstStyle/>
        <a:p>
          <a:pPr algn="l"/>
          <a:r>
            <a:rPr lang="es-ES" sz="1900" dirty="0">
              <a:solidFill>
                <a:schemeClr val="bg1"/>
              </a:solidFill>
            </a:rPr>
            <a:t>En algunos casos, el buffer de escritura es más sofisticado y aprovecha para actualizar el </a:t>
          </a:r>
          <a:r>
            <a:rPr lang="es-HN" sz="1900" dirty="0">
              <a:solidFill>
                <a:schemeClr val="bg1"/>
              </a:solidFill>
            </a:rPr>
            <a:t>siguiente </a:t>
          </a:r>
          <a:r>
            <a:rPr lang="es-ES" sz="1900" dirty="0">
              <a:solidFill>
                <a:schemeClr val="bg1"/>
              </a:solidFill>
            </a:rPr>
            <a:t>nivel de la jerarquía de memoria en los momentos de inactividad.</a:t>
          </a:r>
          <a:endParaRPr lang="es-HN" sz="1900" dirty="0">
            <a:solidFill>
              <a:schemeClr val="bg1"/>
            </a:solidFill>
          </a:endParaRPr>
        </a:p>
      </dgm:t>
    </dgm:pt>
    <dgm:pt modelId="{50FD7997-D578-4A3D-A429-C4EBDA0FB133}" type="parTrans" cxnId="{88333ACD-2CB1-4771-8B87-9FD8189E914B}">
      <dgm:prSet/>
      <dgm:spPr/>
      <dgm:t>
        <a:bodyPr/>
        <a:lstStyle/>
        <a:p>
          <a:endParaRPr lang="es-HN"/>
        </a:p>
      </dgm:t>
    </dgm:pt>
    <dgm:pt modelId="{523A0931-3C74-4F91-B8C3-A71CF7CA5420}" type="sibTrans" cxnId="{88333ACD-2CB1-4771-8B87-9FD8189E914B}">
      <dgm:prSet/>
      <dgm:spPr/>
      <dgm:t>
        <a:bodyPr/>
        <a:lstStyle/>
        <a:p>
          <a:endParaRPr lang="es-HN"/>
        </a:p>
      </dgm:t>
    </dgm:pt>
    <dgm:pt modelId="{5F6E7F09-4F5F-48E0-8161-A707905B1DA0}">
      <dgm:prSet custT="1"/>
      <dgm:spPr/>
      <dgm:t>
        <a:bodyPr/>
        <a:lstStyle/>
        <a:p>
          <a:pPr algn="l"/>
          <a:endParaRPr lang="es-HN" sz="1900" dirty="0">
            <a:solidFill>
              <a:schemeClr val="bg1"/>
            </a:solidFill>
          </a:endParaRPr>
        </a:p>
      </dgm:t>
    </dgm:pt>
    <dgm:pt modelId="{95347C6F-6219-4789-8693-05A4B37BBB8B}" type="parTrans" cxnId="{11BCC85A-8095-4B0B-B175-945B2EBBE738}">
      <dgm:prSet/>
      <dgm:spPr/>
      <dgm:t>
        <a:bodyPr/>
        <a:lstStyle/>
        <a:p>
          <a:endParaRPr lang="es-HN"/>
        </a:p>
      </dgm:t>
    </dgm:pt>
    <dgm:pt modelId="{4098B27A-C8F7-497E-BB07-9935528115A7}" type="sibTrans" cxnId="{11BCC85A-8095-4B0B-B175-945B2EBBE738}">
      <dgm:prSet/>
      <dgm:spPr/>
      <dgm:t>
        <a:bodyPr/>
        <a:lstStyle/>
        <a:p>
          <a:endParaRPr lang="es-HN"/>
        </a:p>
      </dgm:t>
    </dgm:pt>
    <dgm:pt modelId="{68F0DC53-411D-4C94-9965-42301E3A9CBD}">
      <dgm:prSet custT="1"/>
      <dgm:spPr/>
      <dgm:t>
        <a:bodyPr/>
        <a:lstStyle/>
        <a:p>
          <a:pPr algn="l"/>
          <a:endParaRPr lang="es-HN" sz="1900" dirty="0">
            <a:solidFill>
              <a:schemeClr val="bg1"/>
            </a:solidFill>
          </a:endParaRPr>
        </a:p>
      </dgm:t>
    </dgm:pt>
    <dgm:pt modelId="{549941E6-D28E-48CD-BF91-1DBCF6B5FBC8}" type="parTrans" cxnId="{B3B7204A-6E5A-4F65-A897-99FE33E0E7EE}">
      <dgm:prSet/>
      <dgm:spPr/>
      <dgm:t>
        <a:bodyPr/>
        <a:lstStyle/>
        <a:p>
          <a:endParaRPr lang="es-HN"/>
        </a:p>
      </dgm:t>
    </dgm:pt>
    <dgm:pt modelId="{4CE60CDE-19D3-4D99-9C74-ED81213A753D}" type="sibTrans" cxnId="{B3B7204A-6E5A-4F65-A897-99FE33E0E7EE}">
      <dgm:prSet/>
      <dgm:spPr/>
      <dgm:t>
        <a:bodyPr/>
        <a:lstStyle/>
        <a:p>
          <a:endParaRPr lang="es-HN"/>
        </a:p>
      </dgm:t>
    </dgm:pt>
    <dgm:pt modelId="{ECE58D3F-2FA3-46E4-BAD3-76EEADD38532}" type="pres">
      <dgm:prSet presAssocID="{BA220693-E931-4358-A2E2-718ECDD3CB8E}" presName="linearFlow" presStyleCnt="0">
        <dgm:presLayoutVars>
          <dgm:dir/>
          <dgm:animLvl val="lvl"/>
          <dgm:resizeHandles/>
        </dgm:presLayoutVars>
      </dgm:prSet>
      <dgm:spPr/>
    </dgm:pt>
    <dgm:pt modelId="{5E62D7FD-4E58-4579-955D-9CA24524F5C0}" type="pres">
      <dgm:prSet presAssocID="{FF708FAD-61F1-467D-A962-000C80F28A10}" presName="compositeNode" presStyleCnt="0">
        <dgm:presLayoutVars>
          <dgm:bulletEnabled val="1"/>
        </dgm:presLayoutVars>
      </dgm:prSet>
      <dgm:spPr/>
    </dgm:pt>
    <dgm:pt modelId="{B0398647-7285-473F-8C33-81626123B2CC}" type="pres">
      <dgm:prSet presAssocID="{FF708FAD-61F1-467D-A962-000C80F28A10}"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1DD672E0-6CEB-4E40-A04B-D386CB9416B4}" type="pres">
      <dgm:prSet presAssocID="{FF708FAD-61F1-467D-A962-000C80F28A10}" presName="childNode" presStyleLbl="node1" presStyleIdx="0" presStyleCnt="1">
        <dgm:presLayoutVars>
          <dgm:bulletEnabled val="1"/>
        </dgm:presLayoutVars>
      </dgm:prSet>
      <dgm:spPr/>
    </dgm:pt>
    <dgm:pt modelId="{2DA73385-E028-452F-9DC3-172781CA85C5}" type="pres">
      <dgm:prSet presAssocID="{FF708FAD-61F1-467D-A962-000C80F28A10}" presName="parentNode" presStyleLbl="revTx" presStyleIdx="0" presStyleCnt="1">
        <dgm:presLayoutVars>
          <dgm:chMax val="0"/>
          <dgm:bulletEnabled val="1"/>
        </dgm:presLayoutVars>
      </dgm:prSet>
      <dgm:spPr/>
    </dgm:pt>
  </dgm:ptLst>
  <dgm:cxnLst>
    <dgm:cxn modelId="{FA90B103-1E9C-494F-830B-2FA0F10874E6}" type="presOf" srcId="{C1F90DC9-DFF7-49E6-88D9-7D0E88A4B875}" destId="{1DD672E0-6CEB-4E40-A04B-D386CB9416B4}" srcOrd="0" destOrd="3" presId="urn:microsoft.com/office/officeart/2005/8/layout/hList2#14"/>
    <dgm:cxn modelId="{C0709426-2B56-41D9-9751-3A8BF84E143D}" type="presOf" srcId="{8696D7CE-275D-4BB6-A9A1-9E1C806E30A0}" destId="{1DD672E0-6CEB-4E40-A04B-D386CB9416B4}" srcOrd="0" destOrd="0" presId="urn:microsoft.com/office/officeart/2005/8/layout/hList2#14"/>
    <dgm:cxn modelId="{9C910C2A-02E6-4AE3-B08D-2C7D702C60AA}" type="presOf" srcId="{10D7BB83-9448-4DBC-815A-FE013BD42500}" destId="{1DD672E0-6CEB-4E40-A04B-D386CB9416B4}" srcOrd="0" destOrd="7" presId="urn:microsoft.com/office/officeart/2005/8/layout/hList2#14"/>
    <dgm:cxn modelId="{69590937-7C6C-4927-8B2D-FC4ACD503AD7}" srcId="{FF708FAD-61F1-467D-A962-000C80F28A10}" destId="{C6FC1AD7-FB1E-42D2-97EA-12096A609952}" srcOrd="1" destOrd="0" parTransId="{9B6DBFAF-F3CA-4BA1-9DB8-C41360F0688E}" sibTransId="{C9435BF2-17D8-427B-B6DC-B49CF3AC8966}"/>
    <dgm:cxn modelId="{048E0238-748D-487B-901A-DA81391CB615}" srcId="{FF708FAD-61F1-467D-A962-000C80F28A10}" destId="{10D7BB83-9448-4DBC-815A-FE013BD42500}" srcOrd="7" destOrd="0" parTransId="{DCE1B0B6-B3A4-4D12-A6E8-16315A7BA1ED}" sibTransId="{64231E18-5803-401C-B30A-A227FFCEA06C}"/>
    <dgm:cxn modelId="{DCE26A3B-FA73-42EE-B872-CEFAFEA4DC14}" srcId="{FF708FAD-61F1-467D-A962-000C80F28A10}" destId="{4C40A7D1-DAD1-46BF-BD3B-723E0EBA8199}" srcOrd="6" destOrd="0" parTransId="{55923078-AF30-461B-97B2-AF2FAA522AAE}" sibTransId="{CB944AA6-54B5-4EAD-87B7-60A9E91C42FA}"/>
    <dgm:cxn modelId="{B5D0DF40-7BE1-4BD5-B18C-44F942CB3E5B}" srcId="{FF708FAD-61F1-467D-A962-000C80F28A10}" destId="{B844D71D-74BD-49D0-87F4-E095146991F4}" srcOrd="12" destOrd="0" parTransId="{C9FB5AC8-71A8-4343-8007-57ECDB5A1EED}" sibTransId="{923B491F-9486-4BE5-909B-E84E209DB999}"/>
    <dgm:cxn modelId="{3E28FA60-8957-4806-BCCF-D0CBD52A1254}" srcId="{FF708FAD-61F1-467D-A962-000C80F28A10}" destId="{8696D7CE-275D-4BB6-A9A1-9E1C806E30A0}" srcOrd="0" destOrd="0" parTransId="{C17E3A97-EA36-491D-AEEE-5135ADFEA520}" sibTransId="{EC6190E6-7E11-4886-A045-E4C76BFA6771}"/>
    <dgm:cxn modelId="{B3B7204A-6E5A-4F65-A897-99FE33E0E7EE}" srcId="{FF708FAD-61F1-467D-A962-000C80F28A10}" destId="{68F0DC53-411D-4C94-9965-42301E3A9CBD}" srcOrd="5" destOrd="0" parTransId="{549941E6-D28E-48CD-BF91-1DBCF6B5FBC8}" sibTransId="{4CE60CDE-19D3-4D99-9C74-ED81213A753D}"/>
    <dgm:cxn modelId="{6C97626B-E459-44D6-A4BE-137AC2F5201C}" srcId="{FF708FAD-61F1-467D-A962-000C80F28A10}" destId="{553502E4-324B-4A19-A929-BC695A18C816}" srcOrd="8" destOrd="0" parTransId="{926BBC50-D806-474E-A498-C46B7A01876F}" sibTransId="{B90D371D-ADF8-4982-99C1-391A2BD768A3}"/>
    <dgm:cxn modelId="{BD99DC6D-2D36-4038-808D-FCCC1A127907}" type="presOf" srcId="{5F6E7F09-4F5F-48E0-8161-A707905B1DA0}" destId="{1DD672E0-6CEB-4E40-A04B-D386CB9416B4}" srcOrd="0" destOrd="4" presId="urn:microsoft.com/office/officeart/2005/8/layout/hList2#14"/>
    <dgm:cxn modelId="{F12D9A58-859A-43E1-B529-67464183BBC6}" type="presOf" srcId="{B844D71D-74BD-49D0-87F4-E095146991F4}" destId="{1DD672E0-6CEB-4E40-A04B-D386CB9416B4}" srcOrd="0" destOrd="12" presId="urn:microsoft.com/office/officeart/2005/8/layout/hList2#14"/>
    <dgm:cxn modelId="{11BCC85A-8095-4B0B-B175-945B2EBBE738}" srcId="{FF708FAD-61F1-467D-A962-000C80F28A10}" destId="{5F6E7F09-4F5F-48E0-8161-A707905B1DA0}" srcOrd="4" destOrd="0" parTransId="{95347C6F-6219-4789-8693-05A4B37BBB8B}" sibTransId="{4098B27A-C8F7-497E-BB07-9935528115A7}"/>
    <dgm:cxn modelId="{1E622981-AEB2-4A69-B79F-49ACFF9C7602}" type="presOf" srcId="{BA220693-E931-4358-A2E2-718ECDD3CB8E}" destId="{ECE58D3F-2FA3-46E4-BAD3-76EEADD38532}" srcOrd="0" destOrd="0" presId="urn:microsoft.com/office/officeart/2005/8/layout/hList2#14"/>
    <dgm:cxn modelId="{DC042A83-5290-4184-B67B-8DD43E30E030}" srcId="{FF708FAD-61F1-467D-A962-000C80F28A10}" destId="{CBEB1661-DD42-4C9D-8D42-CAE6D33BACC3}" srcOrd="14" destOrd="0" parTransId="{226BF4B0-8D71-4A71-9AD8-465CA80D7724}" sibTransId="{0BD13690-41C7-4DA1-97BD-EC5049629F73}"/>
    <dgm:cxn modelId="{44ABBF87-EC0D-4941-AEF6-CFF257D34DE9}" type="presOf" srcId="{FF708FAD-61F1-467D-A962-000C80F28A10}" destId="{2DA73385-E028-452F-9DC3-172781CA85C5}" srcOrd="0" destOrd="0" presId="urn:microsoft.com/office/officeart/2005/8/layout/hList2#14"/>
    <dgm:cxn modelId="{5A6E518D-034C-4671-939E-05B3EE520513}" srcId="{FF708FAD-61F1-467D-A962-000C80F28A10}" destId="{7AFA98CB-1786-449E-8B8E-33C9FA09DF68}" srcOrd="13" destOrd="0" parTransId="{F98CEA44-275E-4532-B2DA-AE7918AE0721}" sibTransId="{49AA4F41-DBD3-4AE6-A6CC-583226E4A9C9}"/>
    <dgm:cxn modelId="{9DFDAB8F-C3D0-4EED-BC4C-176D11F9DBEF}" type="presOf" srcId="{21E4E851-B718-40E6-B85C-072C8E98F96C}" destId="{1DD672E0-6CEB-4E40-A04B-D386CB9416B4}" srcOrd="0" destOrd="2" presId="urn:microsoft.com/office/officeart/2005/8/layout/hList2#14"/>
    <dgm:cxn modelId="{0FE69793-F301-43AD-B4DB-BF4A85EFF90F}" srcId="{FF708FAD-61F1-467D-A962-000C80F28A10}" destId="{E8E009FF-439C-4E3C-B06B-F79CB536629C}" srcOrd="9" destOrd="0" parTransId="{A8C21E28-7657-436C-83DE-BF316D70C623}" sibTransId="{3DDD0F32-CD43-4FAE-913A-070652CE2536}"/>
    <dgm:cxn modelId="{6D2F83A7-DEA8-474D-B3DA-D1F181220D80}" type="presOf" srcId="{C6FC1AD7-FB1E-42D2-97EA-12096A609952}" destId="{1DD672E0-6CEB-4E40-A04B-D386CB9416B4}" srcOrd="0" destOrd="1" presId="urn:microsoft.com/office/officeart/2005/8/layout/hList2#14"/>
    <dgm:cxn modelId="{C3262AAE-CBFC-4148-8E50-5C8AA8D994A2}" type="presOf" srcId="{CBEB1661-DD42-4C9D-8D42-CAE6D33BACC3}" destId="{1DD672E0-6CEB-4E40-A04B-D386CB9416B4}" srcOrd="0" destOrd="14" presId="urn:microsoft.com/office/officeart/2005/8/layout/hList2#14"/>
    <dgm:cxn modelId="{5269CBAE-56F8-444A-94F4-3A264DFE51AF}" srcId="{BA220693-E931-4358-A2E2-718ECDD3CB8E}" destId="{FF708FAD-61F1-467D-A962-000C80F28A10}" srcOrd="0" destOrd="0" parTransId="{77F8B8CC-6C4E-4DD8-B5E6-E8ED538A6DAE}" sibTransId="{A01239FC-5357-4DE6-B85B-AD861068CB7F}"/>
    <dgm:cxn modelId="{C10488B8-E5D6-4E9B-A13F-5076377C3EB1}" type="presOf" srcId="{68F0DC53-411D-4C94-9965-42301E3A9CBD}" destId="{1DD672E0-6CEB-4E40-A04B-D386CB9416B4}" srcOrd="0" destOrd="5" presId="urn:microsoft.com/office/officeart/2005/8/layout/hList2#14"/>
    <dgm:cxn modelId="{A967DAB9-A1E9-467B-ADBD-300BEEB0B6F5}" type="presOf" srcId="{4C40A7D1-DAD1-46BF-BD3B-723E0EBA8199}" destId="{1DD672E0-6CEB-4E40-A04B-D386CB9416B4}" srcOrd="0" destOrd="6" presId="urn:microsoft.com/office/officeart/2005/8/layout/hList2#14"/>
    <dgm:cxn modelId="{9CA312BD-AC73-4744-A944-FA9AF46A93F2}" type="presOf" srcId="{B6E6D92F-9651-4A0E-A89E-6096AF2E2E8F}" destId="{1DD672E0-6CEB-4E40-A04B-D386CB9416B4}" srcOrd="0" destOrd="10" presId="urn:microsoft.com/office/officeart/2005/8/layout/hList2#14"/>
    <dgm:cxn modelId="{8637D6BF-DA2E-43F2-BBE0-4CE048C342E6}" srcId="{FF708FAD-61F1-467D-A962-000C80F28A10}" destId="{7D5F01B3-0800-4B75-8676-E76102A0D0FB}" srcOrd="15" destOrd="0" parTransId="{BFE5DD94-9EFC-438D-B5B0-5395ED393551}" sibTransId="{E07B800C-17AC-42BC-953D-20229BDDA21B}"/>
    <dgm:cxn modelId="{056DC8C4-9844-46A6-A78D-D7E265EE544F}" type="presOf" srcId="{7AFA98CB-1786-449E-8B8E-33C9FA09DF68}" destId="{1DD672E0-6CEB-4E40-A04B-D386CB9416B4}" srcOrd="0" destOrd="13" presId="urn:microsoft.com/office/officeart/2005/8/layout/hList2#14"/>
    <dgm:cxn modelId="{1042EAC6-DCE4-47AE-A8CB-D0ED8F067A87}" srcId="{FF708FAD-61F1-467D-A962-000C80F28A10}" destId="{21E4E851-B718-40E6-B85C-072C8E98F96C}" srcOrd="2" destOrd="0" parTransId="{0AF11C5D-4444-4394-B277-A1C18C9842C2}" sibTransId="{62AFF42F-FEE0-4D24-B9B9-FF585DA601A8}"/>
    <dgm:cxn modelId="{88333ACD-2CB1-4771-8B87-9FD8189E914B}" srcId="{FF708FAD-61F1-467D-A962-000C80F28A10}" destId="{C1F90DC9-DFF7-49E6-88D9-7D0E88A4B875}" srcOrd="3" destOrd="0" parTransId="{50FD7997-D578-4A3D-A429-C4EBDA0FB133}" sibTransId="{523A0931-3C74-4F91-B8C3-A71CF7CA5420}"/>
    <dgm:cxn modelId="{A5B7F7D4-C82B-4687-A59C-31E28B8BE0A2}" srcId="{FF708FAD-61F1-467D-A962-000C80F28A10}" destId="{B6E6D92F-9651-4A0E-A89E-6096AF2E2E8F}" srcOrd="10" destOrd="0" parTransId="{1F9F89C3-310D-4761-8192-226DBF388CBE}" sibTransId="{1DE934B3-B603-4E6A-854B-D61E309C630C}"/>
    <dgm:cxn modelId="{DBB5DCD9-EAB8-428C-B657-AA301006B847}" type="presOf" srcId="{553502E4-324B-4A19-A929-BC695A18C816}" destId="{1DD672E0-6CEB-4E40-A04B-D386CB9416B4}" srcOrd="0" destOrd="8" presId="urn:microsoft.com/office/officeart/2005/8/layout/hList2#14"/>
    <dgm:cxn modelId="{B20363E0-BAAC-4A48-979B-38D11AA7BB76}" srcId="{FF708FAD-61F1-467D-A962-000C80F28A10}" destId="{086FE5EF-6AAE-4CEC-8786-48D4420520D2}" srcOrd="11" destOrd="0" parTransId="{F242B4EC-BE2E-45E3-A596-0BAD4B661F4C}" sibTransId="{7C6B1518-8D90-4485-949C-8B1445B54AF4}"/>
    <dgm:cxn modelId="{02BC19E2-0955-4745-B0B0-E8DF58056440}" type="presOf" srcId="{086FE5EF-6AAE-4CEC-8786-48D4420520D2}" destId="{1DD672E0-6CEB-4E40-A04B-D386CB9416B4}" srcOrd="0" destOrd="11" presId="urn:microsoft.com/office/officeart/2005/8/layout/hList2#14"/>
    <dgm:cxn modelId="{E18122FA-2795-429B-A618-F6A3F3554883}" type="presOf" srcId="{7D5F01B3-0800-4B75-8676-E76102A0D0FB}" destId="{1DD672E0-6CEB-4E40-A04B-D386CB9416B4}" srcOrd="0" destOrd="15" presId="urn:microsoft.com/office/officeart/2005/8/layout/hList2#14"/>
    <dgm:cxn modelId="{4768CDFA-651C-40BA-992A-86781FD4B2EE}" type="presOf" srcId="{E8E009FF-439C-4E3C-B06B-F79CB536629C}" destId="{1DD672E0-6CEB-4E40-A04B-D386CB9416B4}" srcOrd="0" destOrd="9" presId="urn:microsoft.com/office/officeart/2005/8/layout/hList2#14"/>
    <dgm:cxn modelId="{0C01057D-0A7A-4C71-AC9A-2014E2A18CBA}" type="presParOf" srcId="{ECE58D3F-2FA3-46E4-BAD3-76EEADD38532}" destId="{5E62D7FD-4E58-4579-955D-9CA24524F5C0}" srcOrd="0" destOrd="0" presId="urn:microsoft.com/office/officeart/2005/8/layout/hList2#14"/>
    <dgm:cxn modelId="{DC404D51-E7C5-441D-94E4-56574CA0DAEA}" type="presParOf" srcId="{5E62D7FD-4E58-4579-955D-9CA24524F5C0}" destId="{B0398647-7285-473F-8C33-81626123B2CC}" srcOrd="0" destOrd="0" presId="urn:microsoft.com/office/officeart/2005/8/layout/hList2#14"/>
    <dgm:cxn modelId="{0C200342-66D3-4665-A69A-91C7C450EF92}" type="presParOf" srcId="{5E62D7FD-4E58-4579-955D-9CA24524F5C0}" destId="{1DD672E0-6CEB-4E40-A04B-D386CB9416B4}" srcOrd="1" destOrd="0" presId="urn:microsoft.com/office/officeart/2005/8/layout/hList2#14"/>
    <dgm:cxn modelId="{7F750D05-D91D-455A-B9A9-7FE621F2ADD1}" type="presParOf" srcId="{5E62D7FD-4E58-4579-955D-9CA24524F5C0}" destId="{2DA73385-E028-452F-9DC3-172781CA85C5}" srcOrd="2" destOrd="0" presId="urn:microsoft.com/office/officeart/2005/8/layout/hList2#1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BA220693-E931-4358-A2E2-718ECDD3CB8E}" type="doc">
      <dgm:prSet loTypeId="urn:microsoft.com/office/officeart/2005/8/layout/hList2#14" loCatId="list" qsTypeId="urn:microsoft.com/office/officeart/2005/8/quickstyle/simple5" qsCatId="simple" csTypeId="urn:microsoft.com/office/officeart/2005/8/colors/accent0_3" csCatId="mainScheme" phldr="1"/>
      <dgm:spPr/>
      <dgm:t>
        <a:bodyPr/>
        <a:lstStyle/>
        <a:p>
          <a:endParaRPr lang="es-MX"/>
        </a:p>
      </dgm:t>
    </dgm:pt>
    <dgm:pt modelId="{FF708FAD-61F1-467D-A962-000C80F28A10}">
      <dgm:prSet phldrT="[Texto]"/>
      <dgm:spPr/>
      <dgm:t>
        <a:bodyPr/>
        <a:lstStyle/>
        <a:p>
          <a:endParaRPr lang="es-MX" dirty="0"/>
        </a:p>
        <a:p>
          <a:endParaRPr lang="es-MX" dirty="0"/>
        </a:p>
      </dgm:t>
    </dgm:pt>
    <dgm:pt modelId="{77F8B8CC-6C4E-4DD8-B5E6-E8ED538A6DAE}" type="parTrans" cxnId="{5269CBAE-56F8-444A-94F4-3A264DFE51AF}">
      <dgm:prSet/>
      <dgm:spPr/>
      <dgm:t>
        <a:bodyPr/>
        <a:lstStyle/>
        <a:p>
          <a:endParaRPr lang="es-MX"/>
        </a:p>
      </dgm:t>
    </dgm:pt>
    <dgm:pt modelId="{A01239FC-5357-4DE6-B85B-AD861068CB7F}" type="sibTrans" cxnId="{5269CBAE-56F8-444A-94F4-3A264DFE51AF}">
      <dgm:prSet/>
      <dgm:spPr/>
      <dgm:t>
        <a:bodyPr/>
        <a:lstStyle/>
        <a:p>
          <a:endParaRPr lang="es-MX"/>
        </a:p>
      </dgm:t>
    </dgm:pt>
    <dgm:pt modelId="{8696D7CE-275D-4BB6-A9A1-9E1C806E30A0}">
      <dgm:prSet phldrT="[Texto]" custT="1"/>
      <dgm:spPr>
        <a:solidFill>
          <a:srgbClr val="006699"/>
        </a:solidFill>
      </dgm:spPr>
      <dgm:t>
        <a:bodyPr/>
        <a:lstStyle/>
        <a:p>
          <a:pPr algn="l"/>
          <a:r>
            <a:rPr lang="es-ES" sz="2000" dirty="0">
              <a:solidFill>
                <a:schemeClr val="bg1"/>
              </a:solidFill>
            </a:rPr>
            <a:t>El contenido del bloque debe guardarse en la memoria si el dato en la cache ha sido modificado y se produce un fallo de cache.</a:t>
          </a:r>
          <a:endParaRPr lang="es-MX" sz="2000" dirty="0">
            <a:solidFill>
              <a:schemeClr val="bg1"/>
            </a:solidFill>
          </a:endParaRPr>
        </a:p>
      </dgm:t>
    </dgm:pt>
    <dgm:pt modelId="{C17E3A97-EA36-491D-AEEE-5135ADFEA520}" type="parTrans" cxnId="{3E28FA60-8957-4806-BCCF-D0CBD52A1254}">
      <dgm:prSet/>
      <dgm:spPr/>
      <dgm:t>
        <a:bodyPr/>
        <a:lstStyle/>
        <a:p>
          <a:endParaRPr lang="es-MX"/>
        </a:p>
      </dgm:t>
    </dgm:pt>
    <dgm:pt modelId="{EC6190E6-7E11-4886-A045-E4C76BFA6771}" type="sibTrans" cxnId="{3E28FA60-8957-4806-BCCF-D0CBD52A1254}">
      <dgm:prSet/>
      <dgm:spPr/>
      <dgm:t>
        <a:bodyPr/>
        <a:lstStyle/>
        <a:p>
          <a:endParaRPr lang="es-MX"/>
        </a:p>
      </dgm:t>
    </dgm:pt>
    <dgm:pt modelId="{7D5F01B3-0800-4B75-8676-E76102A0D0FB}">
      <dgm:prSet custT="1"/>
      <dgm:spPr>
        <a:solidFill>
          <a:srgbClr val="006699"/>
        </a:solidFill>
      </dgm:spPr>
      <dgm:t>
        <a:bodyPr/>
        <a:lstStyle/>
        <a:p>
          <a:pPr algn="l"/>
          <a:endParaRPr lang="es-MX" sz="2000" dirty="0">
            <a:solidFill>
              <a:schemeClr val="bg1"/>
            </a:solidFill>
          </a:endParaRPr>
        </a:p>
      </dgm:t>
    </dgm:pt>
    <dgm:pt modelId="{BFE5DD94-9EFC-438D-B5B0-5395ED393551}" type="parTrans" cxnId="{8637D6BF-DA2E-43F2-BBE0-4CE048C342E6}">
      <dgm:prSet/>
      <dgm:spPr/>
      <dgm:t>
        <a:bodyPr/>
        <a:lstStyle/>
        <a:p>
          <a:endParaRPr lang="es-MX"/>
        </a:p>
      </dgm:t>
    </dgm:pt>
    <dgm:pt modelId="{E07B800C-17AC-42BC-953D-20229BDDA21B}" type="sibTrans" cxnId="{8637D6BF-DA2E-43F2-BBE0-4CE048C342E6}">
      <dgm:prSet/>
      <dgm:spPr/>
      <dgm:t>
        <a:bodyPr/>
        <a:lstStyle/>
        <a:p>
          <a:endParaRPr lang="es-MX"/>
        </a:p>
      </dgm:t>
    </dgm:pt>
    <dgm:pt modelId="{CBEB1661-DD42-4C9D-8D42-CAE6D33BACC3}">
      <dgm:prSet custT="1"/>
      <dgm:spPr>
        <a:solidFill>
          <a:srgbClr val="006699"/>
        </a:solidFill>
      </dgm:spPr>
      <dgm:t>
        <a:bodyPr/>
        <a:lstStyle/>
        <a:p>
          <a:pPr algn="l"/>
          <a:endParaRPr lang="es-MX" sz="2000" dirty="0">
            <a:solidFill>
              <a:schemeClr val="bg1"/>
            </a:solidFill>
          </a:endParaRPr>
        </a:p>
      </dgm:t>
    </dgm:pt>
    <dgm:pt modelId="{226BF4B0-8D71-4A71-9AD8-465CA80D7724}" type="parTrans" cxnId="{DC042A83-5290-4184-B67B-8DD43E30E030}">
      <dgm:prSet/>
      <dgm:spPr/>
      <dgm:t>
        <a:bodyPr/>
        <a:lstStyle/>
        <a:p>
          <a:endParaRPr lang="es-MX"/>
        </a:p>
      </dgm:t>
    </dgm:pt>
    <dgm:pt modelId="{0BD13690-41C7-4DA1-97BD-EC5049629F73}" type="sibTrans" cxnId="{DC042A83-5290-4184-B67B-8DD43E30E030}">
      <dgm:prSet/>
      <dgm:spPr/>
      <dgm:t>
        <a:bodyPr/>
        <a:lstStyle/>
        <a:p>
          <a:endParaRPr lang="es-MX"/>
        </a:p>
      </dgm:t>
    </dgm:pt>
    <dgm:pt modelId="{B844D71D-74BD-49D0-87F4-E095146991F4}">
      <dgm:prSet custT="1"/>
      <dgm:spPr/>
      <dgm:t>
        <a:bodyPr/>
        <a:lstStyle/>
        <a:p>
          <a:pPr algn="l"/>
          <a:endParaRPr lang="es-HN" sz="2000" dirty="0">
            <a:solidFill>
              <a:schemeClr val="bg1"/>
            </a:solidFill>
          </a:endParaRPr>
        </a:p>
      </dgm:t>
    </dgm:pt>
    <dgm:pt modelId="{C9FB5AC8-71A8-4343-8007-57ECDB5A1EED}" type="parTrans" cxnId="{B5D0DF40-7BE1-4BD5-B18C-44F942CB3E5B}">
      <dgm:prSet/>
      <dgm:spPr/>
      <dgm:t>
        <a:bodyPr/>
        <a:lstStyle/>
        <a:p>
          <a:endParaRPr lang="es-HN"/>
        </a:p>
      </dgm:t>
    </dgm:pt>
    <dgm:pt modelId="{923B491F-9486-4BE5-909B-E84E209DB999}" type="sibTrans" cxnId="{B5D0DF40-7BE1-4BD5-B18C-44F942CB3E5B}">
      <dgm:prSet/>
      <dgm:spPr/>
      <dgm:t>
        <a:bodyPr/>
        <a:lstStyle/>
        <a:p>
          <a:endParaRPr lang="es-HN"/>
        </a:p>
      </dgm:t>
    </dgm:pt>
    <dgm:pt modelId="{7AFA98CB-1786-449E-8B8E-33C9FA09DF68}">
      <dgm:prSet phldrT="[Texto]" custT="1"/>
      <dgm:spPr>
        <a:solidFill>
          <a:srgbClr val="006699"/>
        </a:solidFill>
      </dgm:spPr>
      <dgm:t>
        <a:bodyPr/>
        <a:lstStyle/>
        <a:p>
          <a:pPr algn="l"/>
          <a:endParaRPr lang="es-MX" sz="2000" dirty="0">
            <a:solidFill>
              <a:schemeClr val="bg1"/>
            </a:solidFill>
          </a:endParaRPr>
        </a:p>
      </dgm:t>
    </dgm:pt>
    <dgm:pt modelId="{F98CEA44-275E-4532-B2DA-AE7918AE0721}" type="parTrans" cxnId="{5A6E518D-034C-4671-939E-05B3EE520513}">
      <dgm:prSet/>
      <dgm:spPr/>
      <dgm:t>
        <a:bodyPr/>
        <a:lstStyle/>
        <a:p>
          <a:endParaRPr lang="es-HN"/>
        </a:p>
      </dgm:t>
    </dgm:pt>
    <dgm:pt modelId="{49AA4F41-DBD3-4AE6-A6CC-583226E4A9C9}" type="sibTrans" cxnId="{5A6E518D-034C-4671-939E-05B3EE520513}">
      <dgm:prSet/>
      <dgm:spPr/>
      <dgm:t>
        <a:bodyPr/>
        <a:lstStyle/>
        <a:p>
          <a:endParaRPr lang="es-HN"/>
        </a:p>
      </dgm:t>
    </dgm:pt>
    <dgm:pt modelId="{086FE5EF-6AAE-4CEC-8786-48D4420520D2}">
      <dgm:prSet custT="1"/>
      <dgm:spPr/>
      <dgm:t>
        <a:bodyPr/>
        <a:lstStyle/>
        <a:p>
          <a:pPr algn="l"/>
          <a:endParaRPr lang="es-HN" sz="2000" dirty="0">
            <a:solidFill>
              <a:schemeClr val="bg1"/>
            </a:solidFill>
          </a:endParaRPr>
        </a:p>
      </dgm:t>
    </dgm:pt>
    <dgm:pt modelId="{F242B4EC-BE2E-45E3-A596-0BAD4B661F4C}" type="parTrans" cxnId="{B20363E0-BAAC-4A48-979B-38D11AA7BB76}">
      <dgm:prSet/>
      <dgm:spPr/>
      <dgm:t>
        <a:bodyPr/>
        <a:lstStyle/>
        <a:p>
          <a:endParaRPr lang="es-HN"/>
        </a:p>
      </dgm:t>
    </dgm:pt>
    <dgm:pt modelId="{7C6B1518-8D90-4485-949C-8B1445B54AF4}" type="sibTrans" cxnId="{B20363E0-BAAC-4A48-979B-38D11AA7BB76}">
      <dgm:prSet/>
      <dgm:spPr/>
      <dgm:t>
        <a:bodyPr/>
        <a:lstStyle/>
        <a:p>
          <a:endParaRPr lang="es-HN"/>
        </a:p>
      </dgm:t>
    </dgm:pt>
    <dgm:pt modelId="{B6E6D92F-9651-4A0E-A89E-6096AF2E2E8F}">
      <dgm:prSet custT="1"/>
      <dgm:spPr/>
      <dgm:t>
        <a:bodyPr/>
        <a:lstStyle/>
        <a:p>
          <a:pPr algn="l"/>
          <a:endParaRPr lang="es-HN" sz="2000" dirty="0">
            <a:solidFill>
              <a:schemeClr val="bg1"/>
            </a:solidFill>
          </a:endParaRPr>
        </a:p>
      </dgm:t>
    </dgm:pt>
    <dgm:pt modelId="{1F9F89C3-310D-4761-8192-226DBF388CBE}" type="parTrans" cxnId="{A5B7F7D4-C82B-4687-A59C-31E28B8BE0A2}">
      <dgm:prSet/>
      <dgm:spPr/>
      <dgm:t>
        <a:bodyPr/>
        <a:lstStyle/>
        <a:p>
          <a:endParaRPr lang="es-HN"/>
        </a:p>
      </dgm:t>
    </dgm:pt>
    <dgm:pt modelId="{1DE934B3-B603-4E6A-854B-D61E309C630C}" type="sibTrans" cxnId="{A5B7F7D4-C82B-4687-A59C-31E28B8BE0A2}">
      <dgm:prSet/>
      <dgm:spPr/>
      <dgm:t>
        <a:bodyPr/>
        <a:lstStyle/>
        <a:p>
          <a:endParaRPr lang="es-HN"/>
        </a:p>
      </dgm:t>
    </dgm:pt>
    <dgm:pt modelId="{E8E009FF-439C-4E3C-B06B-F79CB536629C}">
      <dgm:prSet custT="1"/>
      <dgm:spPr/>
      <dgm:t>
        <a:bodyPr/>
        <a:lstStyle/>
        <a:p>
          <a:pPr algn="l"/>
          <a:endParaRPr lang="es-HN" sz="2000" dirty="0">
            <a:solidFill>
              <a:schemeClr val="bg1"/>
            </a:solidFill>
          </a:endParaRPr>
        </a:p>
      </dgm:t>
    </dgm:pt>
    <dgm:pt modelId="{A8C21E28-7657-436C-83DE-BF316D70C623}" type="parTrans" cxnId="{0FE69793-F301-43AD-B4DB-BF4A85EFF90F}">
      <dgm:prSet/>
      <dgm:spPr/>
      <dgm:t>
        <a:bodyPr/>
        <a:lstStyle/>
        <a:p>
          <a:endParaRPr lang="es-HN"/>
        </a:p>
      </dgm:t>
    </dgm:pt>
    <dgm:pt modelId="{3DDD0F32-CD43-4FAE-913A-070652CE2536}" type="sibTrans" cxnId="{0FE69793-F301-43AD-B4DB-BF4A85EFF90F}">
      <dgm:prSet/>
      <dgm:spPr/>
      <dgm:t>
        <a:bodyPr/>
        <a:lstStyle/>
        <a:p>
          <a:endParaRPr lang="es-HN"/>
        </a:p>
      </dgm:t>
    </dgm:pt>
    <dgm:pt modelId="{553502E4-324B-4A19-A929-BC695A18C816}">
      <dgm:prSet custT="1"/>
      <dgm:spPr/>
      <dgm:t>
        <a:bodyPr/>
        <a:lstStyle/>
        <a:p>
          <a:pPr algn="l"/>
          <a:endParaRPr lang="es-HN" sz="2000" dirty="0">
            <a:solidFill>
              <a:schemeClr val="bg1"/>
            </a:solidFill>
          </a:endParaRPr>
        </a:p>
      </dgm:t>
    </dgm:pt>
    <dgm:pt modelId="{926BBC50-D806-474E-A498-C46B7A01876F}" type="parTrans" cxnId="{6C97626B-E459-44D6-A4BE-137AC2F5201C}">
      <dgm:prSet/>
      <dgm:spPr/>
      <dgm:t>
        <a:bodyPr/>
        <a:lstStyle/>
        <a:p>
          <a:endParaRPr lang="es-HN"/>
        </a:p>
      </dgm:t>
    </dgm:pt>
    <dgm:pt modelId="{B90D371D-ADF8-4982-99C1-391A2BD768A3}" type="sibTrans" cxnId="{6C97626B-E459-44D6-A4BE-137AC2F5201C}">
      <dgm:prSet/>
      <dgm:spPr/>
      <dgm:t>
        <a:bodyPr/>
        <a:lstStyle/>
        <a:p>
          <a:endParaRPr lang="es-HN"/>
        </a:p>
      </dgm:t>
    </dgm:pt>
    <dgm:pt modelId="{4C40A7D1-DAD1-46BF-BD3B-723E0EBA8199}">
      <dgm:prSet custT="1"/>
      <dgm:spPr/>
      <dgm:t>
        <a:bodyPr/>
        <a:lstStyle/>
        <a:p>
          <a:pPr algn="l"/>
          <a:endParaRPr lang="es-HN" sz="2000" dirty="0">
            <a:solidFill>
              <a:schemeClr val="bg1"/>
            </a:solidFill>
          </a:endParaRPr>
        </a:p>
      </dgm:t>
    </dgm:pt>
    <dgm:pt modelId="{55923078-AF30-461B-97B2-AF2FAA522AAE}" type="parTrans" cxnId="{DCE26A3B-FA73-42EE-B872-CEFAFEA4DC14}">
      <dgm:prSet/>
      <dgm:spPr/>
      <dgm:t>
        <a:bodyPr/>
        <a:lstStyle/>
        <a:p>
          <a:endParaRPr lang="es-HN"/>
        </a:p>
      </dgm:t>
    </dgm:pt>
    <dgm:pt modelId="{CB944AA6-54B5-4EAD-87B7-60A9E91C42FA}" type="sibTrans" cxnId="{DCE26A3B-FA73-42EE-B872-CEFAFEA4DC14}">
      <dgm:prSet/>
      <dgm:spPr/>
      <dgm:t>
        <a:bodyPr/>
        <a:lstStyle/>
        <a:p>
          <a:endParaRPr lang="es-HN"/>
        </a:p>
      </dgm:t>
    </dgm:pt>
    <dgm:pt modelId="{10D7BB83-9448-4DBC-815A-FE013BD42500}">
      <dgm:prSet custT="1"/>
      <dgm:spPr/>
      <dgm:t>
        <a:bodyPr/>
        <a:lstStyle/>
        <a:p>
          <a:pPr algn="l"/>
          <a:endParaRPr lang="es-HN" sz="2000" dirty="0">
            <a:solidFill>
              <a:schemeClr val="bg1"/>
            </a:solidFill>
          </a:endParaRPr>
        </a:p>
      </dgm:t>
    </dgm:pt>
    <dgm:pt modelId="{DCE1B0B6-B3A4-4D12-A6E8-16315A7BA1ED}" type="parTrans" cxnId="{048E0238-748D-487B-901A-DA81391CB615}">
      <dgm:prSet/>
      <dgm:spPr/>
      <dgm:t>
        <a:bodyPr/>
        <a:lstStyle/>
        <a:p>
          <a:endParaRPr lang="es-HN"/>
        </a:p>
      </dgm:t>
    </dgm:pt>
    <dgm:pt modelId="{64231E18-5803-401C-B30A-A227FFCEA06C}" type="sibTrans" cxnId="{048E0238-748D-487B-901A-DA81391CB615}">
      <dgm:prSet/>
      <dgm:spPr/>
      <dgm:t>
        <a:bodyPr/>
        <a:lstStyle/>
        <a:p>
          <a:endParaRPr lang="es-HN"/>
        </a:p>
      </dgm:t>
    </dgm:pt>
    <dgm:pt modelId="{68F0DC53-411D-4C94-9965-42301E3A9CBD}">
      <dgm:prSet custT="1"/>
      <dgm:spPr/>
      <dgm:t>
        <a:bodyPr/>
        <a:lstStyle/>
        <a:p>
          <a:pPr algn="l"/>
          <a:endParaRPr lang="es-HN" sz="2000" dirty="0">
            <a:solidFill>
              <a:schemeClr val="bg1"/>
            </a:solidFill>
          </a:endParaRPr>
        </a:p>
      </dgm:t>
    </dgm:pt>
    <dgm:pt modelId="{549941E6-D28E-48CD-BF91-1DBCF6B5FBC8}" type="parTrans" cxnId="{B3B7204A-6E5A-4F65-A897-99FE33E0E7EE}">
      <dgm:prSet/>
      <dgm:spPr/>
      <dgm:t>
        <a:bodyPr/>
        <a:lstStyle/>
        <a:p>
          <a:endParaRPr lang="es-HN"/>
        </a:p>
      </dgm:t>
    </dgm:pt>
    <dgm:pt modelId="{4CE60CDE-19D3-4D99-9C74-ED81213A753D}" type="sibTrans" cxnId="{B3B7204A-6E5A-4F65-A897-99FE33E0E7EE}">
      <dgm:prSet/>
      <dgm:spPr/>
      <dgm:t>
        <a:bodyPr/>
        <a:lstStyle/>
        <a:p>
          <a:endParaRPr lang="es-HN"/>
        </a:p>
      </dgm:t>
    </dgm:pt>
    <dgm:pt modelId="{5642E405-4010-4011-9E2F-F665FB836FFB}">
      <dgm:prSet custT="1"/>
      <dgm:spPr/>
      <dgm:t>
        <a:bodyPr/>
        <a:lstStyle/>
        <a:p>
          <a:pPr algn="l"/>
          <a:endParaRPr lang="es-HN" sz="2000" dirty="0">
            <a:solidFill>
              <a:schemeClr val="bg1"/>
            </a:solidFill>
          </a:endParaRPr>
        </a:p>
      </dgm:t>
    </dgm:pt>
    <dgm:pt modelId="{54B06798-2EE9-4BAB-BF60-782894483BBA}" type="parTrans" cxnId="{35DF37D5-0FCE-4F58-B452-C2AA49F2A236}">
      <dgm:prSet/>
      <dgm:spPr/>
      <dgm:t>
        <a:bodyPr/>
        <a:lstStyle/>
        <a:p>
          <a:endParaRPr lang="es-HN"/>
        </a:p>
      </dgm:t>
    </dgm:pt>
    <dgm:pt modelId="{FECF085D-3D01-4F7D-8CDF-A99191DEB401}" type="sibTrans" cxnId="{35DF37D5-0FCE-4F58-B452-C2AA49F2A236}">
      <dgm:prSet/>
      <dgm:spPr/>
      <dgm:t>
        <a:bodyPr/>
        <a:lstStyle/>
        <a:p>
          <a:endParaRPr lang="es-HN"/>
        </a:p>
      </dgm:t>
    </dgm:pt>
    <dgm:pt modelId="{7619712A-896B-498B-8C4F-5CFC29FDC286}">
      <dgm:prSet phldrT="[Texto]" custT="1"/>
      <dgm:spPr>
        <a:solidFill>
          <a:srgbClr val="006699"/>
        </a:solidFill>
      </dgm:spPr>
      <dgm:t>
        <a:bodyPr/>
        <a:lstStyle/>
        <a:p>
          <a:pPr algn="l"/>
          <a:endParaRPr lang="es-MX" sz="2000" dirty="0">
            <a:solidFill>
              <a:schemeClr val="bg1"/>
            </a:solidFill>
          </a:endParaRPr>
        </a:p>
      </dgm:t>
    </dgm:pt>
    <dgm:pt modelId="{E7811453-66A3-41F8-A54E-726E8A8CCC60}" type="parTrans" cxnId="{9233740D-546B-4A43-A247-53819127E3E1}">
      <dgm:prSet/>
      <dgm:spPr/>
      <dgm:t>
        <a:bodyPr/>
        <a:lstStyle/>
        <a:p>
          <a:endParaRPr lang="es-HN"/>
        </a:p>
      </dgm:t>
    </dgm:pt>
    <dgm:pt modelId="{D58772FA-C79A-4386-A092-39966030E37D}" type="sibTrans" cxnId="{9233740D-546B-4A43-A247-53819127E3E1}">
      <dgm:prSet/>
      <dgm:spPr/>
      <dgm:t>
        <a:bodyPr/>
        <a:lstStyle/>
        <a:p>
          <a:endParaRPr lang="es-HN"/>
        </a:p>
      </dgm:t>
    </dgm:pt>
    <dgm:pt modelId="{69C6CD91-A4A8-40C9-92B0-AE3C5011C781}">
      <dgm:prSet phldrT="[Texto]" custT="1"/>
      <dgm:spPr>
        <a:solidFill>
          <a:srgbClr val="006699"/>
        </a:solidFill>
      </dgm:spPr>
      <dgm:t>
        <a:bodyPr/>
        <a:lstStyle/>
        <a:p>
          <a:pPr algn="l"/>
          <a:endParaRPr lang="es-MX" sz="2000" dirty="0">
            <a:solidFill>
              <a:schemeClr val="bg1"/>
            </a:solidFill>
          </a:endParaRPr>
        </a:p>
      </dgm:t>
    </dgm:pt>
    <dgm:pt modelId="{3C2D19DF-C068-446A-A472-E0E7B802A84A}" type="parTrans" cxnId="{D9D0F29C-2B11-4D17-BFD9-F2E53C6DDF21}">
      <dgm:prSet/>
      <dgm:spPr/>
      <dgm:t>
        <a:bodyPr/>
        <a:lstStyle/>
        <a:p>
          <a:endParaRPr lang="es-HN"/>
        </a:p>
      </dgm:t>
    </dgm:pt>
    <dgm:pt modelId="{FECB513D-9B00-4E40-888D-AEFE8CCCD81A}" type="sibTrans" cxnId="{D9D0F29C-2B11-4D17-BFD9-F2E53C6DDF21}">
      <dgm:prSet/>
      <dgm:spPr/>
      <dgm:t>
        <a:bodyPr/>
        <a:lstStyle/>
        <a:p>
          <a:endParaRPr lang="es-HN"/>
        </a:p>
      </dgm:t>
    </dgm:pt>
    <dgm:pt modelId="{48198D58-29AC-4D58-AB06-5427A2C96510}">
      <dgm:prSet custT="1"/>
      <dgm:spPr/>
      <dgm:t>
        <a:bodyPr/>
        <a:lstStyle/>
        <a:p>
          <a:pPr algn="l"/>
          <a:endParaRPr lang="es-HN" sz="2000" dirty="0">
            <a:solidFill>
              <a:schemeClr val="bg1"/>
            </a:solidFill>
          </a:endParaRPr>
        </a:p>
      </dgm:t>
    </dgm:pt>
    <dgm:pt modelId="{D82F81E8-9E1B-4C88-9053-08A807563655}" type="parTrans" cxnId="{ECC9BC0B-5001-4ECC-B5FC-805E1309C20C}">
      <dgm:prSet/>
      <dgm:spPr/>
      <dgm:t>
        <a:bodyPr/>
        <a:lstStyle/>
        <a:p>
          <a:endParaRPr lang="es-HN"/>
        </a:p>
      </dgm:t>
    </dgm:pt>
    <dgm:pt modelId="{0922EA09-E33D-4982-B214-CCCF3F6DB494}" type="sibTrans" cxnId="{ECC9BC0B-5001-4ECC-B5FC-805E1309C20C}">
      <dgm:prSet/>
      <dgm:spPr/>
      <dgm:t>
        <a:bodyPr/>
        <a:lstStyle/>
        <a:p>
          <a:endParaRPr lang="es-HN"/>
        </a:p>
      </dgm:t>
    </dgm:pt>
    <dgm:pt modelId="{327EEDE2-4BD1-4C14-A62A-A68DA65E96F4}">
      <dgm:prSet phldrT="[Texto]" custT="1"/>
      <dgm:spPr>
        <a:solidFill>
          <a:srgbClr val="006699"/>
        </a:solidFill>
      </dgm:spPr>
      <dgm:t>
        <a:bodyPr/>
        <a:lstStyle/>
        <a:p>
          <a:pPr algn="l"/>
          <a:endParaRPr lang="es-MX" sz="2000" dirty="0">
            <a:solidFill>
              <a:schemeClr val="bg1"/>
            </a:solidFill>
          </a:endParaRPr>
        </a:p>
      </dgm:t>
    </dgm:pt>
    <dgm:pt modelId="{20A12899-8429-40CE-9168-2C7098DEA505}" type="parTrans" cxnId="{3C340528-24F1-426C-A5F3-052565CA54E7}">
      <dgm:prSet/>
      <dgm:spPr/>
      <dgm:t>
        <a:bodyPr/>
        <a:lstStyle/>
        <a:p>
          <a:endParaRPr lang="es-HN"/>
        </a:p>
      </dgm:t>
    </dgm:pt>
    <dgm:pt modelId="{E8C79B6D-4E78-4022-84A5-73C15A353138}" type="sibTrans" cxnId="{3C340528-24F1-426C-A5F3-052565CA54E7}">
      <dgm:prSet/>
      <dgm:spPr/>
      <dgm:t>
        <a:bodyPr/>
        <a:lstStyle/>
        <a:p>
          <a:endParaRPr lang="es-HN"/>
        </a:p>
      </dgm:t>
    </dgm:pt>
    <dgm:pt modelId="{954818C6-5A61-408D-B0F8-FDCEC7D75B84}">
      <dgm:prSet custT="1"/>
      <dgm:spPr/>
      <dgm:t>
        <a:bodyPr/>
        <a:lstStyle/>
        <a:p>
          <a:pPr algn="l"/>
          <a:endParaRPr lang="es-HN" sz="2000" dirty="0">
            <a:solidFill>
              <a:schemeClr val="bg1"/>
            </a:solidFill>
          </a:endParaRPr>
        </a:p>
      </dgm:t>
    </dgm:pt>
    <dgm:pt modelId="{4B8E45AD-167C-4DCC-884D-0D3ED03B5F08}" type="parTrans" cxnId="{8337A96B-9E55-4335-8310-56F9E366E7AD}">
      <dgm:prSet/>
      <dgm:spPr/>
      <dgm:t>
        <a:bodyPr/>
        <a:lstStyle/>
        <a:p>
          <a:endParaRPr lang="es-HN"/>
        </a:p>
      </dgm:t>
    </dgm:pt>
    <dgm:pt modelId="{6728EB44-24D2-4422-B799-AD6B98087E26}" type="sibTrans" cxnId="{8337A96B-9E55-4335-8310-56F9E366E7AD}">
      <dgm:prSet/>
      <dgm:spPr/>
      <dgm:t>
        <a:bodyPr/>
        <a:lstStyle/>
        <a:p>
          <a:endParaRPr lang="es-HN"/>
        </a:p>
      </dgm:t>
    </dgm:pt>
    <dgm:pt modelId="{D3D535B8-6B42-4A1C-B4E5-67FBCFBF411C}">
      <dgm:prSet custT="1"/>
      <dgm:spPr/>
      <dgm:t>
        <a:bodyPr/>
        <a:lstStyle/>
        <a:p>
          <a:pPr algn="l"/>
          <a:endParaRPr lang="es-HN" sz="2000" dirty="0">
            <a:solidFill>
              <a:schemeClr val="bg1"/>
            </a:solidFill>
          </a:endParaRPr>
        </a:p>
      </dgm:t>
    </dgm:pt>
    <dgm:pt modelId="{23E2E392-20C2-46C8-9F1D-65ABD4B69BA5}" type="parTrans" cxnId="{AB98F9A8-E7EE-45AE-9DA7-32023DA80A69}">
      <dgm:prSet/>
      <dgm:spPr/>
      <dgm:t>
        <a:bodyPr/>
        <a:lstStyle/>
        <a:p>
          <a:endParaRPr lang="es-HN"/>
        </a:p>
      </dgm:t>
    </dgm:pt>
    <dgm:pt modelId="{71765B46-1FEC-42A6-BD26-CECDA37DB2B2}" type="sibTrans" cxnId="{AB98F9A8-E7EE-45AE-9DA7-32023DA80A69}">
      <dgm:prSet/>
      <dgm:spPr/>
      <dgm:t>
        <a:bodyPr/>
        <a:lstStyle/>
        <a:p>
          <a:endParaRPr lang="es-HN"/>
        </a:p>
      </dgm:t>
    </dgm:pt>
    <dgm:pt modelId="{0D4E0A68-86B8-4310-AD66-C8C7D95E6854}">
      <dgm:prSet phldrT="[Texto]" custT="1"/>
      <dgm:spPr>
        <a:solidFill>
          <a:srgbClr val="006699"/>
        </a:solidFill>
      </dgm:spPr>
      <dgm:t>
        <a:bodyPr/>
        <a:lstStyle/>
        <a:p>
          <a:pPr algn="l"/>
          <a:endParaRPr lang="es-MX" sz="2000" dirty="0">
            <a:solidFill>
              <a:schemeClr val="bg1"/>
            </a:solidFill>
          </a:endParaRPr>
        </a:p>
      </dgm:t>
    </dgm:pt>
    <dgm:pt modelId="{3994197B-9043-473E-93B8-2B1D8A9764FA}" type="parTrans" cxnId="{742A225C-5B1D-42E9-A2E4-6F528359DB21}">
      <dgm:prSet/>
      <dgm:spPr/>
      <dgm:t>
        <a:bodyPr/>
        <a:lstStyle/>
        <a:p>
          <a:endParaRPr lang="es-HN"/>
        </a:p>
      </dgm:t>
    </dgm:pt>
    <dgm:pt modelId="{13B75C33-ABD3-4104-AE8D-926CFFF9AB86}" type="sibTrans" cxnId="{742A225C-5B1D-42E9-A2E4-6F528359DB21}">
      <dgm:prSet/>
      <dgm:spPr/>
      <dgm:t>
        <a:bodyPr/>
        <a:lstStyle/>
        <a:p>
          <a:endParaRPr lang="es-HN"/>
        </a:p>
      </dgm:t>
    </dgm:pt>
    <dgm:pt modelId="{2420E647-D140-4935-BFAE-37C846C9900E}">
      <dgm:prSet phldrT="[Texto]" custT="1"/>
      <dgm:spPr>
        <a:solidFill>
          <a:srgbClr val="006699"/>
        </a:solidFill>
      </dgm:spPr>
      <dgm:t>
        <a:bodyPr/>
        <a:lstStyle/>
        <a:p>
          <a:pPr algn="l"/>
          <a:r>
            <a:rPr lang="es-ES" sz="2000" dirty="0">
              <a:solidFill>
                <a:schemeClr val="bg1"/>
              </a:solidFill>
            </a:rPr>
            <a:t>Si en un almacenamiento simplemente se sobrescribe el bloque de cache antes de saber si el acceso acierta en la cache (como ocurre en la cache de escritura inmediata), se perdería el contenido del bloque, que no ha sido actualizado previamente en el siguiente nivel de la jerarquía de memoria.</a:t>
          </a:r>
          <a:endParaRPr lang="es-MX" sz="2000" dirty="0">
            <a:solidFill>
              <a:schemeClr val="bg1"/>
            </a:solidFill>
          </a:endParaRPr>
        </a:p>
      </dgm:t>
    </dgm:pt>
    <dgm:pt modelId="{DA56C853-3D36-44E0-A18B-09B549FB860B}" type="parTrans" cxnId="{01DE1465-CADA-4E66-BD53-8C5CD9648799}">
      <dgm:prSet/>
      <dgm:spPr/>
      <dgm:t>
        <a:bodyPr/>
        <a:lstStyle/>
        <a:p>
          <a:endParaRPr lang="es-HN"/>
        </a:p>
      </dgm:t>
    </dgm:pt>
    <dgm:pt modelId="{D1ACB9BD-A23D-4A4F-B94D-5C3121F80044}" type="sibTrans" cxnId="{01DE1465-CADA-4E66-BD53-8C5CD9648799}">
      <dgm:prSet/>
      <dgm:spPr/>
      <dgm:t>
        <a:bodyPr/>
        <a:lstStyle/>
        <a:p>
          <a:endParaRPr lang="es-HN"/>
        </a:p>
      </dgm:t>
    </dgm:pt>
    <dgm:pt modelId="{67C50F43-0AB5-4CC2-8061-6DECBE7DA443}">
      <dgm:prSet custT="1"/>
      <dgm:spPr/>
      <dgm:t>
        <a:bodyPr/>
        <a:lstStyle/>
        <a:p>
          <a:pPr algn="l"/>
          <a:endParaRPr lang="es-HN" sz="2000" dirty="0">
            <a:solidFill>
              <a:schemeClr val="bg1"/>
            </a:solidFill>
          </a:endParaRPr>
        </a:p>
      </dgm:t>
    </dgm:pt>
    <dgm:pt modelId="{A35D02C5-E07B-465F-9FAE-FFC2DB1838E6}" type="parTrans" cxnId="{F1B2200C-F5BB-4AE6-950D-5D70ED2B869F}">
      <dgm:prSet/>
      <dgm:spPr/>
      <dgm:t>
        <a:bodyPr/>
        <a:lstStyle/>
        <a:p>
          <a:endParaRPr lang="es-HN"/>
        </a:p>
      </dgm:t>
    </dgm:pt>
    <dgm:pt modelId="{A8C17ACF-043C-448E-BF80-2BA74716F669}" type="sibTrans" cxnId="{F1B2200C-F5BB-4AE6-950D-5D70ED2B869F}">
      <dgm:prSet/>
      <dgm:spPr/>
      <dgm:t>
        <a:bodyPr/>
        <a:lstStyle/>
        <a:p>
          <a:endParaRPr lang="es-HN"/>
        </a:p>
      </dgm:t>
    </dgm:pt>
    <dgm:pt modelId="{B7A72F60-8D9C-4DAE-8615-A76105AD0587}">
      <dgm:prSet phldrT="[Texto]" custT="1"/>
      <dgm:spPr>
        <a:solidFill>
          <a:srgbClr val="006699"/>
        </a:solidFill>
      </dgm:spPr>
      <dgm:t>
        <a:bodyPr/>
        <a:lstStyle/>
        <a:p>
          <a:pPr algn="l"/>
          <a:r>
            <a:rPr lang="es-ES" sz="2000" dirty="0">
              <a:solidFill>
                <a:schemeClr val="bg1"/>
              </a:solidFill>
            </a:rPr>
            <a:t>Como no se puede sobrescribir el bloque, los almacenamientos requieren o bien dos ciclos (un ciclo para comprobar que se acierta seguido de otro ciclo en el que se realiza la escritura).</a:t>
          </a:r>
          <a:endParaRPr lang="es-MX" sz="2000" dirty="0">
            <a:solidFill>
              <a:schemeClr val="bg1"/>
            </a:solidFill>
          </a:endParaRPr>
        </a:p>
      </dgm:t>
    </dgm:pt>
    <dgm:pt modelId="{8FA8D8A2-04CD-4822-A27F-550472E891DE}" type="parTrans" cxnId="{0F862F10-0D5E-4C52-AE7A-693187638968}">
      <dgm:prSet/>
      <dgm:spPr/>
      <dgm:t>
        <a:bodyPr/>
        <a:lstStyle/>
        <a:p>
          <a:endParaRPr lang="es-HN"/>
        </a:p>
      </dgm:t>
    </dgm:pt>
    <dgm:pt modelId="{E6D60F1C-32EC-4752-A6B3-BC50854FD331}" type="sibTrans" cxnId="{0F862F10-0D5E-4C52-AE7A-693187638968}">
      <dgm:prSet/>
      <dgm:spPr/>
      <dgm:t>
        <a:bodyPr/>
        <a:lstStyle/>
        <a:p>
          <a:endParaRPr lang="es-HN"/>
        </a:p>
      </dgm:t>
    </dgm:pt>
    <dgm:pt modelId="{9683682C-5024-42DC-B233-E37C618EA3B2}">
      <dgm:prSet custT="1"/>
      <dgm:spPr/>
      <dgm:t>
        <a:bodyPr/>
        <a:lstStyle/>
        <a:p>
          <a:pPr algn="l"/>
          <a:endParaRPr lang="es-HN" sz="2000" dirty="0">
            <a:solidFill>
              <a:schemeClr val="bg1"/>
            </a:solidFill>
          </a:endParaRPr>
        </a:p>
      </dgm:t>
    </dgm:pt>
    <dgm:pt modelId="{9BD324BE-145B-4889-82F6-F910C06CE608}" type="parTrans" cxnId="{BEA32641-CA1C-49B5-BBE7-128B44AC3407}">
      <dgm:prSet/>
      <dgm:spPr/>
      <dgm:t>
        <a:bodyPr/>
        <a:lstStyle/>
        <a:p>
          <a:endParaRPr lang="es-HN"/>
        </a:p>
      </dgm:t>
    </dgm:pt>
    <dgm:pt modelId="{C6BE3DCB-D1CA-4BAF-8EC1-BC89334861D9}" type="sibTrans" cxnId="{BEA32641-CA1C-49B5-BBE7-128B44AC3407}">
      <dgm:prSet/>
      <dgm:spPr/>
      <dgm:t>
        <a:bodyPr/>
        <a:lstStyle/>
        <a:p>
          <a:endParaRPr lang="es-HN"/>
        </a:p>
      </dgm:t>
    </dgm:pt>
    <dgm:pt modelId="{ECE58D3F-2FA3-46E4-BAD3-76EEADD38532}" type="pres">
      <dgm:prSet presAssocID="{BA220693-E931-4358-A2E2-718ECDD3CB8E}" presName="linearFlow" presStyleCnt="0">
        <dgm:presLayoutVars>
          <dgm:dir/>
          <dgm:animLvl val="lvl"/>
          <dgm:resizeHandles/>
        </dgm:presLayoutVars>
      </dgm:prSet>
      <dgm:spPr/>
    </dgm:pt>
    <dgm:pt modelId="{5E62D7FD-4E58-4579-955D-9CA24524F5C0}" type="pres">
      <dgm:prSet presAssocID="{FF708FAD-61F1-467D-A962-000C80F28A10}" presName="compositeNode" presStyleCnt="0">
        <dgm:presLayoutVars>
          <dgm:bulletEnabled val="1"/>
        </dgm:presLayoutVars>
      </dgm:prSet>
      <dgm:spPr/>
    </dgm:pt>
    <dgm:pt modelId="{B0398647-7285-473F-8C33-81626123B2CC}" type="pres">
      <dgm:prSet presAssocID="{FF708FAD-61F1-467D-A962-000C80F28A10}"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1DD672E0-6CEB-4E40-A04B-D386CB9416B4}" type="pres">
      <dgm:prSet presAssocID="{FF708FAD-61F1-467D-A962-000C80F28A10}" presName="childNode" presStyleLbl="node1" presStyleIdx="0" presStyleCnt="1" custLinFactNeighborY="607">
        <dgm:presLayoutVars>
          <dgm:bulletEnabled val="1"/>
        </dgm:presLayoutVars>
      </dgm:prSet>
      <dgm:spPr/>
    </dgm:pt>
    <dgm:pt modelId="{2DA73385-E028-452F-9DC3-172781CA85C5}" type="pres">
      <dgm:prSet presAssocID="{FF708FAD-61F1-467D-A962-000C80F28A10}" presName="parentNode" presStyleLbl="revTx" presStyleIdx="0" presStyleCnt="1">
        <dgm:presLayoutVars>
          <dgm:chMax val="0"/>
          <dgm:bulletEnabled val="1"/>
        </dgm:presLayoutVars>
      </dgm:prSet>
      <dgm:spPr/>
    </dgm:pt>
  </dgm:ptLst>
  <dgm:cxnLst>
    <dgm:cxn modelId="{ECC9BC0B-5001-4ECC-B5FC-805E1309C20C}" srcId="{FF708FAD-61F1-467D-A962-000C80F28A10}" destId="{48198D58-29AC-4D58-AB06-5427A2C96510}" srcOrd="8" destOrd="0" parTransId="{D82F81E8-9E1B-4C88-9053-08A807563655}" sibTransId="{0922EA09-E33D-4982-B214-CCCF3F6DB494}"/>
    <dgm:cxn modelId="{F1B2200C-F5BB-4AE6-950D-5D70ED2B869F}" srcId="{FF708FAD-61F1-467D-A962-000C80F28A10}" destId="{67C50F43-0AB5-4CC2-8061-6DECBE7DA443}" srcOrd="4" destOrd="0" parTransId="{A35D02C5-E07B-465F-9FAE-FFC2DB1838E6}" sibTransId="{A8C17ACF-043C-448E-BF80-2BA74716F669}"/>
    <dgm:cxn modelId="{9233740D-546B-4A43-A247-53819127E3E1}" srcId="{FF708FAD-61F1-467D-A962-000C80F28A10}" destId="{7619712A-896B-498B-8C4F-5CFC29FDC286}" srcOrd="12" destOrd="0" parTransId="{E7811453-66A3-41F8-A54E-726E8A8CCC60}" sibTransId="{D58772FA-C79A-4386-A092-39966030E37D}"/>
    <dgm:cxn modelId="{0F862F10-0D5E-4C52-AE7A-693187638968}" srcId="{FF708FAD-61F1-467D-A962-000C80F28A10}" destId="{B7A72F60-8D9C-4DAE-8615-A76105AD0587}" srcOrd="2" destOrd="0" parTransId="{8FA8D8A2-04CD-4822-A27F-550472E891DE}" sibTransId="{E6D60F1C-32EC-4752-A6B3-BC50854FD331}"/>
    <dgm:cxn modelId="{C0709426-2B56-41D9-9751-3A8BF84E143D}" type="presOf" srcId="{8696D7CE-275D-4BB6-A9A1-9E1C806E30A0}" destId="{1DD672E0-6CEB-4E40-A04B-D386CB9416B4}" srcOrd="0" destOrd="0" presId="urn:microsoft.com/office/officeart/2005/8/layout/hList2#14"/>
    <dgm:cxn modelId="{3C340528-24F1-426C-A5F3-052565CA54E7}" srcId="{FF708FAD-61F1-467D-A962-000C80F28A10}" destId="{327EEDE2-4BD1-4C14-A62A-A68DA65E96F4}" srcOrd="9" destOrd="0" parTransId="{20A12899-8429-40CE-9168-2C7098DEA505}" sibTransId="{E8C79B6D-4E78-4022-84A5-73C15A353138}"/>
    <dgm:cxn modelId="{9C910C2A-02E6-4AE3-B08D-2C7D702C60AA}" type="presOf" srcId="{10D7BB83-9448-4DBC-815A-FE013BD42500}" destId="{1DD672E0-6CEB-4E40-A04B-D386CB9416B4}" srcOrd="0" destOrd="15" presId="urn:microsoft.com/office/officeart/2005/8/layout/hList2#14"/>
    <dgm:cxn modelId="{CA339C31-8AD7-4EC2-8AE4-492F808CDBC2}" type="presOf" srcId="{954818C6-5A61-408D-B0F8-FDCEC7D75B84}" destId="{1DD672E0-6CEB-4E40-A04B-D386CB9416B4}" srcOrd="0" destOrd="7" presId="urn:microsoft.com/office/officeart/2005/8/layout/hList2#14"/>
    <dgm:cxn modelId="{048E0238-748D-487B-901A-DA81391CB615}" srcId="{FF708FAD-61F1-467D-A962-000C80F28A10}" destId="{10D7BB83-9448-4DBC-815A-FE013BD42500}" srcOrd="15" destOrd="0" parTransId="{DCE1B0B6-B3A4-4D12-A6E8-16315A7BA1ED}" sibTransId="{64231E18-5803-401C-B30A-A227FFCEA06C}"/>
    <dgm:cxn modelId="{DCE26A3B-FA73-42EE-B872-CEFAFEA4DC14}" srcId="{FF708FAD-61F1-467D-A962-000C80F28A10}" destId="{4C40A7D1-DAD1-46BF-BD3B-723E0EBA8199}" srcOrd="14" destOrd="0" parTransId="{55923078-AF30-461B-97B2-AF2FAA522AAE}" sibTransId="{CB944AA6-54B5-4EAD-87B7-60A9E91C42FA}"/>
    <dgm:cxn modelId="{B5D0DF40-7BE1-4BD5-B18C-44F942CB3E5B}" srcId="{FF708FAD-61F1-467D-A962-000C80F28A10}" destId="{B844D71D-74BD-49D0-87F4-E095146991F4}" srcOrd="20" destOrd="0" parTransId="{C9FB5AC8-71A8-4343-8007-57ECDB5A1EED}" sibTransId="{923B491F-9486-4BE5-909B-E84E209DB999}"/>
    <dgm:cxn modelId="{742A225C-5B1D-42E9-A2E4-6F528359DB21}" srcId="{FF708FAD-61F1-467D-A962-000C80F28A10}" destId="{0D4E0A68-86B8-4310-AD66-C8C7D95E6854}" srcOrd="5" destOrd="0" parTransId="{3994197B-9043-473E-93B8-2B1D8A9764FA}" sibTransId="{13B75C33-ABD3-4104-AE8D-926CFFF9AB86}"/>
    <dgm:cxn modelId="{3E28FA60-8957-4806-BCCF-D0CBD52A1254}" srcId="{FF708FAD-61F1-467D-A962-000C80F28A10}" destId="{8696D7CE-275D-4BB6-A9A1-9E1C806E30A0}" srcOrd="0" destOrd="0" parTransId="{C17E3A97-EA36-491D-AEEE-5135ADFEA520}" sibTransId="{EC6190E6-7E11-4886-A045-E4C76BFA6771}"/>
    <dgm:cxn modelId="{BEA32641-CA1C-49B5-BBE7-128B44AC3407}" srcId="{FF708FAD-61F1-467D-A962-000C80F28A10}" destId="{9683682C-5024-42DC-B233-E37C618EA3B2}" srcOrd="3" destOrd="0" parTransId="{9BD324BE-145B-4889-82F6-F910C06CE608}" sibTransId="{C6BE3DCB-D1CA-4BAF-8EC1-BC89334861D9}"/>
    <dgm:cxn modelId="{01DE1465-CADA-4E66-BD53-8C5CD9648799}" srcId="{FF708FAD-61F1-467D-A962-000C80F28A10}" destId="{2420E647-D140-4935-BFAE-37C846C9900E}" srcOrd="1" destOrd="0" parTransId="{DA56C853-3D36-44E0-A18B-09B549FB860B}" sibTransId="{D1ACB9BD-A23D-4A4F-B94D-5C3121F80044}"/>
    <dgm:cxn modelId="{B3B7204A-6E5A-4F65-A897-99FE33E0E7EE}" srcId="{FF708FAD-61F1-467D-A962-000C80F28A10}" destId="{68F0DC53-411D-4C94-9965-42301E3A9CBD}" srcOrd="13" destOrd="0" parTransId="{549941E6-D28E-48CD-BF91-1DBCF6B5FBC8}" sibTransId="{4CE60CDE-19D3-4D99-9C74-ED81213A753D}"/>
    <dgm:cxn modelId="{6C97626B-E459-44D6-A4BE-137AC2F5201C}" srcId="{FF708FAD-61F1-467D-A962-000C80F28A10}" destId="{553502E4-324B-4A19-A929-BC695A18C816}" srcOrd="16" destOrd="0" parTransId="{926BBC50-D806-474E-A498-C46B7A01876F}" sibTransId="{B90D371D-ADF8-4982-99C1-391A2BD768A3}"/>
    <dgm:cxn modelId="{8337A96B-9E55-4335-8310-56F9E366E7AD}" srcId="{FF708FAD-61F1-467D-A962-000C80F28A10}" destId="{954818C6-5A61-408D-B0F8-FDCEC7D75B84}" srcOrd="7" destOrd="0" parTransId="{4B8E45AD-167C-4DCC-884D-0D3ED03B5F08}" sibTransId="{6728EB44-24D2-4422-B799-AD6B98087E26}"/>
    <dgm:cxn modelId="{D91B3A6F-8B8F-4395-9C56-DADBF8BF17A2}" type="presOf" srcId="{67C50F43-0AB5-4CC2-8061-6DECBE7DA443}" destId="{1DD672E0-6CEB-4E40-A04B-D386CB9416B4}" srcOrd="0" destOrd="4" presId="urn:microsoft.com/office/officeart/2005/8/layout/hList2#14"/>
    <dgm:cxn modelId="{426A2558-4574-432A-890F-48A5552D3098}" type="presOf" srcId="{48198D58-29AC-4D58-AB06-5427A2C96510}" destId="{1DD672E0-6CEB-4E40-A04B-D386CB9416B4}" srcOrd="0" destOrd="8" presId="urn:microsoft.com/office/officeart/2005/8/layout/hList2#14"/>
    <dgm:cxn modelId="{F12D9A58-859A-43E1-B529-67464183BBC6}" type="presOf" srcId="{B844D71D-74BD-49D0-87F4-E095146991F4}" destId="{1DD672E0-6CEB-4E40-A04B-D386CB9416B4}" srcOrd="0" destOrd="20" presId="urn:microsoft.com/office/officeart/2005/8/layout/hList2#14"/>
    <dgm:cxn modelId="{35030979-776E-4C76-84B1-37F59F937B9E}" type="presOf" srcId="{9683682C-5024-42DC-B233-E37C618EA3B2}" destId="{1DD672E0-6CEB-4E40-A04B-D386CB9416B4}" srcOrd="0" destOrd="3" presId="urn:microsoft.com/office/officeart/2005/8/layout/hList2#14"/>
    <dgm:cxn modelId="{4D204A5A-1939-4B30-B4CA-64CD87A58068}" type="presOf" srcId="{0D4E0A68-86B8-4310-AD66-C8C7D95E6854}" destId="{1DD672E0-6CEB-4E40-A04B-D386CB9416B4}" srcOrd="0" destOrd="5" presId="urn:microsoft.com/office/officeart/2005/8/layout/hList2#14"/>
    <dgm:cxn modelId="{1E622981-AEB2-4A69-B79F-49ACFF9C7602}" type="presOf" srcId="{BA220693-E931-4358-A2E2-718ECDD3CB8E}" destId="{ECE58D3F-2FA3-46E4-BAD3-76EEADD38532}" srcOrd="0" destOrd="0" presId="urn:microsoft.com/office/officeart/2005/8/layout/hList2#14"/>
    <dgm:cxn modelId="{DC042A83-5290-4184-B67B-8DD43E30E030}" srcId="{FF708FAD-61F1-467D-A962-000C80F28A10}" destId="{CBEB1661-DD42-4C9D-8D42-CAE6D33BACC3}" srcOrd="22" destOrd="0" parTransId="{226BF4B0-8D71-4A71-9AD8-465CA80D7724}" sibTransId="{0BD13690-41C7-4DA1-97BD-EC5049629F73}"/>
    <dgm:cxn modelId="{C7BD9384-D059-47D2-BCC8-CCEF8E77CDAE}" type="presOf" srcId="{5642E405-4010-4011-9E2F-F665FB836FFB}" destId="{1DD672E0-6CEB-4E40-A04B-D386CB9416B4}" srcOrd="0" destOrd="11" presId="urn:microsoft.com/office/officeart/2005/8/layout/hList2#14"/>
    <dgm:cxn modelId="{080B9585-EF71-4FAE-B536-FBE6657D031B}" type="presOf" srcId="{D3D535B8-6B42-4A1C-B4E5-67FBCFBF411C}" destId="{1DD672E0-6CEB-4E40-A04B-D386CB9416B4}" srcOrd="0" destOrd="6" presId="urn:microsoft.com/office/officeart/2005/8/layout/hList2#14"/>
    <dgm:cxn modelId="{44ABBF87-EC0D-4941-AEF6-CFF257D34DE9}" type="presOf" srcId="{FF708FAD-61F1-467D-A962-000C80F28A10}" destId="{2DA73385-E028-452F-9DC3-172781CA85C5}" srcOrd="0" destOrd="0" presId="urn:microsoft.com/office/officeart/2005/8/layout/hList2#14"/>
    <dgm:cxn modelId="{1A15408A-CC76-4EAF-B3F7-3FAF612A36AD}" type="presOf" srcId="{327EEDE2-4BD1-4C14-A62A-A68DA65E96F4}" destId="{1DD672E0-6CEB-4E40-A04B-D386CB9416B4}" srcOrd="0" destOrd="9" presId="urn:microsoft.com/office/officeart/2005/8/layout/hList2#14"/>
    <dgm:cxn modelId="{5A6E518D-034C-4671-939E-05B3EE520513}" srcId="{FF708FAD-61F1-467D-A962-000C80F28A10}" destId="{7AFA98CB-1786-449E-8B8E-33C9FA09DF68}" srcOrd="21" destOrd="0" parTransId="{F98CEA44-275E-4532-B2DA-AE7918AE0721}" sibTransId="{49AA4F41-DBD3-4AE6-A6CC-583226E4A9C9}"/>
    <dgm:cxn modelId="{AEAC5C93-67A3-4B04-BADF-E033EAF064D8}" type="presOf" srcId="{2420E647-D140-4935-BFAE-37C846C9900E}" destId="{1DD672E0-6CEB-4E40-A04B-D386CB9416B4}" srcOrd="0" destOrd="1" presId="urn:microsoft.com/office/officeart/2005/8/layout/hList2#14"/>
    <dgm:cxn modelId="{0FE69793-F301-43AD-B4DB-BF4A85EFF90F}" srcId="{FF708FAD-61F1-467D-A962-000C80F28A10}" destId="{E8E009FF-439C-4E3C-B06B-F79CB536629C}" srcOrd="17" destOrd="0" parTransId="{A8C21E28-7657-436C-83DE-BF316D70C623}" sibTransId="{3DDD0F32-CD43-4FAE-913A-070652CE2536}"/>
    <dgm:cxn modelId="{D9D0F29C-2B11-4D17-BFD9-F2E53C6DDF21}" srcId="{FF708FAD-61F1-467D-A962-000C80F28A10}" destId="{69C6CD91-A4A8-40C9-92B0-AE3C5011C781}" srcOrd="10" destOrd="0" parTransId="{3C2D19DF-C068-446A-A472-E0E7B802A84A}" sibTransId="{FECB513D-9B00-4E40-888D-AEFE8CCCD81A}"/>
    <dgm:cxn modelId="{AB98F9A8-E7EE-45AE-9DA7-32023DA80A69}" srcId="{FF708FAD-61F1-467D-A962-000C80F28A10}" destId="{D3D535B8-6B42-4A1C-B4E5-67FBCFBF411C}" srcOrd="6" destOrd="0" parTransId="{23E2E392-20C2-46C8-9F1D-65ABD4B69BA5}" sibTransId="{71765B46-1FEC-42A6-BD26-CECDA37DB2B2}"/>
    <dgm:cxn modelId="{C3262AAE-CBFC-4148-8E50-5C8AA8D994A2}" type="presOf" srcId="{CBEB1661-DD42-4C9D-8D42-CAE6D33BACC3}" destId="{1DD672E0-6CEB-4E40-A04B-D386CB9416B4}" srcOrd="0" destOrd="22" presId="urn:microsoft.com/office/officeart/2005/8/layout/hList2#14"/>
    <dgm:cxn modelId="{5269CBAE-56F8-444A-94F4-3A264DFE51AF}" srcId="{BA220693-E931-4358-A2E2-718ECDD3CB8E}" destId="{FF708FAD-61F1-467D-A962-000C80F28A10}" srcOrd="0" destOrd="0" parTransId="{77F8B8CC-6C4E-4DD8-B5E6-E8ED538A6DAE}" sibTransId="{A01239FC-5357-4DE6-B85B-AD861068CB7F}"/>
    <dgm:cxn modelId="{C10488B8-E5D6-4E9B-A13F-5076377C3EB1}" type="presOf" srcId="{68F0DC53-411D-4C94-9965-42301E3A9CBD}" destId="{1DD672E0-6CEB-4E40-A04B-D386CB9416B4}" srcOrd="0" destOrd="13" presId="urn:microsoft.com/office/officeart/2005/8/layout/hList2#14"/>
    <dgm:cxn modelId="{A967DAB9-A1E9-467B-ADBD-300BEEB0B6F5}" type="presOf" srcId="{4C40A7D1-DAD1-46BF-BD3B-723E0EBA8199}" destId="{1DD672E0-6CEB-4E40-A04B-D386CB9416B4}" srcOrd="0" destOrd="14" presId="urn:microsoft.com/office/officeart/2005/8/layout/hList2#14"/>
    <dgm:cxn modelId="{9CA312BD-AC73-4744-A944-FA9AF46A93F2}" type="presOf" srcId="{B6E6D92F-9651-4A0E-A89E-6096AF2E2E8F}" destId="{1DD672E0-6CEB-4E40-A04B-D386CB9416B4}" srcOrd="0" destOrd="18" presId="urn:microsoft.com/office/officeart/2005/8/layout/hList2#14"/>
    <dgm:cxn modelId="{8637D6BF-DA2E-43F2-BBE0-4CE048C342E6}" srcId="{FF708FAD-61F1-467D-A962-000C80F28A10}" destId="{7D5F01B3-0800-4B75-8676-E76102A0D0FB}" srcOrd="23" destOrd="0" parTransId="{BFE5DD94-9EFC-438D-B5B0-5395ED393551}" sibTransId="{E07B800C-17AC-42BC-953D-20229BDDA21B}"/>
    <dgm:cxn modelId="{056DC8C4-9844-46A6-A78D-D7E265EE544F}" type="presOf" srcId="{7AFA98CB-1786-449E-8B8E-33C9FA09DF68}" destId="{1DD672E0-6CEB-4E40-A04B-D386CB9416B4}" srcOrd="0" destOrd="21" presId="urn:microsoft.com/office/officeart/2005/8/layout/hList2#14"/>
    <dgm:cxn modelId="{A5B7F7D4-C82B-4687-A59C-31E28B8BE0A2}" srcId="{FF708FAD-61F1-467D-A962-000C80F28A10}" destId="{B6E6D92F-9651-4A0E-A89E-6096AF2E2E8F}" srcOrd="18" destOrd="0" parTransId="{1F9F89C3-310D-4761-8192-226DBF388CBE}" sibTransId="{1DE934B3-B603-4E6A-854B-D61E309C630C}"/>
    <dgm:cxn modelId="{35DF37D5-0FCE-4F58-B452-C2AA49F2A236}" srcId="{FF708FAD-61F1-467D-A962-000C80F28A10}" destId="{5642E405-4010-4011-9E2F-F665FB836FFB}" srcOrd="11" destOrd="0" parTransId="{54B06798-2EE9-4BAB-BF60-782894483BBA}" sibTransId="{FECF085D-3D01-4F7D-8CDF-A99191DEB401}"/>
    <dgm:cxn modelId="{DBB5DCD9-EAB8-428C-B657-AA301006B847}" type="presOf" srcId="{553502E4-324B-4A19-A929-BC695A18C816}" destId="{1DD672E0-6CEB-4E40-A04B-D386CB9416B4}" srcOrd="0" destOrd="16" presId="urn:microsoft.com/office/officeart/2005/8/layout/hList2#14"/>
    <dgm:cxn modelId="{A5D3EDDD-5B03-47C1-BAD4-F92F55DB7D31}" type="presOf" srcId="{7619712A-896B-498B-8C4F-5CFC29FDC286}" destId="{1DD672E0-6CEB-4E40-A04B-D386CB9416B4}" srcOrd="0" destOrd="12" presId="urn:microsoft.com/office/officeart/2005/8/layout/hList2#14"/>
    <dgm:cxn modelId="{B20363E0-BAAC-4A48-979B-38D11AA7BB76}" srcId="{FF708FAD-61F1-467D-A962-000C80F28A10}" destId="{086FE5EF-6AAE-4CEC-8786-48D4420520D2}" srcOrd="19" destOrd="0" parTransId="{F242B4EC-BE2E-45E3-A596-0BAD4B661F4C}" sibTransId="{7C6B1518-8D90-4485-949C-8B1445B54AF4}"/>
    <dgm:cxn modelId="{02BC19E2-0955-4745-B0B0-E8DF58056440}" type="presOf" srcId="{086FE5EF-6AAE-4CEC-8786-48D4420520D2}" destId="{1DD672E0-6CEB-4E40-A04B-D386CB9416B4}" srcOrd="0" destOrd="19" presId="urn:microsoft.com/office/officeart/2005/8/layout/hList2#14"/>
    <dgm:cxn modelId="{765CE9F9-4FAE-4DFB-828F-6B3099E9CFEC}" type="presOf" srcId="{69C6CD91-A4A8-40C9-92B0-AE3C5011C781}" destId="{1DD672E0-6CEB-4E40-A04B-D386CB9416B4}" srcOrd="0" destOrd="10" presId="urn:microsoft.com/office/officeart/2005/8/layout/hList2#14"/>
    <dgm:cxn modelId="{E18122FA-2795-429B-A618-F6A3F3554883}" type="presOf" srcId="{7D5F01B3-0800-4B75-8676-E76102A0D0FB}" destId="{1DD672E0-6CEB-4E40-A04B-D386CB9416B4}" srcOrd="0" destOrd="23" presId="urn:microsoft.com/office/officeart/2005/8/layout/hList2#14"/>
    <dgm:cxn modelId="{4768CDFA-651C-40BA-992A-86781FD4B2EE}" type="presOf" srcId="{E8E009FF-439C-4E3C-B06B-F79CB536629C}" destId="{1DD672E0-6CEB-4E40-A04B-D386CB9416B4}" srcOrd="0" destOrd="17" presId="urn:microsoft.com/office/officeart/2005/8/layout/hList2#14"/>
    <dgm:cxn modelId="{5D1C52FF-FB44-4946-BD29-366275F9C995}" type="presOf" srcId="{B7A72F60-8D9C-4DAE-8615-A76105AD0587}" destId="{1DD672E0-6CEB-4E40-A04B-D386CB9416B4}" srcOrd="0" destOrd="2" presId="urn:microsoft.com/office/officeart/2005/8/layout/hList2#14"/>
    <dgm:cxn modelId="{0C01057D-0A7A-4C71-AC9A-2014E2A18CBA}" type="presParOf" srcId="{ECE58D3F-2FA3-46E4-BAD3-76EEADD38532}" destId="{5E62D7FD-4E58-4579-955D-9CA24524F5C0}" srcOrd="0" destOrd="0" presId="urn:microsoft.com/office/officeart/2005/8/layout/hList2#14"/>
    <dgm:cxn modelId="{DC404D51-E7C5-441D-94E4-56574CA0DAEA}" type="presParOf" srcId="{5E62D7FD-4E58-4579-955D-9CA24524F5C0}" destId="{B0398647-7285-473F-8C33-81626123B2CC}" srcOrd="0" destOrd="0" presId="urn:microsoft.com/office/officeart/2005/8/layout/hList2#14"/>
    <dgm:cxn modelId="{0C200342-66D3-4665-A69A-91C7C450EF92}" type="presParOf" srcId="{5E62D7FD-4E58-4579-955D-9CA24524F5C0}" destId="{1DD672E0-6CEB-4E40-A04B-D386CB9416B4}" srcOrd="1" destOrd="0" presId="urn:microsoft.com/office/officeart/2005/8/layout/hList2#14"/>
    <dgm:cxn modelId="{7F750D05-D91D-455A-B9A9-7FE621F2ADD1}" type="presParOf" srcId="{5E62D7FD-4E58-4579-955D-9CA24524F5C0}" destId="{2DA73385-E028-452F-9DC3-172781CA85C5}" srcOrd="2" destOrd="0" presId="urn:microsoft.com/office/officeart/2005/8/layout/hList2#1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6D4EAD72-63B7-4879-9303-B23AD4BB6EC6}" type="doc">
      <dgm:prSet loTypeId="urn:microsoft.com/office/officeart/2005/8/layout/hList2" loCatId="list" qsTypeId="urn:microsoft.com/office/officeart/2005/8/quickstyle/simple5" qsCatId="simple" csTypeId="urn:microsoft.com/office/officeart/2005/8/colors/accent1_2" csCatId="accent1" phldr="1"/>
      <dgm:spPr/>
      <dgm:t>
        <a:bodyPr/>
        <a:lstStyle/>
        <a:p>
          <a:endParaRPr lang="es-HN"/>
        </a:p>
      </dgm:t>
    </dgm:pt>
    <dgm:pt modelId="{10BE253C-74D6-416E-8D5A-1361CB6C3316}">
      <dgm:prSet phldrT="[Texto]"/>
      <dgm:spPr/>
      <dgm:t>
        <a:bodyPr/>
        <a:lstStyle/>
        <a:p>
          <a:endParaRPr lang="es-ES" dirty="0"/>
        </a:p>
        <a:p>
          <a:endParaRPr lang="es-HN" dirty="0"/>
        </a:p>
      </dgm:t>
    </dgm:pt>
    <dgm:pt modelId="{DE535362-701A-4E38-9CD7-BE0F11E11B3E}" type="parTrans" cxnId="{E9A75D1A-7DE8-4141-B06D-2E5630528101}">
      <dgm:prSet/>
      <dgm:spPr/>
      <dgm:t>
        <a:bodyPr/>
        <a:lstStyle/>
        <a:p>
          <a:endParaRPr lang="es-HN"/>
        </a:p>
      </dgm:t>
    </dgm:pt>
    <dgm:pt modelId="{E71578CF-3678-45D1-8D96-725C9B50456F}" type="sibTrans" cxnId="{E9A75D1A-7DE8-4141-B06D-2E5630528101}">
      <dgm:prSet/>
      <dgm:spPr/>
      <dgm:t>
        <a:bodyPr/>
        <a:lstStyle/>
        <a:p>
          <a:endParaRPr lang="es-HN"/>
        </a:p>
      </dgm:t>
    </dgm:pt>
    <dgm:pt modelId="{3876CF67-4508-42B3-93D6-B99A9F0788E6}">
      <dgm:prSet phldrT="[Texto]" custT="1"/>
      <dgm:spPr>
        <a:solidFill>
          <a:srgbClr val="006699"/>
        </a:solidFill>
      </dgm:spPr>
      <dgm:t>
        <a:bodyPr/>
        <a:lstStyle/>
        <a:p>
          <a:pPr algn="l"/>
          <a:r>
            <a:rPr lang="es-ES" sz="1800" dirty="0"/>
            <a:t>Implementar instrucciones Store de manera eficiente en una caché que utiliza una estrategia de escritura diferida es más complejo que en un caché de escritura inmediata. </a:t>
          </a:r>
          <a:endParaRPr lang="es-HN" sz="1800" dirty="0"/>
        </a:p>
      </dgm:t>
    </dgm:pt>
    <dgm:pt modelId="{4EB1CF11-3BA4-46C4-8407-813FB3F4E4EF}" type="parTrans" cxnId="{79D23F11-4C94-4843-A8DB-FAF69F8FA81A}">
      <dgm:prSet/>
      <dgm:spPr/>
      <dgm:t>
        <a:bodyPr/>
        <a:lstStyle/>
        <a:p>
          <a:endParaRPr lang="es-HN"/>
        </a:p>
      </dgm:t>
    </dgm:pt>
    <dgm:pt modelId="{CA4CE110-068D-4109-8A8F-923951BF64BB}" type="sibTrans" cxnId="{79D23F11-4C94-4843-A8DB-FAF69F8FA81A}">
      <dgm:prSet/>
      <dgm:spPr/>
      <dgm:t>
        <a:bodyPr/>
        <a:lstStyle/>
        <a:p>
          <a:endParaRPr lang="es-HN"/>
        </a:p>
      </dgm:t>
    </dgm:pt>
    <dgm:pt modelId="{015DB85A-97D3-44A3-9394-3613088BA6E2}">
      <dgm:prSet phldrT="[Texto]" custT="1"/>
      <dgm:spPr>
        <a:solidFill>
          <a:srgbClr val="006699"/>
        </a:solidFill>
      </dgm:spPr>
      <dgm:t>
        <a:bodyPr/>
        <a:lstStyle/>
        <a:p>
          <a:pPr algn="l"/>
          <a:r>
            <a:rPr lang="es-ES" sz="1800" dirty="0"/>
            <a:t>En una caché de escritura diferida, debemos volver a escribir el bloque en memoria si los datos en la caché fueron modificados y tenemos un fallo de caché.</a:t>
          </a:r>
          <a:endParaRPr lang="es-HN" sz="1800" dirty="0"/>
        </a:p>
      </dgm:t>
    </dgm:pt>
    <dgm:pt modelId="{962FA35B-4912-488E-88AB-5F3452CD9AEA}" type="parTrans" cxnId="{703F868F-2C61-4A75-997A-FCBF298A5C8F}">
      <dgm:prSet/>
      <dgm:spPr/>
      <dgm:t>
        <a:bodyPr/>
        <a:lstStyle/>
        <a:p>
          <a:endParaRPr lang="es-HN"/>
        </a:p>
      </dgm:t>
    </dgm:pt>
    <dgm:pt modelId="{75917D38-8541-468E-9496-DCDB533EFA30}" type="sibTrans" cxnId="{703F868F-2C61-4A75-997A-FCBF298A5C8F}">
      <dgm:prSet/>
      <dgm:spPr/>
      <dgm:t>
        <a:bodyPr/>
        <a:lstStyle/>
        <a:p>
          <a:endParaRPr lang="es-HN"/>
        </a:p>
      </dgm:t>
    </dgm:pt>
    <dgm:pt modelId="{C15A4C40-68D8-4F25-904D-2A34226EE9F7}">
      <dgm:prSet phldrT="[Texto]" custT="1"/>
      <dgm:spPr>
        <a:solidFill>
          <a:srgbClr val="006699"/>
        </a:solidFill>
      </dgm:spPr>
      <dgm:t>
        <a:bodyPr/>
        <a:lstStyle/>
        <a:p>
          <a:pPr algn="l"/>
          <a:r>
            <a:rPr lang="es-ES" sz="1800" dirty="0"/>
            <a:t>Si simplemente sobrescribimos el bloque de una instrucción Store antes de saber si la instrucción había alcanzado la caché (como lo hacemos para un caché de escritura inmediata), destruiríamos el contenido del bloque, que no está respaldado en memoria. </a:t>
          </a:r>
          <a:endParaRPr lang="es-HN" sz="1800" dirty="0"/>
        </a:p>
      </dgm:t>
    </dgm:pt>
    <dgm:pt modelId="{4CC7F47E-A82A-4A40-979A-15587BDACFD9}" type="parTrans" cxnId="{486A7546-328D-46A3-9D5E-170D20B4AD7B}">
      <dgm:prSet/>
      <dgm:spPr/>
      <dgm:t>
        <a:bodyPr/>
        <a:lstStyle/>
        <a:p>
          <a:endParaRPr lang="es-HN"/>
        </a:p>
      </dgm:t>
    </dgm:pt>
    <dgm:pt modelId="{C93B7933-0ACC-4257-8234-DE5C05503927}" type="sibTrans" cxnId="{486A7546-328D-46A3-9D5E-170D20B4AD7B}">
      <dgm:prSet/>
      <dgm:spPr/>
      <dgm:t>
        <a:bodyPr/>
        <a:lstStyle/>
        <a:p>
          <a:endParaRPr lang="es-HN"/>
        </a:p>
      </dgm:t>
    </dgm:pt>
    <dgm:pt modelId="{57ABE7A1-5526-4252-813D-C9299BE08AF2}">
      <dgm:prSet phldrT="[Texto]" custT="1"/>
      <dgm:spPr>
        <a:solidFill>
          <a:srgbClr val="006699"/>
        </a:solidFill>
      </dgm:spPr>
      <dgm:t>
        <a:bodyPr/>
        <a:lstStyle/>
        <a:p>
          <a:pPr algn="l"/>
          <a:r>
            <a:rPr lang="es-ES" sz="1800" dirty="0"/>
            <a:t>Una caché de escritura inmediata puede escribir los datos en la caché y leer la etiqueta; si las etiquetas no coinciden, entonces ocurre un fallo. Debido a que la caché es de escritura inmediata, la sobreescritura del bloque en la caché no es catastrófica ya que la memoria tiene el valor correcto.</a:t>
          </a:r>
          <a:endParaRPr lang="es-HN" sz="1800" dirty="0"/>
        </a:p>
      </dgm:t>
    </dgm:pt>
    <dgm:pt modelId="{E9290836-4F7F-4699-BC94-23CF02361F0A}" type="parTrans" cxnId="{018E886E-64DE-4C2F-B958-F1BF171A6D5A}">
      <dgm:prSet/>
      <dgm:spPr/>
      <dgm:t>
        <a:bodyPr/>
        <a:lstStyle/>
        <a:p>
          <a:endParaRPr lang="es-HN"/>
        </a:p>
      </dgm:t>
    </dgm:pt>
    <dgm:pt modelId="{7B89CA9C-5B48-4B3C-A267-CA8CA2786509}" type="sibTrans" cxnId="{018E886E-64DE-4C2F-B958-F1BF171A6D5A}">
      <dgm:prSet/>
      <dgm:spPr/>
      <dgm:t>
        <a:bodyPr/>
        <a:lstStyle/>
        <a:p>
          <a:endParaRPr lang="es-HN"/>
        </a:p>
      </dgm:t>
    </dgm:pt>
    <dgm:pt modelId="{C87E7601-4A38-40F3-A987-74D38D8E70F2}" type="pres">
      <dgm:prSet presAssocID="{6D4EAD72-63B7-4879-9303-B23AD4BB6EC6}" presName="linearFlow" presStyleCnt="0">
        <dgm:presLayoutVars>
          <dgm:dir/>
          <dgm:animLvl val="lvl"/>
          <dgm:resizeHandles/>
        </dgm:presLayoutVars>
      </dgm:prSet>
      <dgm:spPr/>
    </dgm:pt>
    <dgm:pt modelId="{9568F67E-73B7-4C0B-91D8-E17151D684FC}" type="pres">
      <dgm:prSet presAssocID="{10BE253C-74D6-416E-8D5A-1361CB6C3316}" presName="compositeNode" presStyleCnt="0">
        <dgm:presLayoutVars>
          <dgm:bulletEnabled val="1"/>
        </dgm:presLayoutVars>
      </dgm:prSet>
      <dgm:spPr/>
    </dgm:pt>
    <dgm:pt modelId="{FDCC8FE8-9CBB-45E6-9D52-D52558ACE245}" type="pres">
      <dgm:prSet presAssocID="{10BE253C-74D6-416E-8D5A-1361CB6C3316}" presName="imag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50000" r="-50000"/>
          </a:stretch>
        </a:blipFill>
      </dgm:spPr>
    </dgm:pt>
    <dgm:pt modelId="{005792FF-FF72-4BEF-B6A3-DF73EDA22838}" type="pres">
      <dgm:prSet presAssocID="{10BE253C-74D6-416E-8D5A-1361CB6C3316}" presName="childNode" presStyleLbl="node1" presStyleIdx="0" presStyleCnt="1">
        <dgm:presLayoutVars>
          <dgm:bulletEnabled val="1"/>
        </dgm:presLayoutVars>
      </dgm:prSet>
      <dgm:spPr/>
    </dgm:pt>
    <dgm:pt modelId="{368E4F24-6400-41A3-8413-F8314FFC91D6}" type="pres">
      <dgm:prSet presAssocID="{10BE253C-74D6-416E-8D5A-1361CB6C3316}" presName="parentNode" presStyleLbl="revTx" presStyleIdx="0" presStyleCnt="1">
        <dgm:presLayoutVars>
          <dgm:chMax val="0"/>
          <dgm:bulletEnabled val="1"/>
        </dgm:presLayoutVars>
      </dgm:prSet>
      <dgm:spPr/>
    </dgm:pt>
  </dgm:ptLst>
  <dgm:cxnLst>
    <dgm:cxn modelId="{79D23F11-4C94-4843-A8DB-FAF69F8FA81A}" srcId="{10BE253C-74D6-416E-8D5A-1361CB6C3316}" destId="{3876CF67-4508-42B3-93D6-B99A9F0788E6}" srcOrd="0" destOrd="0" parTransId="{4EB1CF11-3BA4-46C4-8407-813FB3F4E4EF}" sibTransId="{CA4CE110-068D-4109-8A8F-923951BF64BB}"/>
    <dgm:cxn modelId="{63C40517-5324-44D2-AC44-F697253634F6}" type="presOf" srcId="{015DB85A-97D3-44A3-9394-3613088BA6E2}" destId="{005792FF-FF72-4BEF-B6A3-DF73EDA22838}" srcOrd="0" destOrd="1" presId="urn:microsoft.com/office/officeart/2005/8/layout/hList2"/>
    <dgm:cxn modelId="{E9A75D1A-7DE8-4141-B06D-2E5630528101}" srcId="{6D4EAD72-63B7-4879-9303-B23AD4BB6EC6}" destId="{10BE253C-74D6-416E-8D5A-1361CB6C3316}" srcOrd="0" destOrd="0" parTransId="{DE535362-701A-4E38-9CD7-BE0F11E11B3E}" sibTransId="{E71578CF-3678-45D1-8D96-725C9B50456F}"/>
    <dgm:cxn modelId="{4D55703D-9884-49D8-B25D-33C86E362560}" type="presOf" srcId="{6D4EAD72-63B7-4879-9303-B23AD4BB6EC6}" destId="{C87E7601-4A38-40F3-A987-74D38D8E70F2}" srcOrd="0" destOrd="0" presId="urn:microsoft.com/office/officeart/2005/8/layout/hList2"/>
    <dgm:cxn modelId="{25318C43-F7C6-4D29-8518-F3BE98D760D0}" type="presOf" srcId="{57ABE7A1-5526-4252-813D-C9299BE08AF2}" destId="{005792FF-FF72-4BEF-B6A3-DF73EDA22838}" srcOrd="0" destOrd="3" presId="urn:microsoft.com/office/officeart/2005/8/layout/hList2"/>
    <dgm:cxn modelId="{486A7546-328D-46A3-9D5E-170D20B4AD7B}" srcId="{10BE253C-74D6-416E-8D5A-1361CB6C3316}" destId="{C15A4C40-68D8-4F25-904D-2A34226EE9F7}" srcOrd="2" destOrd="0" parTransId="{4CC7F47E-A82A-4A40-979A-15587BDACFD9}" sibTransId="{C93B7933-0ACC-4257-8234-DE5C05503927}"/>
    <dgm:cxn modelId="{B3685F4B-3EC6-4FA2-8FFF-5440412F86D6}" type="presOf" srcId="{10BE253C-74D6-416E-8D5A-1361CB6C3316}" destId="{368E4F24-6400-41A3-8413-F8314FFC91D6}" srcOrd="0" destOrd="0" presId="urn:microsoft.com/office/officeart/2005/8/layout/hList2"/>
    <dgm:cxn modelId="{018E886E-64DE-4C2F-B958-F1BF171A6D5A}" srcId="{10BE253C-74D6-416E-8D5A-1361CB6C3316}" destId="{57ABE7A1-5526-4252-813D-C9299BE08AF2}" srcOrd="3" destOrd="0" parTransId="{E9290836-4F7F-4699-BC94-23CF02361F0A}" sibTransId="{7B89CA9C-5B48-4B3C-A267-CA8CA2786509}"/>
    <dgm:cxn modelId="{703F868F-2C61-4A75-997A-FCBF298A5C8F}" srcId="{10BE253C-74D6-416E-8D5A-1361CB6C3316}" destId="{015DB85A-97D3-44A3-9394-3613088BA6E2}" srcOrd="1" destOrd="0" parTransId="{962FA35B-4912-488E-88AB-5F3452CD9AEA}" sibTransId="{75917D38-8541-468E-9496-DCDB533EFA30}"/>
    <dgm:cxn modelId="{AC7702A6-5E4A-4C9F-A9A5-8E0D513BC092}" type="presOf" srcId="{C15A4C40-68D8-4F25-904D-2A34226EE9F7}" destId="{005792FF-FF72-4BEF-B6A3-DF73EDA22838}" srcOrd="0" destOrd="2" presId="urn:microsoft.com/office/officeart/2005/8/layout/hList2"/>
    <dgm:cxn modelId="{AA91DEE9-ABAF-4FE4-A191-FCAEB9F31CC9}" type="presOf" srcId="{3876CF67-4508-42B3-93D6-B99A9F0788E6}" destId="{005792FF-FF72-4BEF-B6A3-DF73EDA22838}" srcOrd="0" destOrd="0" presId="urn:microsoft.com/office/officeart/2005/8/layout/hList2"/>
    <dgm:cxn modelId="{CB1FA152-B334-414A-BF53-8B86341EB3F3}" type="presParOf" srcId="{C87E7601-4A38-40F3-A987-74D38D8E70F2}" destId="{9568F67E-73B7-4C0B-91D8-E17151D684FC}" srcOrd="0" destOrd="0" presId="urn:microsoft.com/office/officeart/2005/8/layout/hList2"/>
    <dgm:cxn modelId="{E22F6CB5-B761-41C9-B7D6-67B1761928D5}" type="presParOf" srcId="{9568F67E-73B7-4C0B-91D8-E17151D684FC}" destId="{FDCC8FE8-9CBB-45E6-9D52-D52558ACE245}" srcOrd="0" destOrd="0" presId="urn:microsoft.com/office/officeart/2005/8/layout/hList2"/>
    <dgm:cxn modelId="{27A5A6C7-F859-4E72-994B-81F99675514A}" type="presParOf" srcId="{9568F67E-73B7-4C0B-91D8-E17151D684FC}" destId="{005792FF-FF72-4BEF-B6A3-DF73EDA22838}" srcOrd="1" destOrd="0" presId="urn:microsoft.com/office/officeart/2005/8/layout/hList2"/>
    <dgm:cxn modelId="{4CA53D8A-B808-45B9-B38E-98E02200FAA6}" type="presParOf" srcId="{9568F67E-73B7-4C0B-91D8-E17151D684FC}" destId="{368E4F24-6400-41A3-8413-F8314FFC91D6}"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AEBB9787-A0DB-4E39-9DD7-01CF375D5DF6}"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0B82179A-3B54-4060-BCC3-4B38836BBB52}">
      <dgm:prSet phldrT="[Texto]"/>
      <dgm:spPr/>
      <dgm:t>
        <a:bodyPr/>
        <a:lstStyle/>
        <a:p>
          <a:endParaRPr lang="es-ES" dirty="0"/>
        </a:p>
        <a:p>
          <a:endParaRPr lang="es-HN" dirty="0"/>
        </a:p>
      </dgm:t>
    </dgm:pt>
    <dgm:pt modelId="{8297B141-E14C-49BF-A32C-ED0311420144}" type="parTrans" cxnId="{7BA2B9C6-6032-4FE4-841C-983942AA80A3}">
      <dgm:prSet/>
      <dgm:spPr/>
      <dgm:t>
        <a:bodyPr/>
        <a:lstStyle/>
        <a:p>
          <a:endParaRPr lang="es-HN"/>
        </a:p>
      </dgm:t>
    </dgm:pt>
    <dgm:pt modelId="{4412107C-75F9-405B-9210-418FADE1E919}" type="sibTrans" cxnId="{7BA2B9C6-6032-4FE4-841C-983942AA80A3}">
      <dgm:prSet/>
      <dgm:spPr/>
      <dgm:t>
        <a:bodyPr/>
        <a:lstStyle/>
        <a:p>
          <a:endParaRPr lang="es-HN"/>
        </a:p>
      </dgm:t>
    </dgm:pt>
    <dgm:pt modelId="{2956D723-772D-407C-AF6D-B1D0CCEE3803}">
      <dgm:prSet phldrT="[Texto]" custT="1"/>
      <dgm:spPr>
        <a:solidFill>
          <a:schemeClr val="accent5">
            <a:lumMod val="50000"/>
          </a:schemeClr>
        </a:solidFill>
      </dgm:spPr>
      <dgm:t>
        <a:bodyPr/>
        <a:lstStyle/>
        <a:p>
          <a:endParaRPr lang="es-HN" sz="2400" dirty="0"/>
        </a:p>
      </dgm:t>
    </dgm:pt>
    <dgm:pt modelId="{21276D3A-D600-4822-84CC-C641810329C4}" type="parTrans" cxnId="{CAAFAED5-D495-4A82-AFFC-0098A8383386}">
      <dgm:prSet/>
      <dgm:spPr/>
      <dgm:t>
        <a:bodyPr/>
        <a:lstStyle/>
        <a:p>
          <a:endParaRPr lang="es-HN"/>
        </a:p>
      </dgm:t>
    </dgm:pt>
    <dgm:pt modelId="{D0ED68BD-FEBE-487E-AB88-820C099C49F3}" type="sibTrans" cxnId="{CAAFAED5-D495-4A82-AFFC-0098A8383386}">
      <dgm:prSet/>
      <dgm:spPr/>
      <dgm:t>
        <a:bodyPr/>
        <a:lstStyle/>
        <a:p>
          <a:endParaRPr lang="es-HN"/>
        </a:p>
      </dgm:t>
    </dgm:pt>
    <dgm:pt modelId="{9DAB2255-5B51-475B-9902-A8BB53C5B6FB}">
      <dgm:prSet phldrT="[Texto]" custT="1"/>
      <dgm:spPr>
        <a:solidFill>
          <a:schemeClr val="accent5">
            <a:lumMod val="50000"/>
          </a:schemeClr>
        </a:solidFill>
      </dgm:spPr>
      <dgm:t>
        <a:bodyPr/>
        <a:lstStyle/>
        <a:p>
          <a:r>
            <a:rPr lang="es-ES" sz="2400" dirty="0"/>
            <a:t>Como la palabra de la caché está siendo escrita por el procesador, no hay razón para leerla de memoria.</a:t>
          </a:r>
          <a:endParaRPr lang="es-HN" sz="2400" dirty="0"/>
        </a:p>
      </dgm:t>
    </dgm:pt>
    <dgm:pt modelId="{624AA6CE-AADD-4860-AF99-9C63F453E283}" type="parTrans" cxnId="{70D8D988-E229-4FD0-9161-43DDACDE5482}">
      <dgm:prSet/>
      <dgm:spPr/>
      <dgm:t>
        <a:bodyPr/>
        <a:lstStyle/>
        <a:p>
          <a:endParaRPr lang="es-HN"/>
        </a:p>
      </dgm:t>
    </dgm:pt>
    <dgm:pt modelId="{79FBADA8-D006-4C84-82FD-A22250307D49}" type="sibTrans" cxnId="{70D8D988-E229-4FD0-9161-43DDACDE5482}">
      <dgm:prSet/>
      <dgm:spPr/>
      <dgm:t>
        <a:bodyPr/>
        <a:lstStyle/>
        <a:p>
          <a:endParaRPr lang="es-HN"/>
        </a:p>
      </dgm:t>
    </dgm:pt>
    <dgm:pt modelId="{0A904270-A353-4B8A-B3FE-88083FB3C552}">
      <dgm:prSet phldrT="[Texto]" custT="1"/>
      <dgm:spPr>
        <a:solidFill>
          <a:schemeClr val="accent5">
            <a:lumMod val="50000"/>
          </a:schemeClr>
        </a:solidFill>
      </dgm:spPr>
      <dgm:t>
        <a:bodyPr/>
        <a:lstStyle/>
        <a:p>
          <a:r>
            <a:rPr lang="es-ES" sz="2400" dirty="0"/>
            <a:t>La palabra es sobrescrita por el procesador, actualizando la etiqueta y los datos.</a:t>
          </a:r>
          <a:endParaRPr lang="es-HN" sz="2400" dirty="0"/>
        </a:p>
      </dgm:t>
    </dgm:pt>
    <dgm:pt modelId="{4AAF253C-B769-43D8-8EA9-DBCECBC6B7F2}" type="parTrans" cxnId="{575FC90F-5A1E-490E-91B3-D5E2A7070246}">
      <dgm:prSet/>
      <dgm:spPr/>
      <dgm:t>
        <a:bodyPr/>
        <a:lstStyle/>
        <a:p>
          <a:endParaRPr lang="es-HN"/>
        </a:p>
      </dgm:t>
    </dgm:pt>
    <dgm:pt modelId="{47E2941B-7AEA-401A-9EE1-F462376FCF1E}" type="sibTrans" cxnId="{575FC90F-5A1E-490E-91B3-D5E2A7070246}">
      <dgm:prSet/>
      <dgm:spPr/>
      <dgm:t>
        <a:bodyPr/>
        <a:lstStyle/>
        <a:p>
          <a:endParaRPr lang="es-HN"/>
        </a:p>
      </dgm:t>
    </dgm:pt>
    <dgm:pt modelId="{DC88C5EC-2A06-424A-A796-641685E60C90}">
      <dgm:prSet phldrT="[Texto]" custT="1"/>
      <dgm:spPr>
        <a:solidFill>
          <a:schemeClr val="accent5">
            <a:lumMod val="50000"/>
          </a:schemeClr>
        </a:solidFill>
      </dgm:spPr>
      <dgm:t>
        <a:bodyPr/>
        <a:lstStyle/>
        <a:p>
          <a:endParaRPr lang="es-HN" sz="2400" dirty="0"/>
        </a:p>
      </dgm:t>
    </dgm:pt>
    <dgm:pt modelId="{9CAA0FA2-DF87-44F8-AB84-04DFA02FFA93}" type="parTrans" cxnId="{10B3BFF2-FA49-4386-B41D-7DB283847A8C}">
      <dgm:prSet/>
      <dgm:spPr/>
      <dgm:t>
        <a:bodyPr/>
        <a:lstStyle/>
        <a:p>
          <a:endParaRPr lang="es-HN"/>
        </a:p>
      </dgm:t>
    </dgm:pt>
    <dgm:pt modelId="{CC8ACD61-BC0D-4DD8-BC6A-445821E2CBD8}" type="sibTrans" cxnId="{10B3BFF2-FA49-4386-B41D-7DB283847A8C}">
      <dgm:prSet/>
      <dgm:spPr/>
      <dgm:t>
        <a:bodyPr/>
        <a:lstStyle/>
        <a:p>
          <a:endParaRPr lang="es-HN"/>
        </a:p>
      </dgm:t>
    </dgm:pt>
    <dgm:pt modelId="{ECD89A1D-7BED-4C2C-8526-EADF8FD8AB0E}">
      <dgm:prSet phldrT="[Texto]" custT="1"/>
      <dgm:spPr>
        <a:solidFill>
          <a:schemeClr val="accent5">
            <a:lumMod val="50000"/>
          </a:schemeClr>
        </a:solidFill>
      </dgm:spPr>
      <dgm:t>
        <a:bodyPr/>
        <a:lstStyle/>
        <a:p>
          <a:r>
            <a:rPr lang="es-ES" sz="2400" dirty="0"/>
            <a:t>No se necesita considerar si una escritura es un acierto o un fallo.</a:t>
          </a:r>
          <a:endParaRPr lang="es-HN" sz="2400" dirty="0"/>
        </a:p>
      </dgm:t>
    </dgm:pt>
    <dgm:pt modelId="{0686B996-62F2-46FC-8619-270B32F39EEC}" type="parTrans" cxnId="{C773818C-C747-4B82-AA3F-78FDF90CEEC1}">
      <dgm:prSet/>
      <dgm:spPr/>
      <dgm:t>
        <a:bodyPr/>
        <a:lstStyle/>
        <a:p>
          <a:endParaRPr lang="es-HN"/>
        </a:p>
      </dgm:t>
    </dgm:pt>
    <dgm:pt modelId="{56298C0A-B132-485A-9911-823AEED7863E}" type="sibTrans" cxnId="{C773818C-C747-4B82-AA3F-78FDF90CEEC1}">
      <dgm:prSet/>
      <dgm:spPr/>
      <dgm:t>
        <a:bodyPr/>
        <a:lstStyle/>
        <a:p>
          <a:endParaRPr lang="es-HN"/>
        </a:p>
      </dgm:t>
    </dgm:pt>
    <dgm:pt modelId="{3F528F82-A0E7-4F69-8F82-57593E232C4D}">
      <dgm:prSet phldrT="[Texto]" custT="1"/>
      <dgm:spPr>
        <a:solidFill>
          <a:schemeClr val="accent5">
            <a:lumMod val="50000"/>
          </a:schemeClr>
        </a:solidFill>
      </dgm:spPr>
      <dgm:t>
        <a:bodyPr/>
        <a:lstStyle/>
        <a:p>
          <a:r>
            <a:rPr lang="es-ES" sz="2400" dirty="0"/>
            <a:t>Escribir también la palabra en memoria principal utilizando políticas de escritura.</a:t>
          </a:r>
          <a:endParaRPr lang="es-HN" sz="2400" dirty="0"/>
        </a:p>
      </dgm:t>
    </dgm:pt>
    <dgm:pt modelId="{B488138A-FAAC-40E4-B912-A7261C36653A}" type="parTrans" cxnId="{464B42A1-68ED-478B-BED6-0008C53B1ACC}">
      <dgm:prSet/>
      <dgm:spPr/>
      <dgm:t>
        <a:bodyPr/>
        <a:lstStyle/>
        <a:p>
          <a:endParaRPr lang="es-HN"/>
        </a:p>
      </dgm:t>
    </dgm:pt>
    <dgm:pt modelId="{68AD7DD8-07B7-4C17-9C26-A039E74ED202}" type="sibTrans" cxnId="{464B42A1-68ED-478B-BED6-0008C53B1ACC}">
      <dgm:prSet/>
      <dgm:spPr/>
      <dgm:t>
        <a:bodyPr/>
        <a:lstStyle/>
        <a:p>
          <a:endParaRPr lang="es-HN"/>
        </a:p>
      </dgm:t>
    </dgm:pt>
    <dgm:pt modelId="{8BDF9BAD-0427-4FE1-B2C8-C8F7606600D5}" type="pres">
      <dgm:prSet presAssocID="{AEBB9787-A0DB-4E39-9DD7-01CF375D5DF6}" presName="linearFlow" presStyleCnt="0">
        <dgm:presLayoutVars>
          <dgm:dir/>
          <dgm:animLvl val="lvl"/>
          <dgm:resizeHandles/>
        </dgm:presLayoutVars>
      </dgm:prSet>
      <dgm:spPr/>
    </dgm:pt>
    <dgm:pt modelId="{CC324A76-3651-4BB5-B965-A6B321A23F4E}" type="pres">
      <dgm:prSet presAssocID="{0B82179A-3B54-4060-BCC3-4B38836BBB52}" presName="compositeNode" presStyleCnt="0">
        <dgm:presLayoutVars>
          <dgm:bulletEnabled val="1"/>
        </dgm:presLayoutVars>
      </dgm:prSet>
      <dgm:spPr/>
    </dgm:pt>
    <dgm:pt modelId="{1A9FE86A-8420-4FD4-A353-A13F40E4E65D}" type="pres">
      <dgm:prSet presAssocID="{0B82179A-3B54-4060-BCC3-4B38836BBB52}" presName="image" presStyleLbl="fgImgPlace1" presStyleIdx="0" presStyleCnt="1" custLinFactNeighborY="3275"/>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720E74DD-1549-480B-9DCF-9022AF839031}" type="pres">
      <dgm:prSet presAssocID="{0B82179A-3B54-4060-BCC3-4B38836BBB52}" presName="childNode" presStyleLbl="node1" presStyleIdx="0" presStyleCnt="1" custLinFactNeighborX="229" custLinFactNeighborY="-2030">
        <dgm:presLayoutVars>
          <dgm:bulletEnabled val="1"/>
        </dgm:presLayoutVars>
      </dgm:prSet>
      <dgm:spPr/>
    </dgm:pt>
    <dgm:pt modelId="{7AAEF518-D9F6-41CA-B61B-D9528F543AE1}" type="pres">
      <dgm:prSet presAssocID="{0B82179A-3B54-4060-BCC3-4B38836BBB52}" presName="parentNode" presStyleLbl="revTx" presStyleIdx="0" presStyleCnt="1">
        <dgm:presLayoutVars>
          <dgm:chMax val="0"/>
          <dgm:bulletEnabled val="1"/>
        </dgm:presLayoutVars>
      </dgm:prSet>
      <dgm:spPr/>
    </dgm:pt>
  </dgm:ptLst>
  <dgm:cxnLst>
    <dgm:cxn modelId="{C9A54605-3A23-4E13-8AE7-352F5C2F18E2}" type="presOf" srcId="{2956D723-772D-407C-AF6D-B1D0CCEE3803}" destId="{720E74DD-1549-480B-9DCF-9022AF839031}" srcOrd="0" destOrd="0" presId="urn:microsoft.com/office/officeart/2005/8/layout/hList2"/>
    <dgm:cxn modelId="{575FC90F-5A1E-490E-91B3-D5E2A7070246}" srcId="{0B82179A-3B54-4060-BCC3-4B38836BBB52}" destId="{0A904270-A353-4B8A-B3FE-88083FB3C552}" srcOrd="2" destOrd="0" parTransId="{4AAF253C-B769-43D8-8EA9-DBCECBC6B7F2}" sibTransId="{47E2941B-7AEA-401A-9EE1-F462376FCF1E}"/>
    <dgm:cxn modelId="{38AACC13-9C94-4592-9BFB-2BBBC01AD106}" type="presOf" srcId="{3F528F82-A0E7-4F69-8F82-57593E232C4D}" destId="{720E74DD-1549-480B-9DCF-9022AF839031}" srcOrd="0" destOrd="4" presId="urn:microsoft.com/office/officeart/2005/8/layout/hList2"/>
    <dgm:cxn modelId="{17AC2925-492E-4071-97C8-8DC0B913ED7F}" type="presOf" srcId="{9DAB2255-5B51-475B-9902-A8BB53C5B6FB}" destId="{720E74DD-1549-480B-9DCF-9022AF839031}" srcOrd="0" destOrd="1" presId="urn:microsoft.com/office/officeart/2005/8/layout/hList2"/>
    <dgm:cxn modelId="{CC3D3A37-2B47-4885-BD99-1C7F9DF631CD}" type="presOf" srcId="{ECD89A1D-7BED-4C2C-8526-EADF8FD8AB0E}" destId="{720E74DD-1549-480B-9DCF-9022AF839031}" srcOrd="0" destOrd="3" presId="urn:microsoft.com/office/officeart/2005/8/layout/hList2"/>
    <dgm:cxn modelId="{9A834150-0261-4DCC-83E7-A066187D5268}" type="presOf" srcId="{DC88C5EC-2A06-424A-A796-641685E60C90}" destId="{720E74DD-1549-480B-9DCF-9022AF839031}" srcOrd="0" destOrd="5" presId="urn:microsoft.com/office/officeart/2005/8/layout/hList2"/>
    <dgm:cxn modelId="{D60B487A-2A5E-45A7-A04E-82FAEADBF33F}" type="presOf" srcId="{0B82179A-3B54-4060-BCC3-4B38836BBB52}" destId="{7AAEF518-D9F6-41CA-B61B-D9528F543AE1}" srcOrd="0" destOrd="0" presId="urn:microsoft.com/office/officeart/2005/8/layout/hList2"/>
    <dgm:cxn modelId="{70D8D988-E229-4FD0-9161-43DDACDE5482}" srcId="{0B82179A-3B54-4060-BCC3-4B38836BBB52}" destId="{9DAB2255-5B51-475B-9902-A8BB53C5B6FB}" srcOrd="1" destOrd="0" parTransId="{624AA6CE-AADD-4860-AF99-9C63F453E283}" sibTransId="{79FBADA8-D006-4C84-82FD-A22250307D49}"/>
    <dgm:cxn modelId="{C773818C-C747-4B82-AA3F-78FDF90CEEC1}" srcId="{0B82179A-3B54-4060-BCC3-4B38836BBB52}" destId="{ECD89A1D-7BED-4C2C-8526-EADF8FD8AB0E}" srcOrd="3" destOrd="0" parTransId="{0686B996-62F2-46FC-8619-270B32F39EEC}" sibTransId="{56298C0A-B132-485A-9911-823AEED7863E}"/>
    <dgm:cxn modelId="{7307F4A0-65FA-4991-87DC-38F219E24154}" type="presOf" srcId="{0A904270-A353-4B8A-B3FE-88083FB3C552}" destId="{720E74DD-1549-480B-9DCF-9022AF839031}" srcOrd="0" destOrd="2" presId="urn:microsoft.com/office/officeart/2005/8/layout/hList2"/>
    <dgm:cxn modelId="{464B42A1-68ED-478B-BED6-0008C53B1ACC}" srcId="{0B82179A-3B54-4060-BCC3-4B38836BBB52}" destId="{3F528F82-A0E7-4F69-8F82-57593E232C4D}" srcOrd="4" destOrd="0" parTransId="{B488138A-FAAC-40E4-B912-A7261C36653A}" sibTransId="{68AD7DD8-07B7-4C17-9C26-A039E74ED202}"/>
    <dgm:cxn modelId="{443A73B9-69A1-429E-BB61-B77FE2FBC684}" type="presOf" srcId="{AEBB9787-A0DB-4E39-9DD7-01CF375D5DF6}" destId="{8BDF9BAD-0427-4FE1-B2C8-C8F7606600D5}" srcOrd="0" destOrd="0" presId="urn:microsoft.com/office/officeart/2005/8/layout/hList2"/>
    <dgm:cxn modelId="{7BA2B9C6-6032-4FE4-841C-983942AA80A3}" srcId="{AEBB9787-A0DB-4E39-9DD7-01CF375D5DF6}" destId="{0B82179A-3B54-4060-BCC3-4B38836BBB52}" srcOrd="0" destOrd="0" parTransId="{8297B141-E14C-49BF-A32C-ED0311420144}" sibTransId="{4412107C-75F9-405B-9210-418FADE1E919}"/>
    <dgm:cxn modelId="{CAAFAED5-D495-4A82-AFFC-0098A8383386}" srcId="{0B82179A-3B54-4060-BCC3-4B38836BBB52}" destId="{2956D723-772D-407C-AF6D-B1D0CCEE3803}" srcOrd="0" destOrd="0" parTransId="{21276D3A-D600-4822-84CC-C641810329C4}" sibTransId="{D0ED68BD-FEBE-487E-AB88-820C099C49F3}"/>
    <dgm:cxn modelId="{10B3BFF2-FA49-4386-B41D-7DB283847A8C}" srcId="{0B82179A-3B54-4060-BCC3-4B38836BBB52}" destId="{DC88C5EC-2A06-424A-A796-641685E60C90}" srcOrd="5" destOrd="0" parTransId="{9CAA0FA2-DF87-44F8-AB84-04DFA02FFA93}" sibTransId="{CC8ACD61-BC0D-4DD8-BC6A-445821E2CBD8}"/>
    <dgm:cxn modelId="{76E9308F-8505-4943-8C19-6539113BEFC8}" type="presParOf" srcId="{8BDF9BAD-0427-4FE1-B2C8-C8F7606600D5}" destId="{CC324A76-3651-4BB5-B965-A6B321A23F4E}" srcOrd="0" destOrd="0" presId="urn:microsoft.com/office/officeart/2005/8/layout/hList2"/>
    <dgm:cxn modelId="{AB19DC4E-D25A-4E04-8782-EB4E0FD6C3F2}" type="presParOf" srcId="{CC324A76-3651-4BB5-B965-A6B321A23F4E}" destId="{1A9FE86A-8420-4FD4-A353-A13F40E4E65D}" srcOrd="0" destOrd="0" presId="urn:microsoft.com/office/officeart/2005/8/layout/hList2"/>
    <dgm:cxn modelId="{F37719B9-3FF4-46B5-B04C-F71C01EC2CA7}" type="presParOf" srcId="{CC324A76-3651-4BB5-B965-A6B321A23F4E}" destId="{720E74DD-1549-480B-9DCF-9022AF839031}" srcOrd="1" destOrd="0" presId="urn:microsoft.com/office/officeart/2005/8/layout/hList2"/>
    <dgm:cxn modelId="{B65419B6-36B1-4C52-A5A1-15079180957C}" type="presParOf" srcId="{CC324A76-3651-4BB5-B965-A6B321A23F4E}" destId="{7AAEF518-D9F6-41CA-B61B-D9528F543AE1}"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AEBB9787-A0DB-4E39-9DD7-01CF375D5DF6}"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0B82179A-3B54-4060-BCC3-4B38836BBB52}">
      <dgm:prSet phldrT="[Texto]"/>
      <dgm:spPr/>
      <dgm:t>
        <a:bodyPr/>
        <a:lstStyle/>
        <a:p>
          <a:endParaRPr lang="es-ES" dirty="0"/>
        </a:p>
        <a:p>
          <a:endParaRPr lang="es-HN" dirty="0"/>
        </a:p>
      </dgm:t>
    </dgm:pt>
    <dgm:pt modelId="{8297B141-E14C-49BF-A32C-ED0311420144}" type="parTrans" cxnId="{7BA2B9C6-6032-4FE4-841C-983942AA80A3}">
      <dgm:prSet/>
      <dgm:spPr/>
      <dgm:t>
        <a:bodyPr/>
        <a:lstStyle/>
        <a:p>
          <a:endParaRPr lang="es-HN"/>
        </a:p>
      </dgm:t>
    </dgm:pt>
    <dgm:pt modelId="{4412107C-75F9-405B-9210-418FADE1E919}" type="sibTrans" cxnId="{7BA2B9C6-6032-4FE4-841C-983942AA80A3}">
      <dgm:prSet/>
      <dgm:spPr/>
      <dgm:t>
        <a:bodyPr/>
        <a:lstStyle/>
        <a:p>
          <a:endParaRPr lang="es-HN"/>
        </a:p>
      </dgm:t>
    </dgm:pt>
    <dgm:pt modelId="{2956D723-772D-407C-AF6D-B1D0CCEE3803}">
      <dgm:prSet phldrT="[Texto]" custT="1"/>
      <dgm:spPr>
        <a:solidFill>
          <a:schemeClr val="accent5">
            <a:lumMod val="50000"/>
          </a:schemeClr>
        </a:solidFill>
      </dgm:spPr>
      <dgm:t>
        <a:bodyPr/>
        <a:lstStyle/>
        <a:p>
          <a:r>
            <a:rPr lang="es-ES" sz="1650" dirty="0"/>
            <a:t>Ya que la línea contiene mas de una palabra, no se puede almacenar solamente la etiqueta y los datos.</a:t>
          </a:r>
          <a:endParaRPr lang="es-HN" sz="1650" dirty="0"/>
        </a:p>
      </dgm:t>
    </dgm:pt>
    <dgm:pt modelId="{21276D3A-D600-4822-84CC-C641810329C4}" type="parTrans" cxnId="{CAAFAED5-D495-4A82-AFFC-0098A8383386}">
      <dgm:prSet/>
      <dgm:spPr/>
      <dgm:t>
        <a:bodyPr/>
        <a:lstStyle/>
        <a:p>
          <a:endParaRPr lang="es-HN"/>
        </a:p>
      </dgm:t>
    </dgm:pt>
    <dgm:pt modelId="{D0ED68BD-FEBE-487E-AB88-820C099C49F3}" type="sibTrans" cxnId="{CAAFAED5-D495-4A82-AFFC-0098A8383386}">
      <dgm:prSet/>
      <dgm:spPr/>
      <dgm:t>
        <a:bodyPr/>
        <a:lstStyle/>
        <a:p>
          <a:endParaRPr lang="es-HN"/>
        </a:p>
      </dgm:t>
    </dgm:pt>
    <dgm:pt modelId="{11E65568-ECA7-493A-8804-7FCEC11BDCFE}">
      <dgm:prSet phldrT="[Texto]" custT="1"/>
      <dgm:spPr>
        <a:solidFill>
          <a:schemeClr val="accent5">
            <a:lumMod val="50000"/>
          </a:schemeClr>
        </a:solidFill>
      </dgm:spPr>
      <dgm:t>
        <a:bodyPr/>
        <a:lstStyle/>
        <a:p>
          <a:r>
            <a:rPr lang="es-ES" sz="1650" dirty="0"/>
            <a:t>Si tenemos dos direcciones de memoria, X y Y, que corresponden ambas a la línea de caché C de 16 palabras que contiene Y en este momento.</a:t>
          </a:r>
          <a:endParaRPr lang="es-HN" sz="1650" dirty="0"/>
        </a:p>
      </dgm:t>
    </dgm:pt>
    <dgm:pt modelId="{58AC249A-B1C3-4922-BD1A-62C60C2EC753}" type="parTrans" cxnId="{4A82CB85-6E69-42AD-AC2F-A77142C286B5}">
      <dgm:prSet/>
      <dgm:spPr/>
      <dgm:t>
        <a:bodyPr/>
        <a:lstStyle/>
        <a:p>
          <a:endParaRPr lang="es-HN"/>
        </a:p>
      </dgm:t>
    </dgm:pt>
    <dgm:pt modelId="{6D0D5865-CDC6-43DD-B8DE-F4EC7B532A04}" type="sibTrans" cxnId="{4A82CB85-6E69-42AD-AC2F-A77142C286B5}">
      <dgm:prSet/>
      <dgm:spPr/>
      <dgm:t>
        <a:bodyPr/>
        <a:lstStyle/>
        <a:p>
          <a:endParaRPr lang="es-HN"/>
        </a:p>
      </dgm:t>
    </dgm:pt>
    <dgm:pt modelId="{17FCEB6D-7BC0-4588-9FD8-8B91EBF9B4C2}">
      <dgm:prSet phldrT="[Texto]" custT="1"/>
      <dgm:spPr>
        <a:solidFill>
          <a:schemeClr val="accent5">
            <a:lumMod val="50000"/>
          </a:schemeClr>
        </a:solidFill>
      </dgm:spPr>
      <dgm:t>
        <a:bodyPr/>
        <a:lstStyle/>
        <a:p>
          <a:r>
            <a:rPr lang="es-ES" sz="1650" dirty="0"/>
            <a:t>Se escribe en la dirección X simplemente sobrescribiendo los datos y la etiqueta de la línea C. Después de la escritura, la línea C tendrá la etiqueta de X pero su parte de datos contendrá una palabra de X y 15 de Y. </a:t>
          </a:r>
          <a:endParaRPr lang="es-HN" sz="1650" dirty="0"/>
        </a:p>
      </dgm:t>
    </dgm:pt>
    <dgm:pt modelId="{32270BA3-B336-4B62-ACF1-8A7685C5BDA1}" type="parTrans" cxnId="{3162CF8E-0436-4A41-AFE6-393351DFE7A1}">
      <dgm:prSet/>
      <dgm:spPr/>
      <dgm:t>
        <a:bodyPr/>
        <a:lstStyle/>
        <a:p>
          <a:endParaRPr lang="es-HN"/>
        </a:p>
      </dgm:t>
    </dgm:pt>
    <dgm:pt modelId="{084C1886-90F1-4409-91FC-472720C08A83}" type="sibTrans" cxnId="{3162CF8E-0436-4A41-AFE6-393351DFE7A1}">
      <dgm:prSet/>
      <dgm:spPr/>
      <dgm:t>
        <a:bodyPr/>
        <a:lstStyle/>
        <a:p>
          <a:endParaRPr lang="es-HN"/>
        </a:p>
      </dgm:t>
    </dgm:pt>
    <dgm:pt modelId="{9DAB2255-5B51-475B-9902-A8BB53C5B6FB}">
      <dgm:prSet phldrT="[Texto]" custT="1"/>
      <dgm:spPr>
        <a:solidFill>
          <a:schemeClr val="accent5">
            <a:lumMod val="50000"/>
          </a:schemeClr>
        </a:solidFill>
      </dgm:spPr>
      <dgm:t>
        <a:bodyPr/>
        <a:lstStyle/>
        <a:p>
          <a:endParaRPr lang="es-HN" sz="1650" dirty="0"/>
        </a:p>
      </dgm:t>
    </dgm:pt>
    <dgm:pt modelId="{624AA6CE-AADD-4860-AF99-9C63F453E283}" type="parTrans" cxnId="{70D8D988-E229-4FD0-9161-43DDACDE5482}">
      <dgm:prSet/>
      <dgm:spPr/>
      <dgm:t>
        <a:bodyPr/>
        <a:lstStyle/>
        <a:p>
          <a:endParaRPr lang="es-HN"/>
        </a:p>
      </dgm:t>
    </dgm:pt>
    <dgm:pt modelId="{79FBADA8-D006-4C84-82FD-A22250307D49}" type="sibTrans" cxnId="{70D8D988-E229-4FD0-9161-43DDACDE5482}">
      <dgm:prSet/>
      <dgm:spPr/>
      <dgm:t>
        <a:bodyPr/>
        <a:lstStyle/>
        <a:p>
          <a:endParaRPr lang="es-HN"/>
        </a:p>
      </dgm:t>
    </dgm:pt>
    <dgm:pt modelId="{30B8C4D7-44D3-45BB-AE2C-58154960C098}">
      <dgm:prSet phldrT="[Texto]" custT="1"/>
      <dgm:spPr>
        <a:solidFill>
          <a:schemeClr val="accent5">
            <a:lumMod val="50000"/>
          </a:schemeClr>
        </a:solidFill>
      </dgm:spPr>
      <dgm:t>
        <a:bodyPr/>
        <a:lstStyle/>
        <a:p>
          <a:r>
            <a:rPr lang="es-ES" sz="1650" dirty="0"/>
            <a:t>Este problema se puede resolver para una caché con escritura inmediata escribiendo los datos mientras se comparan las etiquetas, igual que si fuera una lectura.</a:t>
          </a:r>
          <a:endParaRPr lang="es-HN" sz="1650" dirty="0"/>
        </a:p>
      </dgm:t>
    </dgm:pt>
    <dgm:pt modelId="{2E0ED5C0-3E0F-4581-ACC5-E64172AC1F5C}" type="parTrans" cxnId="{35F446E4-C635-4739-8A99-5FB5B81C38B2}">
      <dgm:prSet/>
      <dgm:spPr/>
      <dgm:t>
        <a:bodyPr/>
        <a:lstStyle/>
        <a:p>
          <a:endParaRPr lang="es-HN"/>
        </a:p>
      </dgm:t>
    </dgm:pt>
    <dgm:pt modelId="{C805BE51-A347-462D-A8D5-74B562E572B3}" type="sibTrans" cxnId="{35F446E4-C635-4739-8A99-5FB5B81C38B2}">
      <dgm:prSet/>
      <dgm:spPr/>
      <dgm:t>
        <a:bodyPr/>
        <a:lstStyle/>
        <a:p>
          <a:endParaRPr lang="es-HN"/>
        </a:p>
      </dgm:t>
    </dgm:pt>
    <dgm:pt modelId="{FE2221B0-C549-4AAC-B084-CFF3660FF37F}">
      <dgm:prSet phldrT="[Texto]" custT="1"/>
      <dgm:spPr>
        <a:solidFill>
          <a:schemeClr val="accent5">
            <a:lumMod val="50000"/>
          </a:schemeClr>
        </a:solidFill>
      </dgm:spPr>
      <dgm:t>
        <a:bodyPr/>
        <a:lstStyle/>
        <a:p>
          <a:endParaRPr lang="es-HN" sz="1650" dirty="0"/>
        </a:p>
      </dgm:t>
    </dgm:pt>
    <dgm:pt modelId="{09B296A2-89BF-4855-8C5A-BF7D651C897E}" type="parTrans" cxnId="{C4C83DA8-525E-4858-A6FD-01951AADCA49}">
      <dgm:prSet/>
      <dgm:spPr/>
      <dgm:t>
        <a:bodyPr/>
        <a:lstStyle/>
        <a:p>
          <a:endParaRPr lang="es-HN"/>
        </a:p>
      </dgm:t>
    </dgm:pt>
    <dgm:pt modelId="{CF926729-FAF4-453F-97B5-A867B2FA5B8D}" type="sibTrans" cxnId="{C4C83DA8-525E-4858-A6FD-01951AADCA49}">
      <dgm:prSet/>
      <dgm:spPr/>
      <dgm:t>
        <a:bodyPr/>
        <a:lstStyle/>
        <a:p>
          <a:endParaRPr lang="es-HN"/>
        </a:p>
      </dgm:t>
    </dgm:pt>
    <dgm:pt modelId="{7AF0ACD7-5587-4D30-8D3F-68E62C237059}">
      <dgm:prSet phldrT="[Texto]" custT="1"/>
      <dgm:spPr>
        <a:solidFill>
          <a:schemeClr val="accent5">
            <a:lumMod val="50000"/>
          </a:schemeClr>
        </a:solidFill>
      </dgm:spPr>
      <dgm:t>
        <a:bodyPr/>
        <a:lstStyle/>
        <a:p>
          <a:r>
            <a:rPr lang="es-ES" sz="1650" dirty="0"/>
            <a:t>Si la etiqueta de la dirección y la etiqueta de la caché son iguales, se tiene un acierto de escritura y se puede continuar. Si las etiquetas son diferentes se tiene un fallo de escritura y se tiene que traer el bloque de memoria principal. </a:t>
          </a:r>
          <a:endParaRPr lang="es-HN" sz="1650" dirty="0"/>
        </a:p>
      </dgm:t>
    </dgm:pt>
    <dgm:pt modelId="{0F48B520-38F2-44ED-85CF-9C76B51A68A8}" type="parTrans" cxnId="{DF1C9FFA-76C2-432A-A10C-44B9C7F6C400}">
      <dgm:prSet/>
      <dgm:spPr/>
      <dgm:t>
        <a:bodyPr/>
        <a:lstStyle/>
        <a:p>
          <a:endParaRPr lang="es-HN"/>
        </a:p>
      </dgm:t>
    </dgm:pt>
    <dgm:pt modelId="{765220DE-EB60-43F5-B9C8-650A7CBA376C}" type="sibTrans" cxnId="{DF1C9FFA-76C2-432A-A10C-44B9C7F6C400}">
      <dgm:prSet/>
      <dgm:spPr/>
      <dgm:t>
        <a:bodyPr/>
        <a:lstStyle/>
        <a:p>
          <a:endParaRPr lang="es-HN"/>
        </a:p>
      </dgm:t>
    </dgm:pt>
    <dgm:pt modelId="{AB2BC59F-E42E-45DF-ABE3-B5FA84ABE103}">
      <dgm:prSet phldrT="[Texto]" custT="1"/>
      <dgm:spPr>
        <a:solidFill>
          <a:schemeClr val="accent5">
            <a:lumMod val="50000"/>
          </a:schemeClr>
        </a:solidFill>
      </dgm:spPr>
      <dgm:t>
        <a:bodyPr/>
        <a:lstStyle/>
        <a:p>
          <a:r>
            <a:rPr lang="es-ES" sz="1650" dirty="0"/>
            <a:t>Después de traer el bloque, se podrá escribir la palabra que causó el fallo.</a:t>
          </a:r>
          <a:endParaRPr lang="es-HN" sz="1650" dirty="0"/>
        </a:p>
      </dgm:t>
    </dgm:pt>
    <dgm:pt modelId="{7EDFDD21-D158-44A4-9A3D-5D123EF6307F}" type="parTrans" cxnId="{7B0EBCB6-BDAA-47C5-85CF-C2C14A1B0756}">
      <dgm:prSet/>
      <dgm:spPr/>
      <dgm:t>
        <a:bodyPr/>
        <a:lstStyle/>
        <a:p>
          <a:endParaRPr lang="es-HN"/>
        </a:p>
      </dgm:t>
    </dgm:pt>
    <dgm:pt modelId="{913FBDCA-CE96-4997-A030-B512B99ACE38}" type="sibTrans" cxnId="{7B0EBCB6-BDAA-47C5-85CF-C2C14A1B0756}">
      <dgm:prSet/>
      <dgm:spPr/>
      <dgm:t>
        <a:bodyPr/>
        <a:lstStyle/>
        <a:p>
          <a:endParaRPr lang="es-HN"/>
        </a:p>
      </dgm:t>
    </dgm:pt>
    <dgm:pt modelId="{39661E09-CEAA-45DE-89C1-C923DE63B1C8}">
      <dgm:prSet phldrT="[Texto]" custT="1"/>
      <dgm:spPr>
        <a:solidFill>
          <a:schemeClr val="accent5">
            <a:lumMod val="50000"/>
          </a:schemeClr>
        </a:solidFill>
      </dgm:spPr>
      <dgm:t>
        <a:bodyPr/>
        <a:lstStyle/>
        <a:p>
          <a:r>
            <a:rPr lang="es-ES" sz="1650" dirty="0"/>
            <a:t>Luego se actualiza en memoria principal utilizando políticas de escritura. </a:t>
          </a:r>
          <a:endParaRPr lang="es-HN" sz="1650" dirty="0"/>
        </a:p>
      </dgm:t>
    </dgm:pt>
    <dgm:pt modelId="{3347EA40-C505-429B-AD20-D96D921B1876}" type="parTrans" cxnId="{7A3A575F-932D-4070-A748-526098616884}">
      <dgm:prSet/>
      <dgm:spPr/>
      <dgm:t>
        <a:bodyPr/>
        <a:lstStyle/>
        <a:p>
          <a:endParaRPr lang="es-HN"/>
        </a:p>
      </dgm:t>
    </dgm:pt>
    <dgm:pt modelId="{DDB808D5-4BB4-470B-8215-FFCCE80540D6}" type="sibTrans" cxnId="{7A3A575F-932D-4070-A748-526098616884}">
      <dgm:prSet/>
      <dgm:spPr/>
      <dgm:t>
        <a:bodyPr/>
        <a:lstStyle/>
        <a:p>
          <a:endParaRPr lang="es-HN"/>
        </a:p>
      </dgm:t>
    </dgm:pt>
    <dgm:pt modelId="{8BDF9BAD-0427-4FE1-B2C8-C8F7606600D5}" type="pres">
      <dgm:prSet presAssocID="{AEBB9787-A0DB-4E39-9DD7-01CF375D5DF6}" presName="linearFlow" presStyleCnt="0">
        <dgm:presLayoutVars>
          <dgm:dir/>
          <dgm:animLvl val="lvl"/>
          <dgm:resizeHandles/>
        </dgm:presLayoutVars>
      </dgm:prSet>
      <dgm:spPr/>
    </dgm:pt>
    <dgm:pt modelId="{CC324A76-3651-4BB5-B965-A6B321A23F4E}" type="pres">
      <dgm:prSet presAssocID="{0B82179A-3B54-4060-BCC3-4B38836BBB52}" presName="compositeNode" presStyleCnt="0">
        <dgm:presLayoutVars>
          <dgm:bulletEnabled val="1"/>
        </dgm:presLayoutVars>
      </dgm:prSet>
      <dgm:spPr/>
    </dgm:pt>
    <dgm:pt modelId="{1A9FE86A-8420-4FD4-A353-A13F40E4E65D}" type="pres">
      <dgm:prSet presAssocID="{0B82179A-3B54-4060-BCC3-4B38836BBB52}" presName="image" presStyleLbl="fgImgPlace1" presStyleIdx="0" presStyleCnt="1" custLinFactNeighborY="3275"/>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720E74DD-1549-480B-9DCF-9022AF839031}" type="pres">
      <dgm:prSet presAssocID="{0B82179A-3B54-4060-BCC3-4B38836BBB52}" presName="childNode" presStyleLbl="node1" presStyleIdx="0" presStyleCnt="1" custLinFactNeighborX="229" custLinFactNeighborY="-2030">
        <dgm:presLayoutVars>
          <dgm:bulletEnabled val="1"/>
        </dgm:presLayoutVars>
      </dgm:prSet>
      <dgm:spPr/>
    </dgm:pt>
    <dgm:pt modelId="{7AAEF518-D9F6-41CA-B61B-D9528F543AE1}" type="pres">
      <dgm:prSet presAssocID="{0B82179A-3B54-4060-BCC3-4B38836BBB52}" presName="parentNode" presStyleLbl="revTx" presStyleIdx="0" presStyleCnt="1">
        <dgm:presLayoutVars>
          <dgm:chMax val="0"/>
          <dgm:bulletEnabled val="1"/>
        </dgm:presLayoutVars>
      </dgm:prSet>
      <dgm:spPr/>
    </dgm:pt>
  </dgm:ptLst>
  <dgm:cxnLst>
    <dgm:cxn modelId="{C9A54605-3A23-4E13-8AE7-352F5C2F18E2}" type="presOf" srcId="{2956D723-772D-407C-AF6D-B1D0CCEE3803}" destId="{720E74DD-1549-480B-9DCF-9022AF839031}" srcOrd="0" destOrd="0" presId="urn:microsoft.com/office/officeart/2005/8/layout/hList2"/>
    <dgm:cxn modelId="{B9DBFC22-9E33-44F6-8BB4-92A123868CC8}" type="presOf" srcId="{39661E09-CEAA-45DE-89C1-C923DE63B1C8}" destId="{720E74DD-1549-480B-9DCF-9022AF839031}" srcOrd="0" destOrd="6" presId="urn:microsoft.com/office/officeart/2005/8/layout/hList2"/>
    <dgm:cxn modelId="{17AC2925-492E-4071-97C8-8DC0B913ED7F}" type="presOf" srcId="{9DAB2255-5B51-475B-9902-A8BB53C5B6FB}" destId="{720E74DD-1549-480B-9DCF-9022AF839031}" srcOrd="0" destOrd="8" presId="urn:microsoft.com/office/officeart/2005/8/layout/hList2"/>
    <dgm:cxn modelId="{7A3A575F-932D-4070-A748-526098616884}" srcId="{0B82179A-3B54-4060-BCC3-4B38836BBB52}" destId="{39661E09-CEAA-45DE-89C1-C923DE63B1C8}" srcOrd="6" destOrd="0" parTransId="{3347EA40-C505-429B-AD20-D96D921B1876}" sibTransId="{DDB808D5-4BB4-470B-8215-FFCCE80540D6}"/>
    <dgm:cxn modelId="{1A0B354C-8A4D-42B3-BA56-61A30CE67F66}" type="presOf" srcId="{17FCEB6D-7BC0-4588-9FD8-8B91EBF9B4C2}" destId="{720E74DD-1549-480B-9DCF-9022AF839031}" srcOrd="0" destOrd="2" presId="urn:microsoft.com/office/officeart/2005/8/layout/hList2"/>
    <dgm:cxn modelId="{D60B487A-2A5E-45A7-A04E-82FAEADBF33F}" type="presOf" srcId="{0B82179A-3B54-4060-BCC3-4B38836BBB52}" destId="{7AAEF518-D9F6-41CA-B61B-D9528F543AE1}" srcOrd="0" destOrd="0" presId="urn:microsoft.com/office/officeart/2005/8/layout/hList2"/>
    <dgm:cxn modelId="{4A82CB85-6E69-42AD-AC2F-A77142C286B5}" srcId="{0B82179A-3B54-4060-BCC3-4B38836BBB52}" destId="{11E65568-ECA7-493A-8804-7FCEC11BDCFE}" srcOrd="1" destOrd="0" parTransId="{58AC249A-B1C3-4922-BD1A-62C60C2EC753}" sibTransId="{6D0D5865-CDC6-43DD-B8DE-F4EC7B532A04}"/>
    <dgm:cxn modelId="{65C00C86-FF59-47AC-9DC3-9912ED722A5B}" type="presOf" srcId="{FE2221B0-C549-4AAC-B084-CFF3660FF37F}" destId="{720E74DD-1549-480B-9DCF-9022AF839031}" srcOrd="0" destOrd="7" presId="urn:microsoft.com/office/officeart/2005/8/layout/hList2"/>
    <dgm:cxn modelId="{70D8D988-E229-4FD0-9161-43DDACDE5482}" srcId="{0B82179A-3B54-4060-BCC3-4B38836BBB52}" destId="{9DAB2255-5B51-475B-9902-A8BB53C5B6FB}" srcOrd="8" destOrd="0" parTransId="{624AA6CE-AADD-4860-AF99-9C63F453E283}" sibTransId="{79FBADA8-D006-4C84-82FD-A22250307D49}"/>
    <dgm:cxn modelId="{DC48A289-399F-45E5-9532-45AA7791F6B5}" type="presOf" srcId="{30B8C4D7-44D3-45BB-AE2C-58154960C098}" destId="{720E74DD-1549-480B-9DCF-9022AF839031}" srcOrd="0" destOrd="3" presId="urn:microsoft.com/office/officeart/2005/8/layout/hList2"/>
    <dgm:cxn modelId="{0F1A288B-4E5D-45D5-802D-1D7BECF5C095}" type="presOf" srcId="{7AF0ACD7-5587-4D30-8D3F-68E62C237059}" destId="{720E74DD-1549-480B-9DCF-9022AF839031}" srcOrd="0" destOrd="4" presId="urn:microsoft.com/office/officeart/2005/8/layout/hList2"/>
    <dgm:cxn modelId="{3162CF8E-0436-4A41-AFE6-393351DFE7A1}" srcId="{0B82179A-3B54-4060-BCC3-4B38836BBB52}" destId="{17FCEB6D-7BC0-4588-9FD8-8B91EBF9B4C2}" srcOrd="2" destOrd="0" parTransId="{32270BA3-B336-4B62-ACF1-8A7685C5BDA1}" sibTransId="{084C1886-90F1-4409-91FC-472720C08A83}"/>
    <dgm:cxn modelId="{19CD7099-F197-4652-A475-BC7838A364DB}" type="presOf" srcId="{11E65568-ECA7-493A-8804-7FCEC11BDCFE}" destId="{720E74DD-1549-480B-9DCF-9022AF839031}" srcOrd="0" destOrd="1" presId="urn:microsoft.com/office/officeart/2005/8/layout/hList2"/>
    <dgm:cxn modelId="{C4C83DA8-525E-4858-A6FD-01951AADCA49}" srcId="{0B82179A-3B54-4060-BCC3-4B38836BBB52}" destId="{FE2221B0-C549-4AAC-B084-CFF3660FF37F}" srcOrd="7" destOrd="0" parTransId="{09B296A2-89BF-4855-8C5A-BF7D651C897E}" sibTransId="{CF926729-FAF4-453F-97B5-A867B2FA5B8D}"/>
    <dgm:cxn modelId="{7B0EBCB6-BDAA-47C5-85CF-C2C14A1B0756}" srcId="{0B82179A-3B54-4060-BCC3-4B38836BBB52}" destId="{AB2BC59F-E42E-45DF-ABE3-B5FA84ABE103}" srcOrd="5" destOrd="0" parTransId="{7EDFDD21-D158-44A4-9A3D-5D123EF6307F}" sibTransId="{913FBDCA-CE96-4997-A030-B512B99ACE38}"/>
    <dgm:cxn modelId="{443A73B9-69A1-429E-BB61-B77FE2FBC684}" type="presOf" srcId="{AEBB9787-A0DB-4E39-9DD7-01CF375D5DF6}" destId="{8BDF9BAD-0427-4FE1-B2C8-C8F7606600D5}" srcOrd="0" destOrd="0" presId="urn:microsoft.com/office/officeart/2005/8/layout/hList2"/>
    <dgm:cxn modelId="{7BA2B9C6-6032-4FE4-841C-983942AA80A3}" srcId="{AEBB9787-A0DB-4E39-9DD7-01CF375D5DF6}" destId="{0B82179A-3B54-4060-BCC3-4B38836BBB52}" srcOrd="0" destOrd="0" parTransId="{8297B141-E14C-49BF-A32C-ED0311420144}" sibTransId="{4412107C-75F9-405B-9210-418FADE1E919}"/>
    <dgm:cxn modelId="{CAAFAED5-D495-4A82-AFFC-0098A8383386}" srcId="{0B82179A-3B54-4060-BCC3-4B38836BBB52}" destId="{2956D723-772D-407C-AF6D-B1D0CCEE3803}" srcOrd="0" destOrd="0" parTransId="{21276D3A-D600-4822-84CC-C641810329C4}" sibTransId="{D0ED68BD-FEBE-487E-AB88-820C099C49F3}"/>
    <dgm:cxn modelId="{8F5DF0D5-4CDB-48F1-8E35-E2BD4CDC6DAE}" type="presOf" srcId="{AB2BC59F-E42E-45DF-ABE3-B5FA84ABE103}" destId="{720E74DD-1549-480B-9DCF-9022AF839031}" srcOrd="0" destOrd="5" presId="urn:microsoft.com/office/officeart/2005/8/layout/hList2"/>
    <dgm:cxn modelId="{35F446E4-C635-4739-8A99-5FB5B81C38B2}" srcId="{0B82179A-3B54-4060-BCC3-4B38836BBB52}" destId="{30B8C4D7-44D3-45BB-AE2C-58154960C098}" srcOrd="3" destOrd="0" parTransId="{2E0ED5C0-3E0F-4581-ACC5-E64172AC1F5C}" sibTransId="{C805BE51-A347-462D-A8D5-74B562E572B3}"/>
    <dgm:cxn modelId="{DF1C9FFA-76C2-432A-A10C-44B9C7F6C400}" srcId="{0B82179A-3B54-4060-BCC3-4B38836BBB52}" destId="{7AF0ACD7-5587-4D30-8D3F-68E62C237059}" srcOrd="4" destOrd="0" parTransId="{0F48B520-38F2-44ED-85CF-9C76B51A68A8}" sibTransId="{765220DE-EB60-43F5-B9C8-650A7CBA376C}"/>
    <dgm:cxn modelId="{76E9308F-8505-4943-8C19-6539113BEFC8}" type="presParOf" srcId="{8BDF9BAD-0427-4FE1-B2C8-C8F7606600D5}" destId="{CC324A76-3651-4BB5-B965-A6B321A23F4E}" srcOrd="0" destOrd="0" presId="urn:microsoft.com/office/officeart/2005/8/layout/hList2"/>
    <dgm:cxn modelId="{AB19DC4E-D25A-4E04-8782-EB4E0FD6C3F2}" type="presParOf" srcId="{CC324A76-3651-4BB5-B965-A6B321A23F4E}" destId="{1A9FE86A-8420-4FD4-A353-A13F40E4E65D}" srcOrd="0" destOrd="0" presId="urn:microsoft.com/office/officeart/2005/8/layout/hList2"/>
    <dgm:cxn modelId="{F37719B9-3FF4-46B5-B04C-F71C01EC2CA7}" type="presParOf" srcId="{CC324A76-3651-4BB5-B965-A6B321A23F4E}" destId="{720E74DD-1549-480B-9DCF-9022AF839031}" srcOrd="1" destOrd="0" presId="urn:microsoft.com/office/officeart/2005/8/layout/hList2"/>
    <dgm:cxn modelId="{B65419B6-36B1-4C52-A5A1-15079180957C}" type="presParOf" srcId="{CC324A76-3651-4BB5-B965-A6B321A23F4E}" destId="{7AAEF518-D9F6-41CA-B61B-D9528F543AE1}"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AEBB9787-A0DB-4E39-9DD7-01CF375D5DF6}"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0B82179A-3B54-4060-BCC3-4B38836BBB52}">
      <dgm:prSet phldrT="[Texto]"/>
      <dgm:spPr/>
      <dgm:t>
        <a:bodyPr/>
        <a:lstStyle/>
        <a:p>
          <a:endParaRPr lang="es-ES" dirty="0"/>
        </a:p>
        <a:p>
          <a:endParaRPr lang="es-HN" dirty="0"/>
        </a:p>
      </dgm:t>
    </dgm:pt>
    <dgm:pt modelId="{8297B141-E14C-49BF-A32C-ED0311420144}" type="parTrans" cxnId="{7BA2B9C6-6032-4FE4-841C-983942AA80A3}">
      <dgm:prSet/>
      <dgm:spPr/>
      <dgm:t>
        <a:bodyPr/>
        <a:lstStyle/>
        <a:p>
          <a:endParaRPr lang="es-HN"/>
        </a:p>
      </dgm:t>
    </dgm:pt>
    <dgm:pt modelId="{4412107C-75F9-405B-9210-418FADE1E919}" type="sibTrans" cxnId="{7BA2B9C6-6032-4FE4-841C-983942AA80A3}">
      <dgm:prSet/>
      <dgm:spPr/>
      <dgm:t>
        <a:bodyPr/>
        <a:lstStyle/>
        <a:p>
          <a:endParaRPr lang="es-HN"/>
        </a:p>
      </dgm:t>
    </dgm:pt>
    <dgm:pt modelId="{2956D723-772D-407C-AF6D-B1D0CCEE3803}">
      <dgm:prSet phldrT="[Texto]" custT="1"/>
      <dgm:spPr>
        <a:solidFill>
          <a:schemeClr val="accent5">
            <a:lumMod val="50000"/>
          </a:schemeClr>
        </a:solidFill>
      </dgm:spPr>
      <dgm:t>
        <a:bodyPr/>
        <a:lstStyle/>
        <a:p>
          <a:endParaRPr lang="es-HN" sz="2400" dirty="0"/>
        </a:p>
      </dgm:t>
    </dgm:pt>
    <dgm:pt modelId="{21276D3A-D600-4822-84CC-C641810329C4}" type="parTrans" cxnId="{CAAFAED5-D495-4A82-AFFC-0098A8383386}">
      <dgm:prSet/>
      <dgm:spPr/>
      <dgm:t>
        <a:bodyPr/>
        <a:lstStyle/>
        <a:p>
          <a:endParaRPr lang="es-HN"/>
        </a:p>
      </dgm:t>
    </dgm:pt>
    <dgm:pt modelId="{D0ED68BD-FEBE-487E-AB88-820C099C49F3}" type="sibTrans" cxnId="{CAAFAED5-D495-4A82-AFFC-0098A8383386}">
      <dgm:prSet/>
      <dgm:spPr/>
      <dgm:t>
        <a:bodyPr/>
        <a:lstStyle/>
        <a:p>
          <a:endParaRPr lang="es-HN"/>
        </a:p>
      </dgm:t>
    </dgm:pt>
    <dgm:pt modelId="{DC88C5EC-2A06-424A-A796-641685E60C90}">
      <dgm:prSet phldrT="[Texto]" custT="1"/>
      <dgm:spPr>
        <a:solidFill>
          <a:schemeClr val="accent5">
            <a:lumMod val="50000"/>
          </a:schemeClr>
        </a:solidFill>
      </dgm:spPr>
      <dgm:t>
        <a:bodyPr/>
        <a:lstStyle/>
        <a:p>
          <a:endParaRPr lang="es-HN" sz="2400" dirty="0"/>
        </a:p>
      </dgm:t>
    </dgm:pt>
    <dgm:pt modelId="{9CAA0FA2-DF87-44F8-AB84-04DFA02FFA93}" type="parTrans" cxnId="{10B3BFF2-FA49-4386-B41D-7DB283847A8C}">
      <dgm:prSet/>
      <dgm:spPr/>
      <dgm:t>
        <a:bodyPr/>
        <a:lstStyle/>
        <a:p>
          <a:endParaRPr lang="es-HN"/>
        </a:p>
      </dgm:t>
    </dgm:pt>
    <dgm:pt modelId="{CC8ACD61-BC0D-4DD8-BC6A-445821E2CBD8}" type="sibTrans" cxnId="{10B3BFF2-FA49-4386-B41D-7DB283847A8C}">
      <dgm:prSet/>
      <dgm:spPr/>
      <dgm:t>
        <a:bodyPr/>
        <a:lstStyle/>
        <a:p>
          <a:endParaRPr lang="es-HN"/>
        </a:p>
      </dgm:t>
    </dgm:pt>
    <dgm:pt modelId="{30F9FF82-E1D1-43B4-80BF-420D4BDAF3DD}">
      <dgm:prSet custT="1"/>
      <dgm:spPr/>
      <dgm:t>
        <a:bodyPr/>
        <a:lstStyle/>
        <a:p>
          <a:r>
            <a:rPr lang="es-HN" sz="2400" dirty="0"/>
            <a:t>Un </a:t>
          </a:r>
          <a:r>
            <a:rPr lang="es-ES" sz="2400" dirty="0"/>
            <a:t>nivel de la </a:t>
          </a:r>
          <a:r>
            <a:rPr lang="es-HN" sz="2400" dirty="0"/>
            <a:t>jerarquía de memoria se compone de dos caches independientes que funcionan en paralelo, una de instrucciones y </a:t>
          </a:r>
          <a:r>
            <a:rPr lang="es-ES" sz="2400" dirty="0"/>
            <a:t>la otra de datos.</a:t>
          </a:r>
          <a:endParaRPr lang="es-HN" sz="2400" dirty="0"/>
        </a:p>
      </dgm:t>
    </dgm:pt>
    <dgm:pt modelId="{534E99CA-B8CC-48B0-A072-81EA5CEEFBE2}" type="parTrans" cxnId="{91901D84-253F-4099-A818-5A005E659637}">
      <dgm:prSet/>
      <dgm:spPr/>
      <dgm:t>
        <a:bodyPr/>
        <a:lstStyle/>
        <a:p>
          <a:endParaRPr lang="es-HN"/>
        </a:p>
      </dgm:t>
    </dgm:pt>
    <dgm:pt modelId="{1B982FA2-35DF-4563-A570-27A42827F69B}" type="sibTrans" cxnId="{91901D84-253F-4099-A818-5A005E659637}">
      <dgm:prSet/>
      <dgm:spPr/>
      <dgm:t>
        <a:bodyPr/>
        <a:lstStyle/>
        <a:p>
          <a:endParaRPr lang="es-HN"/>
        </a:p>
      </dgm:t>
    </dgm:pt>
    <dgm:pt modelId="{265D3251-0F05-4765-9DF8-442263688DC1}">
      <dgm:prSet custT="1"/>
      <dgm:spPr/>
      <dgm:t>
        <a:bodyPr/>
        <a:lstStyle/>
        <a:p>
          <a:r>
            <a:rPr lang="es-ES" sz="2400" dirty="0"/>
            <a:t>Una cache combinada con una capacidad total igual a la suma de dos caches separadas tendrá normalmente una mayor frecuencia de aciertos.</a:t>
          </a:r>
          <a:endParaRPr lang="es-HN" sz="2400" dirty="0"/>
        </a:p>
      </dgm:t>
    </dgm:pt>
    <dgm:pt modelId="{7E36E6E3-2005-4CBE-B538-8CD492402690}" type="parTrans" cxnId="{57F72829-6347-4BA1-A447-242E803E1C52}">
      <dgm:prSet/>
      <dgm:spPr/>
      <dgm:t>
        <a:bodyPr/>
        <a:lstStyle/>
        <a:p>
          <a:endParaRPr lang="es-HN"/>
        </a:p>
      </dgm:t>
    </dgm:pt>
    <dgm:pt modelId="{C08356D0-AE1B-40AD-9056-AC03E323A789}" type="sibTrans" cxnId="{57F72829-6347-4BA1-A447-242E803E1C52}">
      <dgm:prSet/>
      <dgm:spPr/>
      <dgm:t>
        <a:bodyPr/>
        <a:lstStyle/>
        <a:p>
          <a:endParaRPr lang="es-HN"/>
        </a:p>
      </dgm:t>
    </dgm:pt>
    <dgm:pt modelId="{A5E86666-9F47-4F83-8E9B-CE530C80138D}">
      <dgm:prSet custT="1"/>
      <dgm:spPr/>
      <dgm:t>
        <a:bodyPr/>
        <a:lstStyle/>
        <a:p>
          <a:r>
            <a:rPr lang="es-ES" sz="2400" dirty="0"/>
            <a:t>Utilizan caches separadas para instrucciones y datos con el objetivo de aumentar el ritmo de transferencia o ancho de banda (bandwidth).</a:t>
          </a:r>
          <a:endParaRPr lang="es-HN" sz="2400" dirty="0"/>
        </a:p>
      </dgm:t>
    </dgm:pt>
    <dgm:pt modelId="{E2237233-5AFF-423B-9CB5-7B075E02B2E3}" type="parTrans" cxnId="{B0E94429-77BB-4C3F-A6A5-86205837DB12}">
      <dgm:prSet/>
      <dgm:spPr/>
      <dgm:t>
        <a:bodyPr/>
        <a:lstStyle/>
        <a:p>
          <a:endParaRPr lang="es-HN"/>
        </a:p>
      </dgm:t>
    </dgm:pt>
    <dgm:pt modelId="{4083AE4B-05F0-4FB2-A1CE-5BBE08C82EAF}" type="sibTrans" cxnId="{B0E94429-77BB-4C3F-A6A5-86205837DB12}">
      <dgm:prSet/>
      <dgm:spPr/>
      <dgm:t>
        <a:bodyPr/>
        <a:lstStyle/>
        <a:p>
          <a:endParaRPr lang="es-HN"/>
        </a:p>
      </dgm:t>
    </dgm:pt>
    <dgm:pt modelId="{79335885-98F4-4AE3-996E-C52811A45786}">
      <dgm:prSet custT="1"/>
      <dgm:spPr/>
      <dgm:t>
        <a:bodyPr/>
        <a:lstStyle/>
        <a:p>
          <a:r>
            <a:rPr lang="es-ES" sz="2400" dirty="0"/>
            <a:t>Puede haber, también, </a:t>
          </a:r>
          <a:r>
            <a:rPr lang="es-HN" sz="2400" dirty="0"/>
            <a:t>menos fallos de conflicto.</a:t>
          </a:r>
        </a:p>
      </dgm:t>
    </dgm:pt>
    <dgm:pt modelId="{36ABF1CC-7E23-4ADD-B4A1-2E406051DEAD}" type="parTrans" cxnId="{C5CDEC70-7D52-4BDD-91B2-A49BF6A839F9}">
      <dgm:prSet/>
      <dgm:spPr/>
      <dgm:t>
        <a:bodyPr/>
        <a:lstStyle/>
        <a:p>
          <a:endParaRPr lang="es-HN"/>
        </a:p>
      </dgm:t>
    </dgm:pt>
    <dgm:pt modelId="{1A54BA4D-6B02-4C98-A01B-AC68AC694D2F}" type="sibTrans" cxnId="{C5CDEC70-7D52-4BDD-91B2-A49BF6A839F9}">
      <dgm:prSet/>
      <dgm:spPr/>
      <dgm:t>
        <a:bodyPr/>
        <a:lstStyle/>
        <a:p>
          <a:endParaRPr lang="es-HN"/>
        </a:p>
      </dgm:t>
    </dgm:pt>
    <dgm:pt modelId="{8BDF9BAD-0427-4FE1-B2C8-C8F7606600D5}" type="pres">
      <dgm:prSet presAssocID="{AEBB9787-A0DB-4E39-9DD7-01CF375D5DF6}" presName="linearFlow" presStyleCnt="0">
        <dgm:presLayoutVars>
          <dgm:dir/>
          <dgm:animLvl val="lvl"/>
          <dgm:resizeHandles/>
        </dgm:presLayoutVars>
      </dgm:prSet>
      <dgm:spPr/>
    </dgm:pt>
    <dgm:pt modelId="{CC324A76-3651-4BB5-B965-A6B321A23F4E}" type="pres">
      <dgm:prSet presAssocID="{0B82179A-3B54-4060-BCC3-4B38836BBB52}" presName="compositeNode" presStyleCnt="0">
        <dgm:presLayoutVars>
          <dgm:bulletEnabled val="1"/>
        </dgm:presLayoutVars>
      </dgm:prSet>
      <dgm:spPr/>
    </dgm:pt>
    <dgm:pt modelId="{1A9FE86A-8420-4FD4-A353-A13F40E4E65D}" type="pres">
      <dgm:prSet presAssocID="{0B82179A-3B54-4060-BCC3-4B38836BBB52}" presName="image" presStyleLbl="fgImgPlace1" presStyleIdx="0" presStyleCnt="1" custLinFactNeighborY="3275"/>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720E74DD-1549-480B-9DCF-9022AF839031}" type="pres">
      <dgm:prSet presAssocID="{0B82179A-3B54-4060-BCC3-4B38836BBB52}" presName="childNode" presStyleLbl="node1" presStyleIdx="0" presStyleCnt="1" custLinFactNeighborX="229" custLinFactNeighborY="-2030">
        <dgm:presLayoutVars>
          <dgm:bulletEnabled val="1"/>
        </dgm:presLayoutVars>
      </dgm:prSet>
      <dgm:spPr/>
    </dgm:pt>
    <dgm:pt modelId="{7AAEF518-D9F6-41CA-B61B-D9528F543AE1}" type="pres">
      <dgm:prSet presAssocID="{0B82179A-3B54-4060-BCC3-4B38836BBB52}" presName="parentNode" presStyleLbl="revTx" presStyleIdx="0" presStyleCnt="1">
        <dgm:presLayoutVars>
          <dgm:chMax val="0"/>
          <dgm:bulletEnabled val="1"/>
        </dgm:presLayoutVars>
      </dgm:prSet>
      <dgm:spPr/>
    </dgm:pt>
  </dgm:ptLst>
  <dgm:cxnLst>
    <dgm:cxn modelId="{C9A54605-3A23-4E13-8AE7-352F5C2F18E2}" type="presOf" srcId="{2956D723-772D-407C-AF6D-B1D0CCEE3803}" destId="{720E74DD-1549-480B-9DCF-9022AF839031}" srcOrd="0" destOrd="0" presId="urn:microsoft.com/office/officeart/2005/8/layout/hList2"/>
    <dgm:cxn modelId="{57F72829-6347-4BA1-A447-242E803E1C52}" srcId="{0B82179A-3B54-4060-BCC3-4B38836BBB52}" destId="{265D3251-0F05-4765-9DF8-442263688DC1}" srcOrd="2" destOrd="0" parTransId="{7E36E6E3-2005-4CBE-B538-8CD492402690}" sibTransId="{C08356D0-AE1B-40AD-9056-AC03E323A789}"/>
    <dgm:cxn modelId="{B0E94429-77BB-4C3F-A6A5-86205837DB12}" srcId="{0B82179A-3B54-4060-BCC3-4B38836BBB52}" destId="{A5E86666-9F47-4F83-8E9B-CE530C80138D}" srcOrd="3" destOrd="0" parTransId="{E2237233-5AFF-423B-9CB5-7B075E02B2E3}" sibTransId="{4083AE4B-05F0-4FB2-A1CE-5BBE08C82EAF}"/>
    <dgm:cxn modelId="{07B38F40-787F-43F4-8AFE-6EFDA123C36E}" type="presOf" srcId="{30F9FF82-E1D1-43B4-80BF-420D4BDAF3DD}" destId="{720E74DD-1549-480B-9DCF-9022AF839031}" srcOrd="0" destOrd="1" presId="urn:microsoft.com/office/officeart/2005/8/layout/hList2"/>
    <dgm:cxn modelId="{E3362C65-CD13-421D-8D2D-5D7A4F128DEA}" type="presOf" srcId="{265D3251-0F05-4765-9DF8-442263688DC1}" destId="{720E74DD-1549-480B-9DCF-9022AF839031}" srcOrd="0" destOrd="2" presId="urn:microsoft.com/office/officeart/2005/8/layout/hList2"/>
    <dgm:cxn modelId="{9A834150-0261-4DCC-83E7-A066187D5268}" type="presOf" srcId="{DC88C5EC-2A06-424A-A796-641685E60C90}" destId="{720E74DD-1549-480B-9DCF-9022AF839031}" srcOrd="0" destOrd="5" presId="urn:microsoft.com/office/officeart/2005/8/layout/hList2"/>
    <dgm:cxn modelId="{C5CDEC70-7D52-4BDD-91B2-A49BF6A839F9}" srcId="{0B82179A-3B54-4060-BCC3-4B38836BBB52}" destId="{79335885-98F4-4AE3-996E-C52811A45786}" srcOrd="4" destOrd="0" parTransId="{36ABF1CC-7E23-4ADD-B4A1-2E406051DEAD}" sibTransId="{1A54BA4D-6B02-4C98-A01B-AC68AC694D2F}"/>
    <dgm:cxn modelId="{0F652172-F715-455D-95D2-3270C6697909}" type="presOf" srcId="{79335885-98F4-4AE3-996E-C52811A45786}" destId="{720E74DD-1549-480B-9DCF-9022AF839031}" srcOrd="0" destOrd="4" presId="urn:microsoft.com/office/officeart/2005/8/layout/hList2"/>
    <dgm:cxn modelId="{D60B487A-2A5E-45A7-A04E-82FAEADBF33F}" type="presOf" srcId="{0B82179A-3B54-4060-BCC3-4B38836BBB52}" destId="{7AAEF518-D9F6-41CA-B61B-D9528F543AE1}" srcOrd="0" destOrd="0" presId="urn:microsoft.com/office/officeart/2005/8/layout/hList2"/>
    <dgm:cxn modelId="{91901D84-253F-4099-A818-5A005E659637}" srcId="{0B82179A-3B54-4060-BCC3-4B38836BBB52}" destId="{30F9FF82-E1D1-43B4-80BF-420D4BDAF3DD}" srcOrd="1" destOrd="0" parTransId="{534E99CA-B8CC-48B0-A072-81EA5CEEFBE2}" sibTransId="{1B982FA2-35DF-4563-A570-27A42827F69B}"/>
    <dgm:cxn modelId="{F69F2D8D-89BD-49C1-AE51-92355389A0A2}" type="presOf" srcId="{A5E86666-9F47-4F83-8E9B-CE530C80138D}" destId="{720E74DD-1549-480B-9DCF-9022AF839031}" srcOrd="0" destOrd="3" presId="urn:microsoft.com/office/officeart/2005/8/layout/hList2"/>
    <dgm:cxn modelId="{443A73B9-69A1-429E-BB61-B77FE2FBC684}" type="presOf" srcId="{AEBB9787-A0DB-4E39-9DD7-01CF375D5DF6}" destId="{8BDF9BAD-0427-4FE1-B2C8-C8F7606600D5}" srcOrd="0" destOrd="0" presId="urn:microsoft.com/office/officeart/2005/8/layout/hList2"/>
    <dgm:cxn modelId="{7BA2B9C6-6032-4FE4-841C-983942AA80A3}" srcId="{AEBB9787-A0DB-4E39-9DD7-01CF375D5DF6}" destId="{0B82179A-3B54-4060-BCC3-4B38836BBB52}" srcOrd="0" destOrd="0" parTransId="{8297B141-E14C-49BF-A32C-ED0311420144}" sibTransId="{4412107C-75F9-405B-9210-418FADE1E919}"/>
    <dgm:cxn modelId="{CAAFAED5-D495-4A82-AFFC-0098A8383386}" srcId="{0B82179A-3B54-4060-BCC3-4B38836BBB52}" destId="{2956D723-772D-407C-AF6D-B1D0CCEE3803}" srcOrd="0" destOrd="0" parTransId="{21276D3A-D600-4822-84CC-C641810329C4}" sibTransId="{D0ED68BD-FEBE-487E-AB88-820C099C49F3}"/>
    <dgm:cxn modelId="{10B3BFF2-FA49-4386-B41D-7DB283847A8C}" srcId="{0B82179A-3B54-4060-BCC3-4B38836BBB52}" destId="{DC88C5EC-2A06-424A-A796-641685E60C90}" srcOrd="5" destOrd="0" parTransId="{9CAA0FA2-DF87-44F8-AB84-04DFA02FFA93}" sibTransId="{CC8ACD61-BC0D-4DD8-BC6A-445821E2CBD8}"/>
    <dgm:cxn modelId="{76E9308F-8505-4943-8C19-6539113BEFC8}" type="presParOf" srcId="{8BDF9BAD-0427-4FE1-B2C8-C8F7606600D5}" destId="{CC324A76-3651-4BB5-B965-A6B321A23F4E}" srcOrd="0" destOrd="0" presId="urn:microsoft.com/office/officeart/2005/8/layout/hList2"/>
    <dgm:cxn modelId="{AB19DC4E-D25A-4E04-8782-EB4E0FD6C3F2}" type="presParOf" srcId="{CC324A76-3651-4BB5-B965-A6B321A23F4E}" destId="{1A9FE86A-8420-4FD4-A353-A13F40E4E65D}" srcOrd="0" destOrd="0" presId="urn:microsoft.com/office/officeart/2005/8/layout/hList2"/>
    <dgm:cxn modelId="{F37719B9-3FF4-46B5-B04C-F71C01EC2CA7}" type="presParOf" srcId="{CC324A76-3651-4BB5-B965-A6B321A23F4E}" destId="{720E74DD-1549-480B-9DCF-9022AF839031}" srcOrd="1" destOrd="0" presId="urn:microsoft.com/office/officeart/2005/8/layout/hList2"/>
    <dgm:cxn modelId="{B65419B6-36B1-4C52-A5A1-15079180957C}" type="presParOf" srcId="{CC324A76-3651-4BB5-B965-A6B321A23F4E}" destId="{7AAEF518-D9F6-41CA-B61B-D9528F543AE1}"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AEBB9787-A0DB-4E39-9DD7-01CF375D5DF6}"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0B82179A-3B54-4060-BCC3-4B38836BBB52}">
      <dgm:prSet phldrT="[Texto]"/>
      <dgm:spPr/>
      <dgm:t>
        <a:bodyPr/>
        <a:lstStyle/>
        <a:p>
          <a:endParaRPr lang="es-ES" dirty="0"/>
        </a:p>
        <a:p>
          <a:endParaRPr lang="es-HN" dirty="0"/>
        </a:p>
      </dgm:t>
    </dgm:pt>
    <dgm:pt modelId="{8297B141-E14C-49BF-A32C-ED0311420144}" type="parTrans" cxnId="{7BA2B9C6-6032-4FE4-841C-983942AA80A3}">
      <dgm:prSet/>
      <dgm:spPr/>
      <dgm:t>
        <a:bodyPr/>
        <a:lstStyle/>
        <a:p>
          <a:endParaRPr lang="es-HN"/>
        </a:p>
      </dgm:t>
    </dgm:pt>
    <dgm:pt modelId="{4412107C-75F9-405B-9210-418FADE1E919}" type="sibTrans" cxnId="{7BA2B9C6-6032-4FE4-841C-983942AA80A3}">
      <dgm:prSet/>
      <dgm:spPr/>
      <dgm:t>
        <a:bodyPr/>
        <a:lstStyle/>
        <a:p>
          <a:endParaRPr lang="es-HN"/>
        </a:p>
      </dgm:t>
    </dgm:pt>
    <dgm:pt modelId="{DC88C5EC-2A06-424A-A796-641685E60C90}">
      <dgm:prSet phldrT="[Texto]" custT="1"/>
      <dgm:spPr>
        <a:solidFill>
          <a:schemeClr val="accent5">
            <a:lumMod val="50000"/>
          </a:schemeClr>
        </a:solidFill>
      </dgm:spPr>
      <dgm:t>
        <a:bodyPr/>
        <a:lstStyle/>
        <a:p>
          <a:endParaRPr lang="es-HN" sz="2000" dirty="0"/>
        </a:p>
      </dgm:t>
    </dgm:pt>
    <dgm:pt modelId="{9CAA0FA2-DF87-44F8-AB84-04DFA02FFA93}" type="parTrans" cxnId="{10B3BFF2-FA49-4386-B41D-7DB283847A8C}">
      <dgm:prSet/>
      <dgm:spPr/>
      <dgm:t>
        <a:bodyPr/>
        <a:lstStyle/>
        <a:p>
          <a:endParaRPr lang="es-HN"/>
        </a:p>
      </dgm:t>
    </dgm:pt>
    <dgm:pt modelId="{CC8ACD61-BC0D-4DD8-BC6A-445821E2CBD8}" type="sibTrans" cxnId="{10B3BFF2-FA49-4386-B41D-7DB283847A8C}">
      <dgm:prSet/>
      <dgm:spPr/>
      <dgm:t>
        <a:bodyPr/>
        <a:lstStyle/>
        <a:p>
          <a:endParaRPr lang="es-HN"/>
        </a:p>
      </dgm:t>
    </dgm:pt>
    <dgm:pt modelId="{0F259F2C-8D42-49EF-AAA6-FFCCBEFC0989}">
      <dgm:prSet custT="1"/>
      <dgm:spPr/>
      <dgm:t>
        <a:bodyPr/>
        <a:lstStyle/>
        <a:p>
          <a:r>
            <a:rPr lang="es-ES" sz="2000" dirty="0"/>
            <a:t>El diseño de las DRAM persigue optimizar la densidad del chip en lugar del tiempo de acceso.</a:t>
          </a:r>
          <a:endParaRPr lang="es-HN" sz="2000" dirty="0"/>
        </a:p>
      </dgm:t>
    </dgm:pt>
    <dgm:pt modelId="{E15C1F0B-5FF0-4F25-BCD6-9F5E9B500D6D}" type="parTrans" cxnId="{EE161189-8FCC-47C4-8C58-043BDE08A0C1}">
      <dgm:prSet/>
      <dgm:spPr/>
      <dgm:t>
        <a:bodyPr/>
        <a:lstStyle/>
        <a:p>
          <a:endParaRPr lang="es-HN"/>
        </a:p>
      </dgm:t>
    </dgm:pt>
    <dgm:pt modelId="{3B2B1CEE-A6C6-4248-92DA-B114A8BDD59D}" type="sibTrans" cxnId="{EE161189-8FCC-47C4-8C58-043BDE08A0C1}">
      <dgm:prSet/>
      <dgm:spPr/>
      <dgm:t>
        <a:bodyPr/>
        <a:lstStyle/>
        <a:p>
          <a:endParaRPr lang="es-HN"/>
        </a:p>
      </dgm:t>
    </dgm:pt>
    <dgm:pt modelId="{D2D01161-92BF-4514-A9D6-CDCBB757786C}">
      <dgm:prSet custT="1"/>
      <dgm:spPr/>
      <dgm:t>
        <a:bodyPr/>
        <a:lstStyle/>
        <a:p>
          <a:endParaRPr lang="es-HN" sz="2000" dirty="0"/>
        </a:p>
      </dgm:t>
    </dgm:pt>
    <dgm:pt modelId="{300021C1-DAEB-41D7-8946-B6A65182BDEF}" type="parTrans" cxnId="{E632F2B6-4730-4CFA-83A5-8F61743BE258}">
      <dgm:prSet/>
      <dgm:spPr/>
      <dgm:t>
        <a:bodyPr/>
        <a:lstStyle/>
        <a:p>
          <a:endParaRPr lang="es-HN"/>
        </a:p>
      </dgm:t>
    </dgm:pt>
    <dgm:pt modelId="{4C2DE967-8321-4F18-95CC-CB7A7371BC3B}" type="sibTrans" cxnId="{E632F2B6-4730-4CFA-83A5-8F61743BE258}">
      <dgm:prSet/>
      <dgm:spPr/>
      <dgm:t>
        <a:bodyPr/>
        <a:lstStyle/>
        <a:p>
          <a:endParaRPr lang="es-HN"/>
        </a:p>
      </dgm:t>
    </dgm:pt>
    <dgm:pt modelId="{8478B210-16F1-4F44-A660-7E1285444C81}">
      <dgm:prSet custT="1"/>
      <dgm:spPr/>
      <dgm:t>
        <a:bodyPr/>
        <a:lstStyle/>
        <a:p>
          <a:r>
            <a:rPr lang="es-HN" sz="2000" dirty="0"/>
            <a:t>Podemos reducir la penalización </a:t>
          </a:r>
          <a:r>
            <a:rPr lang="es-ES" sz="2000" dirty="0"/>
            <a:t>por fallo si aumentamos el ancho de banda desde la memoria a la cache.</a:t>
          </a:r>
          <a:endParaRPr lang="es-HN" sz="2000" dirty="0"/>
        </a:p>
      </dgm:t>
    </dgm:pt>
    <dgm:pt modelId="{D8655B1C-9613-49A0-9FC4-637778B213C8}" type="parTrans" cxnId="{B068916D-B486-499F-9B7F-B81DA558CB3E}">
      <dgm:prSet/>
      <dgm:spPr/>
      <dgm:t>
        <a:bodyPr/>
        <a:lstStyle/>
        <a:p>
          <a:endParaRPr lang="es-HN"/>
        </a:p>
      </dgm:t>
    </dgm:pt>
    <dgm:pt modelId="{3272883D-A5ED-4CBC-817D-83341ECE792D}" type="sibTrans" cxnId="{B068916D-B486-499F-9B7F-B81DA558CB3E}">
      <dgm:prSet/>
      <dgm:spPr/>
      <dgm:t>
        <a:bodyPr/>
        <a:lstStyle/>
        <a:p>
          <a:endParaRPr lang="es-HN"/>
        </a:p>
      </dgm:t>
    </dgm:pt>
    <dgm:pt modelId="{03703739-D2E5-4853-B773-5EDF0C9EE64A}">
      <dgm:prSet custT="1"/>
      <dgm:spPr/>
      <dgm:t>
        <a:bodyPr/>
        <a:lstStyle/>
        <a:p>
          <a:endParaRPr lang="es-HN" sz="2000" dirty="0"/>
        </a:p>
      </dgm:t>
    </dgm:pt>
    <dgm:pt modelId="{7CD77D4E-D79D-4B8E-960A-DA53D3F5ACEF}" type="parTrans" cxnId="{2F1CC3C0-C4B5-48BF-9615-079A9BE97918}">
      <dgm:prSet/>
      <dgm:spPr/>
      <dgm:t>
        <a:bodyPr/>
        <a:lstStyle/>
        <a:p>
          <a:endParaRPr lang="es-HN"/>
        </a:p>
      </dgm:t>
    </dgm:pt>
    <dgm:pt modelId="{66778EB1-331A-4BC6-99BF-708C187B68FE}" type="sibTrans" cxnId="{2F1CC3C0-C4B5-48BF-9615-079A9BE97918}">
      <dgm:prSet/>
      <dgm:spPr/>
      <dgm:t>
        <a:bodyPr/>
        <a:lstStyle/>
        <a:p>
          <a:endParaRPr lang="es-HN"/>
        </a:p>
      </dgm:t>
    </dgm:pt>
    <dgm:pt modelId="{4691B0B5-0C42-412D-B0B5-8CD9360BFCB9}">
      <dgm:prSet custT="1"/>
      <dgm:spPr/>
      <dgm:t>
        <a:bodyPr/>
        <a:lstStyle/>
        <a:p>
          <a:r>
            <a:rPr lang="es-HN" sz="2000" dirty="0"/>
            <a:t>Esta reducción </a:t>
          </a:r>
          <a:r>
            <a:rPr lang="es-ES" sz="2000" dirty="0"/>
            <a:t>permite usar tamaños más grandes de bloque manteniendo una baja penalización por </a:t>
          </a:r>
          <a:r>
            <a:rPr lang="es-HN" sz="2000" dirty="0"/>
            <a:t>fallo.</a:t>
          </a:r>
        </a:p>
      </dgm:t>
    </dgm:pt>
    <dgm:pt modelId="{5EC1FC66-817B-42DD-B25E-BA75DDEFD951}" type="parTrans" cxnId="{D812B32C-C4B5-4FA7-B8C0-83157F9FDD5D}">
      <dgm:prSet/>
      <dgm:spPr/>
      <dgm:t>
        <a:bodyPr/>
        <a:lstStyle/>
        <a:p>
          <a:endParaRPr lang="es-HN"/>
        </a:p>
      </dgm:t>
    </dgm:pt>
    <dgm:pt modelId="{2F54C2CE-4386-485E-8ADB-CC8F8F6B7521}" type="sibTrans" cxnId="{D812B32C-C4B5-4FA7-B8C0-83157F9FDD5D}">
      <dgm:prSet/>
      <dgm:spPr/>
      <dgm:t>
        <a:bodyPr/>
        <a:lstStyle/>
        <a:p>
          <a:endParaRPr lang="es-HN"/>
        </a:p>
      </dgm:t>
    </dgm:pt>
    <dgm:pt modelId="{6A4A344D-48BF-4272-B3E9-B0779CD698C4}">
      <dgm:prSet custT="1"/>
      <dgm:spPr/>
      <dgm:t>
        <a:bodyPr/>
        <a:lstStyle/>
        <a:p>
          <a:endParaRPr lang="es-HN" sz="2000" dirty="0"/>
        </a:p>
      </dgm:t>
    </dgm:pt>
    <dgm:pt modelId="{64D303FF-BDFB-434F-A84F-511B1D3D6AA4}" type="parTrans" cxnId="{1B1CDDED-92AF-4FE5-A198-9AF208E5AC73}">
      <dgm:prSet/>
      <dgm:spPr/>
      <dgm:t>
        <a:bodyPr/>
        <a:lstStyle/>
        <a:p>
          <a:endParaRPr lang="es-HN"/>
        </a:p>
      </dgm:t>
    </dgm:pt>
    <dgm:pt modelId="{CDA28373-3754-4F8F-9B74-7B01A1281177}" type="sibTrans" cxnId="{1B1CDDED-92AF-4FE5-A198-9AF208E5AC73}">
      <dgm:prSet/>
      <dgm:spPr/>
      <dgm:t>
        <a:bodyPr/>
        <a:lstStyle/>
        <a:p>
          <a:endParaRPr lang="es-HN"/>
        </a:p>
      </dgm:t>
    </dgm:pt>
    <dgm:pt modelId="{EF1DCC33-A4BF-4C1F-A279-7FC28FF6F20C}">
      <dgm:prSet custT="1"/>
      <dgm:spPr/>
      <dgm:t>
        <a:bodyPr/>
        <a:lstStyle/>
        <a:p>
          <a:endParaRPr lang="es-HN" sz="2000" dirty="0"/>
        </a:p>
      </dgm:t>
    </dgm:pt>
    <dgm:pt modelId="{5E05B690-53DD-45BE-9F26-C3C15A50AA67}" type="parTrans" cxnId="{0EB63AEC-A974-4B9C-9748-B0C723202988}">
      <dgm:prSet/>
      <dgm:spPr/>
      <dgm:t>
        <a:bodyPr/>
        <a:lstStyle/>
        <a:p>
          <a:endParaRPr lang="es-HN"/>
        </a:p>
      </dgm:t>
    </dgm:pt>
    <dgm:pt modelId="{A4F1E91E-9204-4172-8DBF-F0DC5543AB0E}" type="sibTrans" cxnId="{0EB63AEC-A974-4B9C-9748-B0C723202988}">
      <dgm:prSet/>
      <dgm:spPr/>
      <dgm:t>
        <a:bodyPr/>
        <a:lstStyle/>
        <a:p>
          <a:endParaRPr lang="es-HN"/>
        </a:p>
      </dgm:t>
    </dgm:pt>
    <dgm:pt modelId="{9260CD4D-94ED-4623-AD1F-B575EE9C0755}">
      <dgm:prSet phldrT="[Texto]" custT="1"/>
      <dgm:spPr>
        <a:solidFill>
          <a:schemeClr val="accent5">
            <a:lumMod val="50000"/>
          </a:schemeClr>
        </a:solidFill>
      </dgm:spPr>
      <dgm:t>
        <a:bodyPr/>
        <a:lstStyle/>
        <a:p>
          <a:r>
            <a:rPr lang="es-ES" sz="2000" dirty="0"/>
            <a:t>Los fallos de cache se resuelven con los datos de la memoria principal, la cual se fabrica </a:t>
          </a:r>
          <a:r>
            <a:rPr lang="es-HN" sz="2000" dirty="0"/>
            <a:t>con celdas DRAM.</a:t>
          </a:r>
        </a:p>
      </dgm:t>
    </dgm:pt>
    <dgm:pt modelId="{EEF4BAB1-90A7-434A-98A6-13CD438921A9}" type="parTrans" cxnId="{6DE5956E-38B4-42FA-8DE9-13999C1CD818}">
      <dgm:prSet/>
      <dgm:spPr/>
      <dgm:t>
        <a:bodyPr/>
        <a:lstStyle/>
        <a:p>
          <a:endParaRPr lang="es-HN"/>
        </a:p>
      </dgm:t>
    </dgm:pt>
    <dgm:pt modelId="{5FFB5625-355B-498B-9DEE-64F4D4BFD724}" type="sibTrans" cxnId="{6DE5956E-38B4-42FA-8DE9-13999C1CD818}">
      <dgm:prSet/>
      <dgm:spPr/>
      <dgm:t>
        <a:bodyPr/>
        <a:lstStyle/>
        <a:p>
          <a:endParaRPr lang="es-HN"/>
        </a:p>
      </dgm:t>
    </dgm:pt>
    <dgm:pt modelId="{BF33C053-8F5C-4F95-9AE2-96BEBFF40273}">
      <dgm:prSet custT="1"/>
      <dgm:spPr/>
      <dgm:t>
        <a:bodyPr/>
        <a:lstStyle/>
        <a:p>
          <a:r>
            <a:rPr lang="es-ES" sz="2000" dirty="0"/>
            <a:t>Por regla general, el procesador está conectado a la memoria a través de un bus. </a:t>
          </a:r>
          <a:endParaRPr lang="es-HN" sz="2000" dirty="0"/>
        </a:p>
      </dgm:t>
    </dgm:pt>
    <dgm:pt modelId="{3F18A5B8-81B0-4590-B10A-DA837B7BB0CD}" type="parTrans" cxnId="{ACCF6673-9308-4BE4-B247-42EDF0713927}">
      <dgm:prSet/>
      <dgm:spPr/>
      <dgm:t>
        <a:bodyPr/>
        <a:lstStyle/>
        <a:p>
          <a:endParaRPr lang="es-HN"/>
        </a:p>
      </dgm:t>
    </dgm:pt>
    <dgm:pt modelId="{2F04AE09-0558-4DB3-ACFC-127ABD85B16D}" type="sibTrans" cxnId="{ACCF6673-9308-4BE4-B247-42EDF0713927}">
      <dgm:prSet/>
      <dgm:spPr/>
      <dgm:t>
        <a:bodyPr/>
        <a:lstStyle/>
        <a:p>
          <a:endParaRPr lang="es-HN"/>
        </a:p>
      </dgm:t>
    </dgm:pt>
    <dgm:pt modelId="{D6CC2AB2-7CA9-45EE-B94E-191AF2419CFF}">
      <dgm:prSet custT="1"/>
      <dgm:spPr/>
      <dgm:t>
        <a:bodyPr/>
        <a:lstStyle/>
        <a:p>
          <a:endParaRPr lang="es-HN" sz="2000" dirty="0"/>
        </a:p>
      </dgm:t>
    </dgm:pt>
    <dgm:pt modelId="{3E9B23BA-4B60-473E-92F7-5BB4B5EF957B}" type="parTrans" cxnId="{7BDF9D86-1007-435B-A04B-9C5788034DBF}">
      <dgm:prSet/>
      <dgm:spPr/>
      <dgm:t>
        <a:bodyPr/>
        <a:lstStyle/>
        <a:p>
          <a:endParaRPr lang="es-HN"/>
        </a:p>
      </dgm:t>
    </dgm:pt>
    <dgm:pt modelId="{5CA03282-8512-4C73-9181-98DE34FA8B20}" type="sibTrans" cxnId="{7BDF9D86-1007-435B-A04B-9C5788034DBF}">
      <dgm:prSet/>
      <dgm:spPr/>
      <dgm:t>
        <a:bodyPr/>
        <a:lstStyle/>
        <a:p>
          <a:endParaRPr lang="es-HN"/>
        </a:p>
      </dgm:t>
    </dgm:pt>
    <dgm:pt modelId="{CF1C76B9-601F-4972-A41A-1D9F10F112B3}">
      <dgm:prSet custT="1"/>
      <dgm:spPr/>
      <dgm:t>
        <a:bodyPr/>
        <a:lstStyle/>
        <a:p>
          <a:endParaRPr lang="es-HN" sz="2000" dirty="0"/>
        </a:p>
      </dgm:t>
    </dgm:pt>
    <dgm:pt modelId="{2EED2D52-A754-4187-8445-0E350B49A978}" type="parTrans" cxnId="{796983D7-D38D-4F6B-907A-130DCFB3EC36}">
      <dgm:prSet/>
      <dgm:spPr/>
      <dgm:t>
        <a:bodyPr/>
        <a:lstStyle/>
        <a:p>
          <a:endParaRPr lang="es-HN"/>
        </a:p>
      </dgm:t>
    </dgm:pt>
    <dgm:pt modelId="{6F62A877-22A6-47E6-A6FA-6058AE9CD1AD}" type="sibTrans" cxnId="{796983D7-D38D-4F6B-907A-130DCFB3EC36}">
      <dgm:prSet/>
      <dgm:spPr/>
      <dgm:t>
        <a:bodyPr/>
        <a:lstStyle/>
        <a:p>
          <a:endParaRPr lang="es-HN"/>
        </a:p>
      </dgm:t>
    </dgm:pt>
    <dgm:pt modelId="{E2714939-C181-44CB-BBC6-02421E5CCD84}">
      <dgm:prSet custT="1"/>
      <dgm:spPr/>
      <dgm:t>
        <a:bodyPr/>
        <a:lstStyle/>
        <a:p>
          <a:r>
            <a:rPr lang="es-ES" sz="2000" dirty="0"/>
            <a:t>La frecuencia de reloj del bus normalmente es muy inferior a la del procesador. La frecuencia de este bus afecta a la penalización por fallo.</a:t>
          </a:r>
          <a:endParaRPr lang="es-HN" sz="2000" dirty="0"/>
        </a:p>
      </dgm:t>
    </dgm:pt>
    <dgm:pt modelId="{9FC81B41-E873-4281-A54A-A68DB754E1D2}" type="parTrans" cxnId="{4E8B84C8-98BE-4327-8BEB-AC216A0D110B}">
      <dgm:prSet/>
      <dgm:spPr/>
      <dgm:t>
        <a:bodyPr/>
        <a:lstStyle/>
        <a:p>
          <a:endParaRPr lang="es-HN"/>
        </a:p>
      </dgm:t>
    </dgm:pt>
    <dgm:pt modelId="{2FEF7C1C-6BC7-4F95-914C-B2FEE811AAD8}" type="sibTrans" cxnId="{4E8B84C8-98BE-4327-8BEB-AC216A0D110B}">
      <dgm:prSet/>
      <dgm:spPr/>
      <dgm:t>
        <a:bodyPr/>
        <a:lstStyle/>
        <a:p>
          <a:endParaRPr lang="es-HN"/>
        </a:p>
      </dgm:t>
    </dgm:pt>
    <dgm:pt modelId="{C9C6AC29-7A54-4D65-ADA6-C45F111698DC}">
      <dgm:prSet custT="1"/>
      <dgm:spPr/>
      <dgm:t>
        <a:bodyPr/>
        <a:lstStyle/>
        <a:p>
          <a:endParaRPr lang="es-HN" sz="2000" dirty="0"/>
        </a:p>
      </dgm:t>
    </dgm:pt>
    <dgm:pt modelId="{B28D85AB-99BE-4A86-858E-D5BF86D411D5}" type="parTrans" cxnId="{C9E84617-701F-46E6-B333-080E841BF51A}">
      <dgm:prSet/>
      <dgm:spPr/>
      <dgm:t>
        <a:bodyPr/>
        <a:lstStyle/>
        <a:p>
          <a:endParaRPr lang="es-HN"/>
        </a:p>
      </dgm:t>
    </dgm:pt>
    <dgm:pt modelId="{9D1AB30B-81BE-4972-89A7-099A8721868F}" type="sibTrans" cxnId="{C9E84617-701F-46E6-B333-080E841BF51A}">
      <dgm:prSet/>
      <dgm:spPr/>
      <dgm:t>
        <a:bodyPr/>
        <a:lstStyle/>
        <a:p>
          <a:endParaRPr lang="es-HN"/>
        </a:p>
      </dgm:t>
    </dgm:pt>
    <dgm:pt modelId="{8BDF9BAD-0427-4FE1-B2C8-C8F7606600D5}" type="pres">
      <dgm:prSet presAssocID="{AEBB9787-A0DB-4E39-9DD7-01CF375D5DF6}" presName="linearFlow" presStyleCnt="0">
        <dgm:presLayoutVars>
          <dgm:dir/>
          <dgm:animLvl val="lvl"/>
          <dgm:resizeHandles/>
        </dgm:presLayoutVars>
      </dgm:prSet>
      <dgm:spPr/>
    </dgm:pt>
    <dgm:pt modelId="{CC324A76-3651-4BB5-B965-A6B321A23F4E}" type="pres">
      <dgm:prSet presAssocID="{0B82179A-3B54-4060-BCC3-4B38836BBB52}" presName="compositeNode" presStyleCnt="0">
        <dgm:presLayoutVars>
          <dgm:bulletEnabled val="1"/>
        </dgm:presLayoutVars>
      </dgm:prSet>
      <dgm:spPr/>
    </dgm:pt>
    <dgm:pt modelId="{1A9FE86A-8420-4FD4-A353-A13F40E4E65D}" type="pres">
      <dgm:prSet presAssocID="{0B82179A-3B54-4060-BCC3-4B38836BBB52}" presName="image" presStyleLbl="fgImgPlace1" presStyleIdx="0" presStyleCnt="1" custLinFactNeighborY="3275"/>
      <dgm:spPr>
        <a:blipFill>
          <a:blip xmlns:r="http://schemas.openxmlformats.org/officeDocument/2006/relationships" r:embed="rId1">
            <a:extLst>
              <a:ext uri="{28A0092B-C50C-407E-A947-70E740481C1C}">
                <a14:useLocalDpi xmlns:a14="http://schemas.microsoft.com/office/drawing/2010/main" val="0"/>
              </a:ext>
            </a:extLst>
          </a:blip>
          <a:srcRect/>
          <a:stretch>
            <a:fillRect l="-18000" r="-18000"/>
          </a:stretch>
        </a:blipFill>
      </dgm:spPr>
    </dgm:pt>
    <dgm:pt modelId="{720E74DD-1549-480B-9DCF-9022AF839031}" type="pres">
      <dgm:prSet presAssocID="{0B82179A-3B54-4060-BCC3-4B38836BBB52}" presName="childNode" presStyleLbl="node1" presStyleIdx="0" presStyleCnt="1" custLinFactNeighborX="229" custLinFactNeighborY="-2030">
        <dgm:presLayoutVars>
          <dgm:bulletEnabled val="1"/>
        </dgm:presLayoutVars>
      </dgm:prSet>
      <dgm:spPr/>
    </dgm:pt>
    <dgm:pt modelId="{7AAEF518-D9F6-41CA-B61B-D9528F543AE1}" type="pres">
      <dgm:prSet presAssocID="{0B82179A-3B54-4060-BCC3-4B38836BBB52}" presName="parentNode" presStyleLbl="revTx" presStyleIdx="0" presStyleCnt="1">
        <dgm:presLayoutVars>
          <dgm:chMax val="0"/>
          <dgm:bulletEnabled val="1"/>
        </dgm:presLayoutVars>
      </dgm:prSet>
      <dgm:spPr/>
    </dgm:pt>
  </dgm:ptLst>
  <dgm:cxnLst>
    <dgm:cxn modelId="{2635BC02-B187-46C4-9F8B-8D30AF504FA5}" type="presOf" srcId="{EF1DCC33-A4BF-4C1F-A279-7FC28FF6F20C}" destId="{720E74DD-1549-480B-9DCF-9022AF839031}" srcOrd="0" destOrd="10" presId="urn:microsoft.com/office/officeart/2005/8/layout/hList2"/>
    <dgm:cxn modelId="{C9E84617-701F-46E6-B333-080E841BF51A}" srcId="{0B82179A-3B54-4060-BCC3-4B38836BBB52}" destId="{C9C6AC29-7A54-4D65-ADA6-C45F111698DC}" srcOrd="6" destOrd="0" parTransId="{B28D85AB-99BE-4A86-858E-D5BF86D411D5}" sibTransId="{9D1AB30B-81BE-4972-89A7-099A8721868F}"/>
    <dgm:cxn modelId="{57774019-3FA2-4791-9857-704FA98F6CDD}" type="presOf" srcId="{4691B0B5-0C42-412D-B0B5-8CD9360BFCB9}" destId="{720E74DD-1549-480B-9DCF-9022AF839031}" srcOrd="0" destOrd="3" presId="urn:microsoft.com/office/officeart/2005/8/layout/hList2"/>
    <dgm:cxn modelId="{1BA63728-55BC-4640-8F2A-82446517E31D}" type="presOf" srcId="{CF1C76B9-601F-4972-A41A-1D9F10F112B3}" destId="{720E74DD-1549-480B-9DCF-9022AF839031}" srcOrd="0" destOrd="8" presId="urn:microsoft.com/office/officeart/2005/8/layout/hList2"/>
    <dgm:cxn modelId="{D812B32C-C4B5-4FA7-B8C0-83157F9FDD5D}" srcId="{0B82179A-3B54-4060-BCC3-4B38836BBB52}" destId="{4691B0B5-0C42-412D-B0B5-8CD9360BFCB9}" srcOrd="3" destOrd="0" parTransId="{5EC1FC66-817B-42DD-B25E-BA75DDEFD951}" sibTransId="{2F54C2CE-4386-485E-8ADB-CC8F8F6B7521}"/>
    <dgm:cxn modelId="{9FDF7431-CDDC-44E7-AB73-332C66F46350}" type="presOf" srcId="{9260CD4D-94ED-4623-AD1F-B575EE9C0755}" destId="{720E74DD-1549-480B-9DCF-9022AF839031}" srcOrd="0" destOrd="0" presId="urn:microsoft.com/office/officeart/2005/8/layout/hList2"/>
    <dgm:cxn modelId="{259ED637-1736-42B0-ACFE-84AC2BC83EBF}" type="presOf" srcId="{03703739-D2E5-4853-B773-5EDF0C9EE64A}" destId="{720E74DD-1549-480B-9DCF-9022AF839031}" srcOrd="0" destOrd="11" presId="urn:microsoft.com/office/officeart/2005/8/layout/hList2"/>
    <dgm:cxn modelId="{69B0E13A-752F-4357-B42A-989F28B0CE44}" type="presOf" srcId="{E2714939-C181-44CB-BBC6-02421E5CCD84}" destId="{720E74DD-1549-480B-9DCF-9022AF839031}" srcOrd="0" destOrd="5" presId="urn:microsoft.com/office/officeart/2005/8/layout/hList2"/>
    <dgm:cxn modelId="{7E718640-A88F-4DEA-9B0D-6C61E17B0780}" type="presOf" srcId="{C9C6AC29-7A54-4D65-ADA6-C45F111698DC}" destId="{720E74DD-1549-480B-9DCF-9022AF839031}" srcOrd="0" destOrd="6" presId="urn:microsoft.com/office/officeart/2005/8/layout/hList2"/>
    <dgm:cxn modelId="{7C350E65-1B62-40D3-95AF-40FBD8884DFE}" type="presOf" srcId="{D2D01161-92BF-4514-A9D6-CDCBB757786C}" destId="{720E74DD-1549-480B-9DCF-9022AF839031}" srcOrd="0" destOrd="12" presId="urn:microsoft.com/office/officeart/2005/8/layout/hList2"/>
    <dgm:cxn modelId="{DA4E0549-9AE2-4097-9FBC-9F17730071D7}" type="presOf" srcId="{8478B210-16F1-4F44-A660-7E1285444C81}" destId="{720E74DD-1549-480B-9DCF-9022AF839031}" srcOrd="0" destOrd="2" presId="urn:microsoft.com/office/officeart/2005/8/layout/hList2"/>
    <dgm:cxn modelId="{B068916D-B486-499F-9B7F-B81DA558CB3E}" srcId="{0B82179A-3B54-4060-BCC3-4B38836BBB52}" destId="{8478B210-16F1-4F44-A660-7E1285444C81}" srcOrd="2" destOrd="0" parTransId="{D8655B1C-9613-49A0-9FC4-637778B213C8}" sibTransId="{3272883D-A5ED-4CBC-817D-83341ECE792D}"/>
    <dgm:cxn modelId="{6DE5956E-38B4-42FA-8DE9-13999C1CD818}" srcId="{0B82179A-3B54-4060-BCC3-4B38836BBB52}" destId="{9260CD4D-94ED-4623-AD1F-B575EE9C0755}" srcOrd="0" destOrd="0" parTransId="{EEF4BAB1-90A7-434A-98A6-13CD438921A9}" sibTransId="{5FFB5625-355B-498B-9DEE-64F4D4BFD724}"/>
    <dgm:cxn modelId="{9A834150-0261-4DCC-83E7-A066187D5268}" type="presOf" srcId="{DC88C5EC-2A06-424A-A796-641685E60C90}" destId="{720E74DD-1549-480B-9DCF-9022AF839031}" srcOrd="0" destOrd="13" presId="urn:microsoft.com/office/officeart/2005/8/layout/hList2"/>
    <dgm:cxn modelId="{ACCF6673-9308-4BE4-B247-42EDF0713927}" srcId="{0B82179A-3B54-4060-BCC3-4B38836BBB52}" destId="{BF33C053-8F5C-4F95-9AE2-96BEBFF40273}" srcOrd="4" destOrd="0" parTransId="{3F18A5B8-81B0-4590-B10A-DA837B7BB0CD}" sibTransId="{2F04AE09-0558-4DB3-ACFC-127ABD85B16D}"/>
    <dgm:cxn modelId="{D60B487A-2A5E-45A7-A04E-82FAEADBF33F}" type="presOf" srcId="{0B82179A-3B54-4060-BCC3-4B38836BBB52}" destId="{7AAEF518-D9F6-41CA-B61B-D9528F543AE1}" srcOrd="0" destOrd="0" presId="urn:microsoft.com/office/officeart/2005/8/layout/hList2"/>
    <dgm:cxn modelId="{FF9C0284-6237-4736-BE79-4BC7314766A6}" type="presOf" srcId="{0F259F2C-8D42-49EF-AAA6-FFCCBEFC0989}" destId="{720E74DD-1549-480B-9DCF-9022AF839031}" srcOrd="0" destOrd="1" presId="urn:microsoft.com/office/officeart/2005/8/layout/hList2"/>
    <dgm:cxn modelId="{7BDF9D86-1007-435B-A04B-9C5788034DBF}" srcId="{0B82179A-3B54-4060-BCC3-4B38836BBB52}" destId="{D6CC2AB2-7CA9-45EE-B94E-191AF2419CFF}" srcOrd="7" destOrd="0" parTransId="{3E9B23BA-4B60-473E-92F7-5BB4B5EF957B}" sibTransId="{5CA03282-8512-4C73-9181-98DE34FA8B20}"/>
    <dgm:cxn modelId="{EE161189-8FCC-47C4-8C58-043BDE08A0C1}" srcId="{0B82179A-3B54-4060-BCC3-4B38836BBB52}" destId="{0F259F2C-8D42-49EF-AAA6-FFCCBEFC0989}" srcOrd="1" destOrd="0" parTransId="{E15C1F0B-5FF0-4F25-BCD6-9F5E9B500D6D}" sibTransId="{3B2B1CEE-A6C6-4248-92DA-B114A8BDD59D}"/>
    <dgm:cxn modelId="{E632F2B6-4730-4CFA-83A5-8F61743BE258}" srcId="{0B82179A-3B54-4060-BCC3-4B38836BBB52}" destId="{D2D01161-92BF-4514-A9D6-CDCBB757786C}" srcOrd="12" destOrd="0" parTransId="{300021C1-DAEB-41D7-8946-B6A65182BDEF}" sibTransId="{4C2DE967-8321-4F18-95CC-CB7A7371BC3B}"/>
    <dgm:cxn modelId="{443A73B9-69A1-429E-BB61-B77FE2FBC684}" type="presOf" srcId="{AEBB9787-A0DB-4E39-9DD7-01CF375D5DF6}" destId="{8BDF9BAD-0427-4FE1-B2C8-C8F7606600D5}" srcOrd="0" destOrd="0" presId="urn:microsoft.com/office/officeart/2005/8/layout/hList2"/>
    <dgm:cxn modelId="{2F1CC3C0-C4B5-48BF-9615-079A9BE97918}" srcId="{0B82179A-3B54-4060-BCC3-4B38836BBB52}" destId="{03703739-D2E5-4853-B773-5EDF0C9EE64A}" srcOrd="11" destOrd="0" parTransId="{7CD77D4E-D79D-4B8E-960A-DA53D3F5ACEF}" sibTransId="{66778EB1-331A-4BC6-99BF-708C187B68FE}"/>
    <dgm:cxn modelId="{7BA2B9C6-6032-4FE4-841C-983942AA80A3}" srcId="{AEBB9787-A0DB-4E39-9DD7-01CF375D5DF6}" destId="{0B82179A-3B54-4060-BCC3-4B38836BBB52}" srcOrd="0" destOrd="0" parTransId="{8297B141-E14C-49BF-A32C-ED0311420144}" sibTransId="{4412107C-75F9-405B-9210-418FADE1E919}"/>
    <dgm:cxn modelId="{4E8B84C8-98BE-4327-8BEB-AC216A0D110B}" srcId="{0B82179A-3B54-4060-BCC3-4B38836BBB52}" destId="{E2714939-C181-44CB-BBC6-02421E5CCD84}" srcOrd="5" destOrd="0" parTransId="{9FC81B41-E873-4281-A54A-A68DB754E1D2}" sibTransId="{2FEF7C1C-6BC7-4F95-914C-B2FEE811AAD8}"/>
    <dgm:cxn modelId="{5C7D78D6-DCE7-4FDD-8A4E-8EEB8B8D8868}" type="presOf" srcId="{D6CC2AB2-7CA9-45EE-B94E-191AF2419CFF}" destId="{720E74DD-1549-480B-9DCF-9022AF839031}" srcOrd="0" destOrd="7" presId="urn:microsoft.com/office/officeart/2005/8/layout/hList2"/>
    <dgm:cxn modelId="{796983D7-D38D-4F6B-907A-130DCFB3EC36}" srcId="{0B82179A-3B54-4060-BCC3-4B38836BBB52}" destId="{CF1C76B9-601F-4972-A41A-1D9F10F112B3}" srcOrd="8" destOrd="0" parTransId="{2EED2D52-A754-4187-8445-0E350B49A978}" sibTransId="{6F62A877-22A6-47E6-A6FA-6058AE9CD1AD}"/>
    <dgm:cxn modelId="{3E2826E5-8406-49B8-B001-B5B015DCF5DA}" type="presOf" srcId="{BF33C053-8F5C-4F95-9AE2-96BEBFF40273}" destId="{720E74DD-1549-480B-9DCF-9022AF839031}" srcOrd="0" destOrd="4" presId="urn:microsoft.com/office/officeart/2005/8/layout/hList2"/>
    <dgm:cxn modelId="{0EB63AEC-A974-4B9C-9748-B0C723202988}" srcId="{0B82179A-3B54-4060-BCC3-4B38836BBB52}" destId="{EF1DCC33-A4BF-4C1F-A279-7FC28FF6F20C}" srcOrd="10" destOrd="0" parTransId="{5E05B690-53DD-45BE-9F26-C3C15A50AA67}" sibTransId="{A4F1E91E-9204-4172-8DBF-F0DC5543AB0E}"/>
    <dgm:cxn modelId="{1B1CDDED-92AF-4FE5-A198-9AF208E5AC73}" srcId="{0B82179A-3B54-4060-BCC3-4B38836BBB52}" destId="{6A4A344D-48BF-4272-B3E9-B0779CD698C4}" srcOrd="9" destOrd="0" parTransId="{64D303FF-BDFB-434F-A84F-511B1D3D6AA4}" sibTransId="{CDA28373-3754-4F8F-9B74-7B01A1281177}"/>
    <dgm:cxn modelId="{10B3BFF2-FA49-4386-B41D-7DB283847A8C}" srcId="{0B82179A-3B54-4060-BCC3-4B38836BBB52}" destId="{DC88C5EC-2A06-424A-A796-641685E60C90}" srcOrd="13" destOrd="0" parTransId="{9CAA0FA2-DF87-44F8-AB84-04DFA02FFA93}" sibTransId="{CC8ACD61-BC0D-4DD8-BC6A-445821E2CBD8}"/>
    <dgm:cxn modelId="{D8C871F9-DD28-40D6-8CEE-CC149D0DC061}" type="presOf" srcId="{6A4A344D-48BF-4272-B3E9-B0779CD698C4}" destId="{720E74DD-1549-480B-9DCF-9022AF839031}" srcOrd="0" destOrd="9" presId="urn:microsoft.com/office/officeart/2005/8/layout/hList2"/>
    <dgm:cxn modelId="{76E9308F-8505-4943-8C19-6539113BEFC8}" type="presParOf" srcId="{8BDF9BAD-0427-4FE1-B2C8-C8F7606600D5}" destId="{CC324A76-3651-4BB5-B965-A6B321A23F4E}" srcOrd="0" destOrd="0" presId="urn:microsoft.com/office/officeart/2005/8/layout/hList2"/>
    <dgm:cxn modelId="{AB19DC4E-D25A-4E04-8782-EB4E0FD6C3F2}" type="presParOf" srcId="{CC324A76-3651-4BB5-B965-A6B321A23F4E}" destId="{1A9FE86A-8420-4FD4-A353-A13F40E4E65D}" srcOrd="0" destOrd="0" presId="urn:microsoft.com/office/officeart/2005/8/layout/hList2"/>
    <dgm:cxn modelId="{F37719B9-3FF4-46B5-B04C-F71C01EC2CA7}" type="presParOf" srcId="{CC324A76-3651-4BB5-B965-A6B321A23F4E}" destId="{720E74DD-1549-480B-9DCF-9022AF839031}" srcOrd="1" destOrd="0" presId="urn:microsoft.com/office/officeart/2005/8/layout/hList2"/>
    <dgm:cxn modelId="{B65419B6-36B1-4C52-A5A1-15079180957C}" type="presParOf" srcId="{CC324A76-3651-4BB5-B965-A6B321A23F4E}" destId="{7AAEF518-D9F6-41CA-B61B-D9528F543AE1}"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AEBB9787-A0DB-4E39-9DD7-01CF375D5DF6}"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HN"/>
        </a:p>
      </dgm:t>
    </dgm:pt>
    <dgm:pt modelId="{0B82179A-3B54-4060-BCC3-4B38836BBB52}">
      <dgm:prSet phldrT="[Texto]"/>
      <dgm:spPr/>
      <dgm:t>
        <a:bodyPr/>
        <a:lstStyle/>
        <a:p>
          <a:endParaRPr lang="es-ES" dirty="0"/>
        </a:p>
        <a:p>
          <a:endParaRPr lang="es-HN" dirty="0"/>
        </a:p>
      </dgm:t>
    </dgm:pt>
    <dgm:pt modelId="{8297B141-E14C-49BF-A32C-ED0311420144}" type="parTrans" cxnId="{7BA2B9C6-6032-4FE4-841C-983942AA80A3}">
      <dgm:prSet/>
      <dgm:spPr/>
      <dgm:t>
        <a:bodyPr/>
        <a:lstStyle/>
        <a:p>
          <a:endParaRPr lang="es-HN"/>
        </a:p>
      </dgm:t>
    </dgm:pt>
    <dgm:pt modelId="{4412107C-75F9-405B-9210-418FADE1E919}" type="sibTrans" cxnId="{7BA2B9C6-6032-4FE4-841C-983942AA80A3}">
      <dgm:prSet/>
      <dgm:spPr/>
      <dgm:t>
        <a:bodyPr/>
        <a:lstStyle/>
        <a:p>
          <a:endParaRPr lang="es-HN"/>
        </a:p>
      </dgm:t>
    </dgm:pt>
    <dgm:pt modelId="{2956D723-772D-407C-AF6D-B1D0CCEE3803}">
      <dgm:prSet phldrT="[Texto]" custT="1"/>
      <dgm:spPr>
        <a:solidFill>
          <a:schemeClr val="accent5">
            <a:lumMod val="50000"/>
          </a:schemeClr>
        </a:solidFill>
      </dgm:spPr>
      <dgm:t>
        <a:bodyPr/>
        <a:lstStyle/>
        <a:p>
          <a:r>
            <a:rPr lang="es-ES" sz="2000" dirty="0"/>
            <a:t>Reducir la frecuencia de fallos disminuyendo la probabilidad de que dos bloques de memoria distintos compitan por la misma posi</a:t>
          </a:r>
          <a:r>
            <a:rPr lang="es-HN" sz="2000" dirty="0"/>
            <a:t>ción de cache.</a:t>
          </a:r>
        </a:p>
      </dgm:t>
    </dgm:pt>
    <dgm:pt modelId="{21276D3A-D600-4822-84CC-C641810329C4}" type="parTrans" cxnId="{CAAFAED5-D495-4A82-AFFC-0098A8383386}">
      <dgm:prSet/>
      <dgm:spPr/>
      <dgm:t>
        <a:bodyPr/>
        <a:lstStyle/>
        <a:p>
          <a:endParaRPr lang="es-HN"/>
        </a:p>
      </dgm:t>
    </dgm:pt>
    <dgm:pt modelId="{D0ED68BD-FEBE-487E-AB88-820C099C49F3}" type="sibTrans" cxnId="{CAAFAED5-D495-4A82-AFFC-0098A8383386}">
      <dgm:prSet/>
      <dgm:spPr/>
      <dgm:t>
        <a:bodyPr/>
        <a:lstStyle/>
        <a:p>
          <a:endParaRPr lang="es-HN"/>
        </a:p>
      </dgm:t>
    </dgm:pt>
    <dgm:pt modelId="{DC88C5EC-2A06-424A-A796-641685E60C90}">
      <dgm:prSet phldrT="[Texto]" custT="1"/>
      <dgm:spPr>
        <a:solidFill>
          <a:schemeClr val="accent5">
            <a:lumMod val="50000"/>
          </a:schemeClr>
        </a:solidFill>
      </dgm:spPr>
      <dgm:t>
        <a:bodyPr/>
        <a:lstStyle/>
        <a:p>
          <a:endParaRPr lang="es-HN" sz="2000" dirty="0"/>
        </a:p>
      </dgm:t>
    </dgm:pt>
    <dgm:pt modelId="{9CAA0FA2-DF87-44F8-AB84-04DFA02FFA93}" type="parTrans" cxnId="{10B3BFF2-FA49-4386-B41D-7DB283847A8C}">
      <dgm:prSet/>
      <dgm:spPr/>
      <dgm:t>
        <a:bodyPr/>
        <a:lstStyle/>
        <a:p>
          <a:endParaRPr lang="es-HN"/>
        </a:p>
      </dgm:t>
    </dgm:pt>
    <dgm:pt modelId="{CC8ACD61-BC0D-4DD8-BC6A-445821E2CBD8}" type="sibTrans" cxnId="{10B3BFF2-FA49-4386-B41D-7DB283847A8C}">
      <dgm:prSet/>
      <dgm:spPr/>
      <dgm:t>
        <a:bodyPr/>
        <a:lstStyle/>
        <a:p>
          <a:endParaRPr lang="es-HN"/>
        </a:p>
      </dgm:t>
    </dgm:pt>
    <dgm:pt modelId="{7872397C-4A74-48A5-A28B-6B8CCA08B5AC}">
      <dgm:prSet custT="1"/>
      <dgm:spPr/>
      <dgm:t>
        <a:bodyPr/>
        <a:lstStyle/>
        <a:p>
          <a:endParaRPr lang="es-HN" sz="2000" dirty="0"/>
        </a:p>
      </dgm:t>
    </dgm:pt>
    <dgm:pt modelId="{E84B4950-D552-4B0D-B42C-38E0473BEE8F}" type="parTrans" cxnId="{640B36B4-4C06-4B0C-B67E-0005A3F7CC9E}">
      <dgm:prSet/>
      <dgm:spPr/>
      <dgm:t>
        <a:bodyPr/>
        <a:lstStyle/>
        <a:p>
          <a:endParaRPr lang="es-HN"/>
        </a:p>
      </dgm:t>
    </dgm:pt>
    <dgm:pt modelId="{B84B5977-B022-4BB5-9944-FD7F2D2B2E9C}" type="sibTrans" cxnId="{640B36B4-4C06-4B0C-B67E-0005A3F7CC9E}">
      <dgm:prSet/>
      <dgm:spPr/>
      <dgm:t>
        <a:bodyPr/>
        <a:lstStyle/>
        <a:p>
          <a:endParaRPr lang="es-HN"/>
        </a:p>
      </dgm:t>
    </dgm:pt>
    <dgm:pt modelId="{4FADEB7D-B7A3-4A49-B2F1-9760DB5F0803}">
      <dgm:prSet custT="1"/>
      <dgm:spPr/>
      <dgm:t>
        <a:bodyPr/>
        <a:lstStyle/>
        <a:p>
          <a:r>
            <a:rPr lang="es-ES" sz="2000" dirty="0"/>
            <a:t>Reducir la penalización por fallo añadiendo un nivel más a la jerarquía (cache multinivel).</a:t>
          </a:r>
          <a:endParaRPr lang="es-HN" sz="2000" dirty="0"/>
        </a:p>
      </dgm:t>
    </dgm:pt>
    <dgm:pt modelId="{54BE519F-08AF-4EC7-9D52-0CB104ADCB2D}" type="parTrans" cxnId="{965392D7-622B-423F-B1EC-DBFF7B22B43E}">
      <dgm:prSet/>
      <dgm:spPr/>
      <dgm:t>
        <a:bodyPr/>
        <a:lstStyle/>
        <a:p>
          <a:endParaRPr lang="es-HN"/>
        </a:p>
      </dgm:t>
    </dgm:pt>
    <dgm:pt modelId="{C8FC4D7B-392F-4D1D-BD03-95D7C0CD5803}" type="sibTrans" cxnId="{965392D7-622B-423F-B1EC-DBFF7B22B43E}">
      <dgm:prSet/>
      <dgm:spPr/>
      <dgm:t>
        <a:bodyPr/>
        <a:lstStyle/>
        <a:p>
          <a:endParaRPr lang="es-HN"/>
        </a:p>
      </dgm:t>
    </dgm:pt>
    <dgm:pt modelId="{44F5E8E2-8ED5-45B5-B4D7-8CAAD4211DC1}">
      <dgm:prSet custT="1"/>
      <dgm:spPr/>
      <dgm:t>
        <a:bodyPr/>
        <a:lstStyle/>
        <a:p>
          <a:endParaRPr lang="es-HN" sz="2000" dirty="0"/>
        </a:p>
      </dgm:t>
    </dgm:pt>
    <dgm:pt modelId="{347A11F5-5E62-4FA8-9663-8F83A53A9D61}" type="parTrans" cxnId="{9C7E3904-C8E0-4227-A39A-E4AB8DF14B8B}">
      <dgm:prSet/>
      <dgm:spPr/>
      <dgm:t>
        <a:bodyPr/>
        <a:lstStyle/>
        <a:p>
          <a:endParaRPr lang="es-HN"/>
        </a:p>
      </dgm:t>
    </dgm:pt>
    <dgm:pt modelId="{3A585293-1259-4C77-BE0C-5C950F66F9A0}" type="sibTrans" cxnId="{9C7E3904-C8E0-4227-A39A-E4AB8DF14B8B}">
      <dgm:prSet/>
      <dgm:spPr/>
      <dgm:t>
        <a:bodyPr/>
        <a:lstStyle/>
        <a:p>
          <a:endParaRPr lang="es-HN"/>
        </a:p>
      </dgm:t>
    </dgm:pt>
    <dgm:pt modelId="{51AC9BC5-24CE-42FB-AE4B-4475A1FB0007}">
      <dgm:prSet custT="1"/>
      <dgm:spPr/>
      <dgm:t>
        <a:bodyPr/>
        <a:lstStyle/>
        <a:p>
          <a:r>
            <a:rPr lang="es-ES" sz="2000" dirty="0"/>
            <a:t>El tiempo de CPU se puede separar en los ciclos de reloj que el procesador utiliza para ejecutar el programa y en los ciclos de reloj que se requieren cuando la CPU espera a la memo</a:t>
          </a:r>
          <a:r>
            <a:rPr lang="es-HN" sz="2000" dirty="0"/>
            <a:t>ria principal.</a:t>
          </a:r>
        </a:p>
      </dgm:t>
    </dgm:pt>
    <dgm:pt modelId="{6B6CA0AB-8FAC-42B2-8F48-FF37C6CEC630}" type="parTrans" cxnId="{80E78D16-5A32-4997-8E77-9020351A50A0}">
      <dgm:prSet/>
      <dgm:spPr/>
      <dgm:t>
        <a:bodyPr/>
        <a:lstStyle/>
        <a:p>
          <a:endParaRPr lang="es-HN"/>
        </a:p>
      </dgm:t>
    </dgm:pt>
    <dgm:pt modelId="{7B4BB36D-1491-47EC-8FD4-AEABA02B2A48}" type="sibTrans" cxnId="{80E78D16-5A32-4997-8E77-9020351A50A0}">
      <dgm:prSet/>
      <dgm:spPr/>
      <dgm:t>
        <a:bodyPr/>
        <a:lstStyle/>
        <a:p>
          <a:endParaRPr lang="es-HN"/>
        </a:p>
      </dgm:t>
    </dgm:pt>
    <dgm:pt modelId="{20EFCA68-9877-4BA2-8D4F-25AF11DB97D3}">
      <dgm:prSet custT="1"/>
      <dgm:spPr/>
      <dgm:t>
        <a:bodyPr/>
        <a:lstStyle/>
        <a:p>
          <a:endParaRPr lang="es-HN" sz="2000" dirty="0"/>
        </a:p>
      </dgm:t>
    </dgm:pt>
    <dgm:pt modelId="{9C4B506F-1D8F-423F-BA84-F726BC82F30B}" type="parTrans" cxnId="{0EEEFEC3-612C-43E4-925E-15FC37DFCA89}">
      <dgm:prSet/>
      <dgm:spPr/>
      <dgm:t>
        <a:bodyPr/>
        <a:lstStyle/>
        <a:p>
          <a:endParaRPr lang="es-HN"/>
        </a:p>
      </dgm:t>
    </dgm:pt>
    <dgm:pt modelId="{2DA97634-6929-4E1B-BC8E-DD101F4DCDB1}" type="sibTrans" cxnId="{0EEEFEC3-612C-43E4-925E-15FC37DFCA89}">
      <dgm:prSet/>
      <dgm:spPr/>
      <dgm:t>
        <a:bodyPr/>
        <a:lstStyle/>
        <a:p>
          <a:endParaRPr lang="es-HN"/>
        </a:p>
      </dgm:t>
    </dgm:pt>
    <dgm:pt modelId="{461E80F3-4EEF-4686-8CDC-15BE897D1BFB}">
      <dgm:prSet custT="1"/>
      <dgm:spPr/>
      <dgm:t>
        <a:bodyPr/>
        <a:lstStyle/>
        <a:p>
          <a:endParaRPr lang="es-HN" sz="2000" dirty="0"/>
        </a:p>
      </dgm:t>
    </dgm:pt>
    <dgm:pt modelId="{9BFE83AA-49E7-4025-8D6E-F6EFB2AD1CA3}" type="parTrans" cxnId="{3E797B55-5D6D-428E-B7AD-3814A3D4B253}">
      <dgm:prSet/>
      <dgm:spPr/>
      <dgm:t>
        <a:bodyPr/>
        <a:lstStyle/>
        <a:p>
          <a:endParaRPr lang="es-HN"/>
        </a:p>
      </dgm:t>
    </dgm:pt>
    <dgm:pt modelId="{41591876-B0A6-45E9-AD2C-66A9ED89033C}" type="sibTrans" cxnId="{3E797B55-5D6D-428E-B7AD-3814A3D4B253}">
      <dgm:prSet/>
      <dgm:spPr/>
      <dgm:t>
        <a:bodyPr/>
        <a:lstStyle/>
        <a:p>
          <a:endParaRPr lang="es-HN"/>
        </a:p>
      </dgm:t>
    </dgm:pt>
    <dgm:pt modelId="{A3B3D6AA-F1E1-4E87-8391-894A7ABC7ED6}">
      <dgm:prSet custT="1"/>
      <dgm:spPr/>
      <dgm:t>
        <a:bodyPr/>
        <a:lstStyle/>
        <a:p>
          <a:r>
            <a:rPr lang="es-ES" sz="2000" dirty="0"/>
            <a:t>Normalmente se supone que los tiempos de acceso que corresponden a aciertos forman parte de los ciclos normales de ejecución de la CPU.</a:t>
          </a:r>
          <a:endParaRPr lang="es-HN" sz="2000" dirty="0"/>
        </a:p>
      </dgm:t>
    </dgm:pt>
    <dgm:pt modelId="{D36D597F-1277-416D-8FFC-4D3155D2AE49}" type="parTrans" cxnId="{DF77EC8E-D2E7-4F13-88AA-A3A6DCB05C1E}">
      <dgm:prSet/>
      <dgm:spPr/>
      <dgm:t>
        <a:bodyPr/>
        <a:lstStyle/>
        <a:p>
          <a:endParaRPr lang="es-HN"/>
        </a:p>
      </dgm:t>
    </dgm:pt>
    <dgm:pt modelId="{000AAB54-1CCA-4679-8218-FA03435C262E}" type="sibTrans" cxnId="{DF77EC8E-D2E7-4F13-88AA-A3A6DCB05C1E}">
      <dgm:prSet/>
      <dgm:spPr/>
      <dgm:t>
        <a:bodyPr/>
        <a:lstStyle/>
        <a:p>
          <a:endParaRPr lang="es-HN"/>
        </a:p>
      </dgm:t>
    </dgm:pt>
    <dgm:pt modelId="{966D73D0-D6C5-4F41-B2F8-DD6BB6A4E69D}">
      <dgm:prSet custT="1"/>
      <dgm:spPr/>
      <dgm:t>
        <a:bodyPr/>
        <a:lstStyle/>
        <a:p>
          <a:endParaRPr lang="es-HN" sz="2000" dirty="0"/>
        </a:p>
      </dgm:t>
    </dgm:pt>
    <dgm:pt modelId="{4ED8D389-BAAA-4DD6-9AD9-89D3F1A9E377}" type="parTrans" cxnId="{F578F285-A52C-43D2-8EBB-D61294939060}">
      <dgm:prSet/>
      <dgm:spPr/>
      <dgm:t>
        <a:bodyPr/>
        <a:lstStyle/>
        <a:p>
          <a:endParaRPr lang="es-HN"/>
        </a:p>
      </dgm:t>
    </dgm:pt>
    <dgm:pt modelId="{5C53761E-C66E-4EFE-9002-47B767812285}" type="sibTrans" cxnId="{F578F285-A52C-43D2-8EBB-D61294939060}">
      <dgm:prSet/>
      <dgm:spPr/>
      <dgm:t>
        <a:bodyPr/>
        <a:lstStyle/>
        <a:p>
          <a:endParaRPr lang="es-HN"/>
        </a:p>
      </dgm:t>
    </dgm:pt>
    <dgm:pt modelId="{D479015D-5678-4C19-B5A0-0412087BD4F0}">
      <dgm:prSet custT="1"/>
      <dgm:spPr/>
      <dgm:t>
        <a:bodyPr/>
        <a:lstStyle/>
        <a:p>
          <a:r>
            <a:rPr lang="es-ES" sz="2000" dirty="0"/>
            <a:t>Los ciclos de reloj de parada debido a la memoria pueden ser definidos como la suma de los ciclos de parada que se originan por las lecturas más los que se produ</a:t>
          </a:r>
          <a:r>
            <a:rPr lang="es-HN" sz="2000" dirty="0"/>
            <a:t>cen por las escrituras.</a:t>
          </a:r>
        </a:p>
      </dgm:t>
    </dgm:pt>
    <dgm:pt modelId="{1DD31EBD-FB5A-423F-B01E-520BB4440327}" type="parTrans" cxnId="{518CD6AA-3C34-4FD6-9CB1-82C2A8A41436}">
      <dgm:prSet/>
      <dgm:spPr/>
      <dgm:t>
        <a:bodyPr/>
        <a:lstStyle/>
        <a:p>
          <a:endParaRPr lang="es-HN"/>
        </a:p>
      </dgm:t>
    </dgm:pt>
    <dgm:pt modelId="{C8E732EA-2A0B-4370-8BE1-21F117227D1C}" type="sibTrans" cxnId="{518CD6AA-3C34-4FD6-9CB1-82C2A8A41436}">
      <dgm:prSet/>
      <dgm:spPr/>
      <dgm:t>
        <a:bodyPr/>
        <a:lstStyle/>
        <a:p>
          <a:endParaRPr lang="es-HN"/>
        </a:p>
      </dgm:t>
    </dgm:pt>
    <dgm:pt modelId="{6901C0F0-153C-4FC4-8A22-94B7838413CF}">
      <dgm:prSet custT="1"/>
      <dgm:spPr/>
      <dgm:t>
        <a:bodyPr/>
        <a:lstStyle/>
        <a:p>
          <a:endParaRPr lang="es-HN" sz="2000" dirty="0"/>
        </a:p>
      </dgm:t>
    </dgm:pt>
    <dgm:pt modelId="{69BE3CF7-6A29-45CF-8DCD-D17F5EB890E0}" type="parTrans" cxnId="{E6FBC3CB-909F-4188-B4AD-D51D020C4E37}">
      <dgm:prSet/>
      <dgm:spPr/>
      <dgm:t>
        <a:bodyPr/>
        <a:lstStyle/>
        <a:p>
          <a:endParaRPr lang="es-HN"/>
        </a:p>
      </dgm:t>
    </dgm:pt>
    <dgm:pt modelId="{25C6E415-E9C4-4DC6-9DF3-B603772B99DA}" type="sibTrans" cxnId="{E6FBC3CB-909F-4188-B4AD-D51D020C4E37}">
      <dgm:prSet/>
      <dgm:spPr/>
      <dgm:t>
        <a:bodyPr/>
        <a:lstStyle/>
        <a:p>
          <a:endParaRPr lang="es-HN"/>
        </a:p>
      </dgm:t>
    </dgm:pt>
    <dgm:pt modelId="{8BDF9BAD-0427-4FE1-B2C8-C8F7606600D5}" type="pres">
      <dgm:prSet presAssocID="{AEBB9787-A0DB-4E39-9DD7-01CF375D5DF6}" presName="linearFlow" presStyleCnt="0">
        <dgm:presLayoutVars>
          <dgm:dir/>
          <dgm:animLvl val="lvl"/>
          <dgm:resizeHandles/>
        </dgm:presLayoutVars>
      </dgm:prSet>
      <dgm:spPr/>
    </dgm:pt>
    <dgm:pt modelId="{CC324A76-3651-4BB5-B965-A6B321A23F4E}" type="pres">
      <dgm:prSet presAssocID="{0B82179A-3B54-4060-BCC3-4B38836BBB52}" presName="compositeNode" presStyleCnt="0">
        <dgm:presLayoutVars>
          <dgm:bulletEnabled val="1"/>
        </dgm:presLayoutVars>
      </dgm:prSet>
      <dgm:spPr/>
    </dgm:pt>
    <dgm:pt modelId="{1A9FE86A-8420-4FD4-A353-A13F40E4E65D}" type="pres">
      <dgm:prSet presAssocID="{0B82179A-3B54-4060-BCC3-4B38836BBB52}" presName="image" presStyleLbl="fgImgPlace1" presStyleIdx="0" presStyleCnt="1" custLinFactNeighborY="3275"/>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720E74DD-1549-480B-9DCF-9022AF839031}" type="pres">
      <dgm:prSet presAssocID="{0B82179A-3B54-4060-BCC3-4B38836BBB52}" presName="childNode" presStyleLbl="node1" presStyleIdx="0" presStyleCnt="1" custLinFactNeighborX="229" custLinFactNeighborY="-2030">
        <dgm:presLayoutVars>
          <dgm:bulletEnabled val="1"/>
        </dgm:presLayoutVars>
      </dgm:prSet>
      <dgm:spPr/>
    </dgm:pt>
    <dgm:pt modelId="{7AAEF518-D9F6-41CA-B61B-D9528F543AE1}" type="pres">
      <dgm:prSet presAssocID="{0B82179A-3B54-4060-BCC3-4B38836BBB52}" presName="parentNode" presStyleLbl="revTx" presStyleIdx="0" presStyleCnt="1">
        <dgm:presLayoutVars>
          <dgm:chMax val="0"/>
          <dgm:bulletEnabled val="1"/>
        </dgm:presLayoutVars>
      </dgm:prSet>
      <dgm:spPr/>
    </dgm:pt>
  </dgm:ptLst>
  <dgm:cxnLst>
    <dgm:cxn modelId="{9C7E3904-C8E0-4227-A39A-E4AB8DF14B8B}" srcId="{0B82179A-3B54-4060-BCC3-4B38836BBB52}" destId="{44F5E8E2-8ED5-45B5-B4D7-8CAAD4211DC1}" srcOrd="9" destOrd="0" parTransId="{347A11F5-5E62-4FA8-9663-8F83A53A9D61}" sibTransId="{3A585293-1259-4C77-BE0C-5C950F66F9A0}"/>
    <dgm:cxn modelId="{C9A54605-3A23-4E13-8AE7-352F5C2F18E2}" type="presOf" srcId="{2956D723-772D-407C-AF6D-B1D0CCEE3803}" destId="{720E74DD-1549-480B-9DCF-9022AF839031}" srcOrd="0" destOrd="0" presId="urn:microsoft.com/office/officeart/2005/8/layout/hList2"/>
    <dgm:cxn modelId="{80E78D16-5A32-4997-8E77-9020351A50A0}" srcId="{0B82179A-3B54-4060-BCC3-4B38836BBB52}" destId="{51AC9BC5-24CE-42FB-AE4B-4475A1FB0007}" srcOrd="2" destOrd="0" parTransId="{6B6CA0AB-8FAC-42B2-8F48-FF37C6CEC630}" sibTransId="{7B4BB36D-1491-47EC-8FD4-AEABA02B2A48}"/>
    <dgm:cxn modelId="{037B4D27-11E1-4B18-AC06-5D1595BB76C2}" type="presOf" srcId="{4FADEB7D-B7A3-4A49-B2F1-9760DB5F0803}" destId="{720E74DD-1549-480B-9DCF-9022AF839031}" srcOrd="0" destOrd="1" presId="urn:microsoft.com/office/officeart/2005/8/layout/hList2"/>
    <dgm:cxn modelId="{FBF6024C-80DC-4FEC-97B3-1340E252BE19}" type="presOf" srcId="{D479015D-5678-4C19-B5A0-0412087BD4F0}" destId="{720E74DD-1549-480B-9DCF-9022AF839031}" srcOrd="0" destOrd="4" presId="urn:microsoft.com/office/officeart/2005/8/layout/hList2"/>
    <dgm:cxn modelId="{9A834150-0261-4DCC-83E7-A066187D5268}" type="presOf" srcId="{DC88C5EC-2A06-424A-A796-641685E60C90}" destId="{720E74DD-1549-480B-9DCF-9022AF839031}" srcOrd="0" destOrd="11" presId="urn:microsoft.com/office/officeart/2005/8/layout/hList2"/>
    <dgm:cxn modelId="{F4D5AF53-2CD8-44E6-8841-87B8E2C67591}" type="presOf" srcId="{20EFCA68-9877-4BA2-8D4F-25AF11DB97D3}" destId="{720E74DD-1549-480B-9DCF-9022AF839031}" srcOrd="0" destOrd="7" presId="urn:microsoft.com/office/officeart/2005/8/layout/hList2"/>
    <dgm:cxn modelId="{3E797B55-5D6D-428E-B7AD-3814A3D4B253}" srcId="{0B82179A-3B54-4060-BCC3-4B38836BBB52}" destId="{461E80F3-4EEF-4686-8CDC-15BE897D1BFB}" srcOrd="8" destOrd="0" parTransId="{9BFE83AA-49E7-4025-8D6E-F6EFB2AD1CA3}" sibTransId="{41591876-B0A6-45E9-AD2C-66A9ED89033C}"/>
    <dgm:cxn modelId="{D60B487A-2A5E-45A7-A04E-82FAEADBF33F}" type="presOf" srcId="{0B82179A-3B54-4060-BCC3-4B38836BBB52}" destId="{7AAEF518-D9F6-41CA-B61B-D9528F543AE1}" srcOrd="0" destOrd="0" presId="urn:microsoft.com/office/officeart/2005/8/layout/hList2"/>
    <dgm:cxn modelId="{F578F285-A52C-43D2-8EBB-D61294939060}" srcId="{0B82179A-3B54-4060-BCC3-4B38836BBB52}" destId="{966D73D0-D6C5-4F41-B2F8-DD6BB6A4E69D}" srcOrd="6" destOrd="0" parTransId="{4ED8D389-BAAA-4DD6-9AD9-89D3F1A9E377}" sibTransId="{5C53761E-C66E-4EFE-9002-47B767812285}"/>
    <dgm:cxn modelId="{DF77EC8E-D2E7-4F13-88AA-A3A6DCB05C1E}" srcId="{0B82179A-3B54-4060-BCC3-4B38836BBB52}" destId="{A3B3D6AA-F1E1-4E87-8391-894A7ABC7ED6}" srcOrd="3" destOrd="0" parTransId="{D36D597F-1277-416D-8FFC-4D3155D2AE49}" sibTransId="{000AAB54-1CCA-4679-8218-FA03435C262E}"/>
    <dgm:cxn modelId="{DF68FB99-2A58-4487-9A4E-24458592DD29}" type="presOf" srcId="{966D73D0-D6C5-4F41-B2F8-DD6BB6A4E69D}" destId="{720E74DD-1549-480B-9DCF-9022AF839031}" srcOrd="0" destOrd="6" presId="urn:microsoft.com/office/officeart/2005/8/layout/hList2"/>
    <dgm:cxn modelId="{518CD6AA-3C34-4FD6-9CB1-82C2A8A41436}" srcId="{0B82179A-3B54-4060-BCC3-4B38836BBB52}" destId="{D479015D-5678-4C19-B5A0-0412087BD4F0}" srcOrd="4" destOrd="0" parTransId="{1DD31EBD-FB5A-423F-B01E-520BB4440327}" sibTransId="{C8E732EA-2A0B-4370-8BE1-21F117227D1C}"/>
    <dgm:cxn modelId="{72DD75AC-2DB5-4978-BE02-6F151EB5E917}" type="presOf" srcId="{51AC9BC5-24CE-42FB-AE4B-4475A1FB0007}" destId="{720E74DD-1549-480B-9DCF-9022AF839031}" srcOrd="0" destOrd="2" presId="urn:microsoft.com/office/officeart/2005/8/layout/hList2"/>
    <dgm:cxn modelId="{640B36B4-4C06-4B0C-B67E-0005A3F7CC9E}" srcId="{0B82179A-3B54-4060-BCC3-4B38836BBB52}" destId="{7872397C-4A74-48A5-A28B-6B8CCA08B5AC}" srcOrd="10" destOrd="0" parTransId="{E84B4950-D552-4B0D-B42C-38E0473BEE8F}" sibTransId="{B84B5977-B022-4BB5-9944-FD7F2D2B2E9C}"/>
    <dgm:cxn modelId="{443A73B9-69A1-429E-BB61-B77FE2FBC684}" type="presOf" srcId="{AEBB9787-A0DB-4E39-9DD7-01CF375D5DF6}" destId="{8BDF9BAD-0427-4FE1-B2C8-C8F7606600D5}" srcOrd="0" destOrd="0" presId="urn:microsoft.com/office/officeart/2005/8/layout/hList2"/>
    <dgm:cxn modelId="{74CEC9BB-3DE4-47A5-99B4-C2D7EA329A4B}" type="presOf" srcId="{461E80F3-4EEF-4686-8CDC-15BE897D1BFB}" destId="{720E74DD-1549-480B-9DCF-9022AF839031}" srcOrd="0" destOrd="8" presId="urn:microsoft.com/office/officeart/2005/8/layout/hList2"/>
    <dgm:cxn modelId="{0EEEFEC3-612C-43E4-925E-15FC37DFCA89}" srcId="{0B82179A-3B54-4060-BCC3-4B38836BBB52}" destId="{20EFCA68-9877-4BA2-8D4F-25AF11DB97D3}" srcOrd="7" destOrd="0" parTransId="{9C4B506F-1D8F-423F-BA84-F726BC82F30B}" sibTransId="{2DA97634-6929-4E1B-BC8E-DD101F4DCDB1}"/>
    <dgm:cxn modelId="{8F03E1C5-A902-4B3C-9BD7-5AFDC4FDA6D2}" type="presOf" srcId="{44F5E8E2-8ED5-45B5-B4D7-8CAAD4211DC1}" destId="{720E74DD-1549-480B-9DCF-9022AF839031}" srcOrd="0" destOrd="9" presId="urn:microsoft.com/office/officeart/2005/8/layout/hList2"/>
    <dgm:cxn modelId="{7BA2B9C6-6032-4FE4-841C-983942AA80A3}" srcId="{AEBB9787-A0DB-4E39-9DD7-01CF375D5DF6}" destId="{0B82179A-3B54-4060-BCC3-4B38836BBB52}" srcOrd="0" destOrd="0" parTransId="{8297B141-E14C-49BF-A32C-ED0311420144}" sibTransId="{4412107C-75F9-405B-9210-418FADE1E919}"/>
    <dgm:cxn modelId="{24F155CA-A8E6-4BCE-9886-45DBC94CF904}" type="presOf" srcId="{7872397C-4A74-48A5-A28B-6B8CCA08B5AC}" destId="{720E74DD-1549-480B-9DCF-9022AF839031}" srcOrd="0" destOrd="10" presId="urn:microsoft.com/office/officeart/2005/8/layout/hList2"/>
    <dgm:cxn modelId="{E6FBC3CB-909F-4188-B4AD-D51D020C4E37}" srcId="{0B82179A-3B54-4060-BCC3-4B38836BBB52}" destId="{6901C0F0-153C-4FC4-8A22-94B7838413CF}" srcOrd="5" destOrd="0" parTransId="{69BE3CF7-6A29-45CF-8DCD-D17F5EB890E0}" sibTransId="{25C6E415-E9C4-4DC6-9DF3-B603772B99DA}"/>
    <dgm:cxn modelId="{CAAFAED5-D495-4A82-AFFC-0098A8383386}" srcId="{0B82179A-3B54-4060-BCC3-4B38836BBB52}" destId="{2956D723-772D-407C-AF6D-B1D0CCEE3803}" srcOrd="0" destOrd="0" parTransId="{21276D3A-D600-4822-84CC-C641810329C4}" sibTransId="{D0ED68BD-FEBE-487E-AB88-820C099C49F3}"/>
    <dgm:cxn modelId="{965392D7-622B-423F-B1EC-DBFF7B22B43E}" srcId="{0B82179A-3B54-4060-BCC3-4B38836BBB52}" destId="{4FADEB7D-B7A3-4A49-B2F1-9760DB5F0803}" srcOrd="1" destOrd="0" parTransId="{54BE519F-08AF-4EC7-9D52-0CB104ADCB2D}" sibTransId="{C8FC4D7B-392F-4D1D-BD03-95D7C0CD5803}"/>
    <dgm:cxn modelId="{9CD99ED9-9AA8-463B-B854-0D8BAB886A30}" type="presOf" srcId="{A3B3D6AA-F1E1-4E87-8391-894A7ABC7ED6}" destId="{720E74DD-1549-480B-9DCF-9022AF839031}" srcOrd="0" destOrd="3" presId="urn:microsoft.com/office/officeart/2005/8/layout/hList2"/>
    <dgm:cxn modelId="{10B3BFF2-FA49-4386-B41D-7DB283847A8C}" srcId="{0B82179A-3B54-4060-BCC3-4B38836BBB52}" destId="{DC88C5EC-2A06-424A-A796-641685E60C90}" srcOrd="11" destOrd="0" parTransId="{9CAA0FA2-DF87-44F8-AB84-04DFA02FFA93}" sibTransId="{CC8ACD61-BC0D-4DD8-BC6A-445821E2CBD8}"/>
    <dgm:cxn modelId="{D324CAFB-F209-47E3-B7E3-A3B591223525}" type="presOf" srcId="{6901C0F0-153C-4FC4-8A22-94B7838413CF}" destId="{720E74DD-1549-480B-9DCF-9022AF839031}" srcOrd="0" destOrd="5" presId="urn:microsoft.com/office/officeart/2005/8/layout/hList2"/>
    <dgm:cxn modelId="{76E9308F-8505-4943-8C19-6539113BEFC8}" type="presParOf" srcId="{8BDF9BAD-0427-4FE1-B2C8-C8F7606600D5}" destId="{CC324A76-3651-4BB5-B965-A6B321A23F4E}" srcOrd="0" destOrd="0" presId="urn:microsoft.com/office/officeart/2005/8/layout/hList2"/>
    <dgm:cxn modelId="{AB19DC4E-D25A-4E04-8782-EB4E0FD6C3F2}" type="presParOf" srcId="{CC324A76-3651-4BB5-B965-A6B321A23F4E}" destId="{1A9FE86A-8420-4FD4-A353-A13F40E4E65D}" srcOrd="0" destOrd="0" presId="urn:microsoft.com/office/officeart/2005/8/layout/hList2"/>
    <dgm:cxn modelId="{F37719B9-3FF4-46B5-B04C-F71C01EC2CA7}" type="presParOf" srcId="{CC324A76-3651-4BB5-B965-A6B321A23F4E}" destId="{720E74DD-1549-480B-9DCF-9022AF839031}" srcOrd="1" destOrd="0" presId="urn:microsoft.com/office/officeart/2005/8/layout/hList2"/>
    <dgm:cxn modelId="{B65419B6-36B1-4C52-A5A1-15079180957C}" type="presParOf" srcId="{CC324A76-3651-4BB5-B965-A6B321A23F4E}" destId="{7AAEF518-D9F6-41CA-B61B-D9528F543AE1}"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3E6410-3C41-494F-8528-6D00B76164F1}">
      <dsp:nvSpPr>
        <dsp:cNvPr id="0" name=""/>
        <dsp:cNvSpPr/>
      </dsp:nvSpPr>
      <dsp:spPr>
        <a:xfrm rot="16200000">
          <a:off x="-1646021" y="3232089"/>
          <a:ext cx="4789190" cy="1013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93496" bIns="0" numCol="1" spcCol="1270" anchor="t" anchorCtr="0">
          <a:noAutofit/>
        </a:bodyPr>
        <a:lstStyle/>
        <a:p>
          <a:pPr marL="0" lvl="0" indent="0" algn="r" defTabSz="1333500">
            <a:lnSpc>
              <a:spcPct val="90000"/>
            </a:lnSpc>
            <a:spcBef>
              <a:spcPct val="0"/>
            </a:spcBef>
            <a:spcAft>
              <a:spcPct val="35000"/>
            </a:spcAft>
            <a:buNone/>
          </a:pPr>
          <a:endParaRPr lang="es-ES" sz="3000" kern="1200" dirty="0"/>
        </a:p>
        <a:p>
          <a:pPr marL="0" lvl="0" indent="0" algn="r" defTabSz="1333500">
            <a:lnSpc>
              <a:spcPct val="90000"/>
            </a:lnSpc>
            <a:spcBef>
              <a:spcPct val="0"/>
            </a:spcBef>
            <a:spcAft>
              <a:spcPct val="35000"/>
            </a:spcAft>
            <a:buNone/>
          </a:pPr>
          <a:endParaRPr lang="es-HN" sz="3000" kern="1200" dirty="0"/>
        </a:p>
      </dsp:txBody>
      <dsp:txXfrm>
        <a:off x="-1646021" y="3232089"/>
        <a:ext cx="4789190" cy="1013098"/>
      </dsp:txXfrm>
    </dsp:sp>
    <dsp:sp modelId="{8C82AEC3-81C5-48DB-919D-B1C7EFDBBF14}">
      <dsp:nvSpPr>
        <dsp:cNvPr id="0" name=""/>
        <dsp:cNvSpPr/>
      </dsp:nvSpPr>
      <dsp:spPr>
        <a:xfrm>
          <a:off x="1255123" y="1344043"/>
          <a:ext cx="6976587" cy="478919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93496"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t>Conocer las características generales de los diferentes tipos de memoria que aparecen en un computador digital y analizar la necesidad de su organización jerárquica.</a:t>
          </a:r>
          <a:endParaRPr lang="es-HN" sz="2000" kern="1200" dirty="0"/>
        </a:p>
        <a:p>
          <a:pPr marL="228600" lvl="1" indent="-228600" algn="l" defTabSz="889000">
            <a:lnSpc>
              <a:spcPct val="90000"/>
            </a:lnSpc>
            <a:spcBef>
              <a:spcPct val="0"/>
            </a:spcBef>
            <a:spcAft>
              <a:spcPct val="15000"/>
            </a:spcAft>
            <a:buChar char="•"/>
          </a:pPr>
          <a:r>
            <a:rPr lang="es-ES" sz="2000" kern="1200" dirty="0"/>
            <a:t>Estudiar las diferentes formas de configuración interna de la memoria principal de un </a:t>
          </a:r>
          <a:r>
            <a:rPr lang="es-HN" sz="2000" kern="1200" dirty="0"/>
            <a:t>computador.</a:t>
          </a:r>
        </a:p>
        <a:p>
          <a:pPr marL="228600" lvl="1" indent="-228600" algn="l" defTabSz="889000">
            <a:lnSpc>
              <a:spcPct val="90000"/>
            </a:lnSpc>
            <a:spcBef>
              <a:spcPct val="0"/>
            </a:spcBef>
            <a:spcAft>
              <a:spcPct val="15000"/>
            </a:spcAft>
            <a:buChar char="•"/>
          </a:pPr>
          <a:r>
            <a:rPr lang="es-ES" sz="2000" kern="1200" dirty="0"/>
            <a:t>Conocer las técnicas de diseño de memorias a partir de módulos más elementales así como las funciones de selección que permiten ubicarlas en el espacio de direcciones.</a:t>
          </a:r>
          <a:endParaRPr lang="es-HN" sz="2000" kern="1200" dirty="0"/>
        </a:p>
        <a:p>
          <a:pPr marL="228600" lvl="1" indent="-228600" algn="l" defTabSz="889000">
            <a:lnSpc>
              <a:spcPct val="90000"/>
            </a:lnSpc>
            <a:spcBef>
              <a:spcPct val="0"/>
            </a:spcBef>
            <a:spcAft>
              <a:spcPct val="15000"/>
            </a:spcAft>
            <a:buChar char="•"/>
          </a:pPr>
          <a:r>
            <a:rPr lang="es-ES" sz="2000" kern="1200" dirty="0"/>
            <a:t>Diseñar sistemas de memoria con detección y corrección de fallos.</a:t>
          </a:r>
          <a:endParaRPr lang="es-HN" sz="2000" kern="1200" dirty="0"/>
        </a:p>
        <a:p>
          <a:pPr marL="228600" lvl="1" indent="-228600" algn="l" defTabSz="889000">
            <a:lnSpc>
              <a:spcPct val="90000"/>
            </a:lnSpc>
            <a:spcBef>
              <a:spcPct val="0"/>
            </a:spcBef>
            <a:spcAft>
              <a:spcPct val="15000"/>
            </a:spcAft>
            <a:buChar char="•"/>
          </a:pPr>
          <a:r>
            <a:rPr lang="es-ES" sz="2000" kern="1200" dirty="0"/>
            <a:t> Aumentar el ancho de banda de la memoria principal utilizando un diseño modular con acceso simultáneo a cada módulo y técnicas de entrelazado de direcciones. </a:t>
          </a:r>
          <a:endParaRPr lang="es-HN" sz="2000" kern="1200" dirty="0"/>
        </a:p>
        <a:p>
          <a:pPr marL="228600" lvl="1" indent="-228600" algn="l" defTabSz="889000">
            <a:lnSpc>
              <a:spcPct val="90000"/>
            </a:lnSpc>
            <a:spcBef>
              <a:spcPct val="0"/>
            </a:spcBef>
            <a:spcAft>
              <a:spcPct val="15000"/>
            </a:spcAft>
            <a:buChar char="•"/>
          </a:pPr>
          <a:endParaRPr lang="es-HN" sz="2000" kern="1200" dirty="0"/>
        </a:p>
      </dsp:txBody>
      <dsp:txXfrm>
        <a:off x="1255123" y="1344043"/>
        <a:ext cx="6976587" cy="4789190"/>
      </dsp:txXfrm>
    </dsp:sp>
    <dsp:sp modelId="{BF07AAB3-8977-41C1-BC9A-04D263094171}">
      <dsp:nvSpPr>
        <dsp:cNvPr id="0" name=""/>
        <dsp:cNvSpPr/>
      </dsp:nvSpPr>
      <dsp:spPr>
        <a:xfrm>
          <a:off x="242025" y="6753"/>
          <a:ext cx="2026196" cy="202619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02CAE-47DA-42FE-9E57-CD8CB3EBEF7A}">
      <dsp:nvSpPr>
        <dsp:cNvPr id="0" name=""/>
        <dsp:cNvSpPr/>
      </dsp:nvSpPr>
      <dsp:spPr>
        <a:xfrm rot="16200000">
          <a:off x="-1383680" y="2964709"/>
          <a:ext cx="4392996" cy="929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19580" bIns="0" numCol="1" spcCol="1270" anchor="t" anchorCtr="0">
          <a:noAutofit/>
        </a:bodyPr>
        <a:lstStyle/>
        <a:p>
          <a:pPr marL="0" lvl="0" indent="0" algn="r" defTabSz="1200150">
            <a:lnSpc>
              <a:spcPct val="90000"/>
            </a:lnSpc>
            <a:spcBef>
              <a:spcPct val="0"/>
            </a:spcBef>
            <a:spcAft>
              <a:spcPct val="35000"/>
            </a:spcAft>
            <a:buNone/>
          </a:pPr>
          <a:endParaRPr lang="es-ES_tradnl" sz="2700" kern="1200" dirty="0"/>
        </a:p>
        <a:p>
          <a:pPr marL="0" lvl="0" indent="0" algn="r" defTabSz="1200150">
            <a:lnSpc>
              <a:spcPct val="90000"/>
            </a:lnSpc>
            <a:spcBef>
              <a:spcPct val="0"/>
            </a:spcBef>
            <a:spcAft>
              <a:spcPct val="35000"/>
            </a:spcAft>
            <a:buNone/>
          </a:pPr>
          <a:endParaRPr lang="es-ES_tradnl" sz="2700" kern="1200" dirty="0"/>
        </a:p>
      </dsp:txBody>
      <dsp:txXfrm>
        <a:off x="-1383680" y="2964709"/>
        <a:ext cx="4392996" cy="929287"/>
      </dsp:txXfrm>
    </dsp:sp>
    <dsp:sp modelId="{1C2A298D-1AC8-4EA8-BE67-CDBD562AC6FC}">
      <dsp:nvSpPr>
        <dsp:cNvPr id="0" name=""/>
        <dsp:cNvSpPr/>
      </dsp:nvSpPr>
      <dsp:spPr>
        <a:xfrm>
          <a:off x="1277461" y="1232855"/>
          <a:ext cx="7054129" cy="4392996"/>
        </a:xfrm>
        <a:prstGeom prst="rect">
          <a:avLst/>
        </a:prstGeom>
        <a:solidFill>
          <a:srgbClr val="006699"/>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0688" tIns="819580" rIns="170688" bIns="170688" numCol="1" spcCol="1270" anchor="t" anchorCtr="0">
          <a:noAutofit/>
        </a:bodyPr>
        <a:lstStyle/>
        <a:p>
          <a:pPr marL="228600" lvl="1" indent="-228600" algn="l" defTabSz="1066800">
            <a:lnSpc>
              <a:spcPct val="90000"/>
            </a:lnSpc>
            <a:spcBef>
              <a:spcPct val="0"/>
            </a:spcBef>
            <a:spcAft>
              <a:spcPct val="15000"/>
            </a:spcAft>
            <a:buChar char="•"/>
          </a:pPr>
          <a:r>
            <a:rPr lang="es-HN" sz="2400" b="0" kern="1200" dirty="0">
              <a:solidFill>
                <a:schemeClr val="bg1"/>
              </a:solidFill>
            </a:rPr>
            <a:t>Localización</a:t>
          </a:r>
          <a:endParaRPr lang="es-ES_tradnl" sz="2400" kern="1200" dirty="0"/>
        </a:p>
        <a:p>
          <a:pPr marL="228600" lvl="1" indent="-228600" algn="l" defTabSz="1066800">
            <a:lnSpc>
              <a:spcPct val="90000"/>
            </a:lnSpc>
            <a:spcBef>
              <a:spcPct val="0"/>
            </a:spcBef>
            <a:spcAft>
              <a:spcPct val="15000"/>
            </a:spcAft>
            <a:buChar char="•"/>
          </a:pPr>
          <a:r>
            <a:rPr lang="es-HN" sz="2400" b="0" kern="1200" dirty="0">
              <a:solidFill>
                <a:schemeClr val="bg1"/>
              </a:solidFill>
            </a:rPr>
            <a:t>Capacidad</a:t>
          </a:r>
        </a:p>
        <a:p>
          <a:pPr marL="228600" lvl="1" indent="-228600" algn="l" defTabSz="1066800">
            <a:lnSpc>
              <a:spcPct val="90000"/>
            </a:lnSpc>
            <a:spcBef>
              <a:spcPct val="0"/>
            </a:spcBef>
            <a:spcAft>
              <a:spcPct val="15000"/>
            </a:spcAft>
            <a:buChar char="•"/>
          </a:pPr>
          <a:r>
            <a:rPr lang="es-HN" sz="2400" b="0" kern="1200" dirty="0">
              <a:solidFill>
                <a:schemeClr val="bg1"/>
              </a:solidFill>
            </a:rPr>
            <a:t>Unidad de Transferencia</a:t>
          </a:r>
        </a:p>
        <a:p>
          <a:pPr marL="228600" lvl="1" indent="-228600" algn="l" defTabSz="1066800">
            <a:lnSpc>
              <a:spcPct val="90000"/>
            </a:lnSpc>
            <a:spcBef>
              <a:spcPct val="0"/>
            </a:spcBef>
            <a:spcAft>
              <a:spcPct val="15000"/>
            </a:spcAft>
            <a:buChar char="•"/>
          </a:pPr>
          <a:r>
            <a:rPr lang="es-HN" sz="2400" b="0" kern="1200" dirty="0">
              <a:solidFill>
                <a:schemeClr val="bg1"/>
              </a:solidFill>
            </a:rPr>
            <a:t>Métodos de Acceso</a:t>
          </a:r>
        </a:p>
        <a:p>
          <a:pPr marL="228600" lvl="1" indent="-228600" algn="l" defTabSz="1066800">
            <a:lnSpc>
              <a:spcPct val="90000"/>
            </a:lnSpc>
            <a:spcBef>
              <a:spcPct val="0"/>
            </a:spcBef>
            <a:spcAft>
              <a:spcPct val="15000"/>
            </a:spcAft>
            <a:buChar char="•"/>
          </a:pPr>
          <a:r>
            <a:rPr lang="es-HN" sz="2400" b="0" kern="1200" dirty="0">
              <a:solidFill>
                <a:schemeClr val="bg1"/>
              </a:solidFill>
            </a:rPr>
            <a:t>Rendimiento</a:t>
          </a:r>
        </a:p>
        <a:p>
          <a:pPr marL="228600" lvl="1" indent="-228600" algn="l" defTabSz="1066800">
            <a:lnSpc>
              <a:spcPct val="90000"/>
            </a:lnSpc>
            <a:spcBef>
              <a:spcPct val="0"/>
            </a:spcBef>
            <a:spcAft>
              <a:spcPct val="15000"/>
            </a:spcAft>
            <a:buChar char="•"/>
          </a:pPr>
          <a:r>
            <a:rPr lang="es-HN" sz="2400" b="0" kern="1200" dirty="0">
              <a:solidFill>
                <a:schemeClr val="bg1"/>
              </a:solidFill>
            </a:rPr>
            <a:t>Tipo Físico </a:t>
          </a:r>
        </a:p>
        <a:p>
          <a:pPr marL="228600" lvl="1" indent="-228600" algn="l" defTabSz="1066800">
            <a:lnSpc>
              <a:spcPct val="90000"/>
            </a:lnSpc>
            <a:spcBef>
              <a:spcPct val="0"/>
            </a:spcBef>
            <a:spcAft>
              <a:spcPct val="15000"/>
            </a:spcAft>
            <a:buChar char="•"/>
          </a:pPr>
          <a:r>
            <a:rPr lang="es-HN" sz="2400" b="0" kern="1200" dirty="0">
              <a:solidFill>
                <a:schemeClr val="bg1"/>
              </a:solidFill>
            </a:rPr>
            <a:t>Características Físicas</a:t>
          </a:r>
        </a:p>
        <a:p>
          <a:pPr marL="228600" lvl="1" indent="-228600" algn="l" defTabSz="1066800">
            <a:lnSpc>
              <a:spcPct val="90000"/>
            </a:lnSpc>
            <a:spcBef>
              <a:spcPct val="0"/>
            </a:spcBef>
            <a:spcAft>
              <a:spcPct val="15000"/>
            </a:spcAft>
            <a:buChar char="•"/>
          </a:pPr>
          <a:r>
            <a:rPr lang="es-ES" sz="2400" b="0" kern="1200" dirty="0">
              <a:solidFill>
                <a:schemeClr val="bg1"/>
              </a:solidFill>
            </a:rPr>
            <a:t>Organización</a:t>
          </a:r>
          <a:endParaRPr lang="es-HN" sz="2400" b="0" kern="1200" dirty="0">
            <a:solidFill>
              <a:schemeClr val="bg1"/>
            </a:solidFill>
          </a:endParaRPr>
        </a:p>
        <a:p>
          <a:pPr marL="228600" lvl="1" indent="-228600" algn="l" defTabSz="1066800">
            <a:lnSpc>
              <a:spcPct val="90000"/>
            </a:lnSpc>
            <a:spcBef>
              <a:spcPct val="0"/>
            </a:spcBef>
            <a:spcAft>
              <a:spcPct val="15000"/>
            </a:spcAft>
            <a:buChar char="•"/>
          </a:pPr>
          <a:endParaRPr lang="es-ES_tradnl" sz="2400" kern="1200" dirty="0"/>
        </a:p>
        <a:p>
          <a:pPr marL="228600" lvl="1" indent="-228600" algn="l" defTabSz="1066800">
            <a:lnSpc>
              <a:spcPct val="90000"/>
            </a:lnSpc>
            <a:spcBef>
              <a:spcPct val="0"/>
            </a:spcBef>
            <a:spcAft>
              <a:spcPct val="15000"/>
            </a:spcAft>
            <a:buChar char="•"/>
          </a:pPr>
          <a:endParaRPr lang="es-ES_tradnl" sz="2400" kern="1200" dirty="0"/>
        </a:p>
      </dsp:txBody>
      <dsp:txXfrm>
        <a:off x="1277461" y="1232855"/>
        <a:ext cx="7054129" cy="4392996"/>
      </dsp:txXfrm>
    </dsp:sp>
    <dsp:sp modelId="{B4E25637-D87D-496E-90CD-3FBFECABE82E}">
      <dsp:nvSpPr>
        <dsp:cNvPr id="0" name=""/>
        <dsp:cNvSpPr/>
      </dsp:nvSpPr>
      <dsp:spPr>
        <a:xfrm>
          <a:off x="348173" y="6195"/>
          <a:ext cx="1858575" cy="185857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6B465E-6448-43E1-BE66-8380B768FEBE}">
      <dsp:nvSpPr>
        <dsp:cNvPr id="0" name=""/>
        <dsp:cNvSpPr/>
      </dsp:nvSpPr>
      <dsp:spPr>
        <a:xfrm>
          <a:off x="3092258" y="0"/>
          <a:ext cx="1030752" cy="744993"/>
        </a:xfrm>
        <a:prstGeom prst="trapezoid">
          <a:avLst>
            <a:gd name="adj" fmla="val 69179"/>
          </a:avLst>
        </a:prstGeom>
        <a:solidFill>
          <a:srgbClr val="0070C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es-MX" sz="1200" b="1" kern="1200" dirty="0">
            <a:solidFill>
              <a:schemeClr val="bg1"/>
            </a:solidFill>
          </a:endParaRPr>
        </a:p>
        <a:p>
          <a:pPr marL="0" lvl="0" indent="0" algn="ctr" defTabSz="533400">
            <a:lnSpc>
              <a:spcPct val="90000"/>
            </a:lnSpc>
            <a:spcBef>
              <a:spcPct val="0"/>
            </a:spcBef>
            <a:spcAft>
              <a:spcPct val="35000"/>
            </a:spcAft>
            <a:buNone/>
          </a:pPr>
          <a:endParaRPr lang="es-MX" sz="1200" b="1" kern="1200" dirty="0">
            <a:solidFill>
              <a:schemeClr val="bg1"/>
            </a:solidFill>
          </a:endParaRPr>
        </a:p>
        <a:p>
          <a:pPr marL="0" lvl="0" indent="0" algn="ctr" defTabSz="533400">
            <a:lnSpc>
              <a:spcPct val="90000"/>
            </a:lnSpc>
            <a:spcBef>
              <a:spcPct val="0"/>
            </a:spcBef>
            <a:spcAft>
              <a:spcPct val="35000"/>
            </a:spcAft>
            <a:buNone/>
          </a:pPr>
          <a:r>
            <a:rPr lang="es-MX" sz="1000" b="1" kern="1200" dirty="0">
              <a:solidFill>
                <a:schemeClr val="bg1"/>
              </a:solidFill>
            </a:rPr>
            <a:t>REGISTROS</a:t>
          </a:r>
        </a:p>
      </dsp:txBody>
      <dsp:txXfrm>
        <a:off x="3092258" y="0"/>
        <a:ext cx="1030752" cy="744993"/>
      </dsp:txXfrm>
    </dsp:sp>
    <dsp:sp modelId="{DD618F14-3577-4C01-AFA8-422FED7065DC}">
      <dsp:nvSpPr>
        <dsp:cNvPr id="0" name=""/>
        <dsp:cNvSpPr/>
      </dsp:nvSpPr>
      <dsp:spPr>
        <a:xfrm>
          <a:off x="2576881" y="744993"/>
          <a:ext cx="2061505" cy="744993"/>
        </a:xfrm>
        <a:prstGeom prst="trapezoid">
          <a:avLst>
            <a:gd name="adj" fmla="val 69179"/>
          </a:avLst>
        </a:prstGeom>
        <a:solidFill>
          <a:srgbClr val="0070C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MX" sz="1400" b="1" kern="1200" dirty="0">
              <a:solidFill>
                <a:schemeClr val="bg1"/>
              </a:solidFill>
            </a:rPr>
            <a:t>CACHE  NIVEL 1</a:t>
          </a:r>
        </a:p>
      </dsp:txBody>
      <dsp:txXfrm>
        <a:off x="2937645" y="744993"/>
        <a:ext cx="1339978" cy="744993"/>
      </dsp:txXfrm>
    </dsp:sp>
    <dsp:sp modelId="{EBAB9D39-E947-4F6F-B10E-3EC9F9E9A8A5}">
      <dsp:nvSpPr>
        <dsp:cNvPr id="0" name=""/>
        <dsp:cNvSpPr/>
      </dsp:nvSpPr>
      <dsp:spPr>
        <a:xfrm>
          <a:off x="2061505" y="1489986"/>
          <a:ext cx="3092258" cy="744993"/>
        </a:xfrm>
        <a:prstGeom prst="trapezoid">
          <a:avLst>
            <a:gd name="adj" fmla="val 69179"/>
          </a:avLst>
        </a:prstGeom>
        <a:solidFill>
          <a:srgbClr val="0070C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MX" sz="1800" b="1" kern="1200" dirty="0">
              <a:solidFill>
                <a:schemeClr val="bg1"/>
              </a:solidFill>
            </a:rPr>
            <a:t>CACHE NIVEL 2</a:t>
          </a:r>
        </a:p>
      </dsp:txBody>
      <dsp:txXfrm>
        <a:off x="2602650" y="1489986"/>
        <a:ext cx="2009967" cy="744993"/>
      </dsp:txXfrm>
    </dsp:sp>
    <dsp:sp modelId="{7D1A5ACA-C07B-4F55-8578-523BA076D6B7}">
      <dsp:nvSpPr>
        <dsp:cNvPr id="0" name=""/>
        <dsp:cNvSpPr/>
      </dsp:nvSpPr>
      <dsp:spPr>
        <a:xfrm>
          <a:off x="1546129" y="2234979"/>
          <a:ext cx="4123010" cy="744993"/>
        </a:xfrm>
        <a:prstGeom prst="trapezoid">
          <a:avLst>
            <a:gd name="adj" fmla="val 69179"/>
          </a:avLst>
        </a:prstGeom>
        <a:solidFill>
          <a:srgbClr val="0070C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MX" sz="1800" b="1" kern="1200" dirty="0">
              <a:solidFill>
                <a:schemeClr val="bg1"/>
              </a:solidFill>
            </a:rPr>
            <a:t>MEMORIA PRINCIPAL</a:t>
          </a:r>
        </a:p>
      </dsp:txBody>
      <dsp:txXfrm>
        <a:off x="2267655" y="2234979"/>
        <a:ext cx="2679957" cy="744993"/>
      </dsp:txXfrm>
    </dsp:sp>
    <dsp:sp modelId="{66101265-0E95-4984-9B86-3810C22D05D0}">
      <dsp:nvSpPr>
        <dsp:cNvPr id="0" name=""/>
        <dsp:cNvSpPr/>
      </dsp:nvSpPr>
      <dsp:spPr>
        <a:xfrm>
          <a:off x="1030752" y="2979972"/>
          <a:ext cx="5153763" cy="744993"/>
        </a:xfrm>
        <a:prstGeom prst="trapezoid">
          <a:avLst>
            <a:gd name="adj" fmla="val 69179"/>
          </a:avLst>
        </a:prstGeom>
        <a:solidFill>
          <a:srgbClr val="0070C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MX" sz="1800" b="1" kern="1200" dirty="0">
              <a:solidFill>
                <a:schemeClr val="bg1"/>
              </a:solidFill>
            </a:rPr>
            <a:t>DISCO MAGNETICO </a:t>
          </a:r>
        </a:p>
      </dsp:txBody>
      <dsp:txXfrm>
        <a:off x="1932661" y="2979972"/>
        <a:ext cx="3349946" cy="744993"/>
      </dsp:txXfrm>
    </dsp:sp>
    <dsp:sp modelId="{8246D8E9-98DD-4D90-A232-645027F9BE7A}">
      <dsp:nvSpPr>
        <dsp:cNvPr id="0" name=""/>
        <dsp:cNvSpPr/>
      </dsp:nvSpPr>
      <dsp:spPr>
        <a:xfrm>
          <a:off x="515376" y="3724965"/>
          <a:ext cx="6184516" cy="744993"/>
        </a:xfrm>
        <a:prstGeom prst="trapezoid">
          <a:avLst>
            <a:gd name="adj" fmla="val 69179"/>
          </a:avLst>
        </a:prstGeom>
        <a:solidFill>
          <a:srgbClr val="0070C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MX" sz="1800" b="1" kern="1200" dirty="0">
              <a:solidFill>
                <a:schemeClr val="bg1"/>
              </a:solidFill>
            </a:rPr>
            <a:t>DISCO OPTICO</a:t>
          </a:r>
        </a:p>
      </dsp:txBody>
      <dsp:txXfrm>
        <a:off x="1597666" y="3724965"/>
        <a:ext cx="4019935" cy="744993"/>
      </dsp:txXfrm>
    </dsp:sp>
    <dsp:sp modelId="{F3967DCB-37D9-442D-9306-628269E4502F}">
      <dsp:nvSpPr>
        <dsp:cNvPr id="0" name=""/>
        <dsp:cNvSpPr/>
      </dsp:nvSpPr>
      <dsp:spPr>
        <a:xfrm>
          <a:off x="0" y="4469958"/>
          <a:ext cx="7215269" cy="744993"/>
        </a:xfrm>
        <a:prstGeom prst="trapezoid">
          <a:avLst>
            <a:gd name="adj" fmla="val 69179"/>
          </a:avLst>
        </a:prstGeom>
        <a:solidFill>
          <a:srgbClr val="0070C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MX" sz="1800" b="1" kern="1200" dirty="0">
              <a:solidFill>
                <a:schemeClr val="bg1"/>
              </a:solidFill>
            </a:rPr>
            <a:t>CINTA MAGNETICA</a:t>
          </a:r>
        </a:p>
      </dsp:txBody>
      <dsp:txXfrm>
        <a:off x="1262672" y="4469958"/>
        <a:ext cx="4689924" cy="7449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6C832A-B2F6-4641-8AA6-0CF4CE848B94}">
      <dsp:nvSpPr>
        <dsp:cNvPr id="0" name=""/>
        <dsp:cNvSpPr/>
      </dsp:nvSpPr>
      <dsp:spPr>
        <a:xfrm>
          <a:off x="0" y="0"/>
          <a:ext cx="7834346" cy="5929354"/>
        </a:xfrm>
        <a:prstGeom prst="rect">
          <a:avLst/>
        </a:prstGeom>
        <a:solidFill>
          <a:schemeClr val="bg1"/>
        </a:solidFill>
        <a:ln>
          <a:solidFill>
            <a:schemeClr val="accent1"/>
          </a:solidFill>
        </a:ln>
        <a:effectLst>
          <a:glow rad="63500">
            <a:schemeClr val="accent1">
              <a:satMod val="175000"/>
              <a:alpha val="40000"/>
            </a:schemeClr>
          </a:glow>
          <a:outerShdw blurRad="50800" dist="38100" dir="2700000" algn="tl" rotWithShape="0">
            <a:prstClr val="black">
              <a:alpha val="40000"/>
            </a:prstClr>
          </a:outerShdw>
        </a:effectLst>
      </dsp:spPr>
      <dsp:style>
        <a:lnRef idx="0">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MX" sz="3200" b="0" kern="1200" dirty="0">
              <a:solidFill>
                <a:srgbClr val="0070C0"/>
              </a:solidFill>
              <a:ea typeface="Calibri"/>
              <a:cs typeface="Times New Roman"/>
            </a:rPr>
            <a:t>T</a:t>
          </a:r>
          <a:r>
            <a:rPr lang="es-MX" sz="3200" b="0" kern="1200" baseline="-25000" dirty="0">
              <a:solidFill>
                <a:srgbClr val="0070C0"/>
              </a:solidFill>
              <a:ea typeface="Calibri"/>
              <a:cs typeface="Times New Roman"/>
            </a:rPr>
            <a:t>S </a:t>
          </a:r>
          <a:r>
            <a:rPr lang="es-MX" sz="3200" b="0" kern="1200" dirty="0">
              <a:solidFill>
                <a:srgbClr val="0070C0"/>
              </a:solidFill>
              <a:cs typeface="Times New Roman"/>
            </a:rPr>
            <a:t>= </a:t>
          </a:r>
          <a:r>
            <a:rPr lang="es-MX" sz="3200" b="0" kern="1200" dirty="0">
              <a:solidFill>
                <a:srgbClr val="0070C0"/>
              </a:solidFill>
              <a:ea typeface="Calibri"/>
              <a:cs typeface="Times New Roman"/>
            </a:rPr>
            <a:t>T</a:t>
          </a:r>
          <a:r>
            <a:rPr lang="es-MX" sz="3200" b="0" kern="1200" baseline="-25000" dirty="0">
              <a:solidFill>
                <a:srgbClr val="0070C0"/>
              </a:solidFill>
              <a:ea typeface="Calibri"/>
              <a:cs typeface="Times New Roman"/>
            </a:rPr>
            <a:t>1</a:t>
          </a:r>
          <a:r>
            <a:rPr lang="es-MX" sz="3200" b="0" kern="1200" dirty="0">
              <a:solidFill>
                <a:srgbClr val="0070C0"/>
              </a:solidFill>
              <a:ea typeface="Calibri"/>
              <a:cs typeface="Times New Roman"/>
            </a:rPr>
            <a:t> + ( 1 – H ) x (T</a:t>
          </a:r>
          <a:r>
            <a:rPr lang="es-MX" sz="3200" b="0" kern="1200" baseline="-25000" dirty="0">
              <a:solidFill>
                <a:srgbClr val="0070C0"/>
              </a:solidFill>
              <a:ea typeface="Calibri"/>
              <a:cs typeface="Times New Roman"/>
            </a:rPr>
            <a:t>2</a:t>
          </a:r>
          <a:r>
            <a:rPr lang="es-MX" sz="3200" b="0" kern="1200" dirty="0">
              <a:solidFill>
                <a:srgbClr val="0070C0"/>
              </a:solidFill>
              <a:ea typeface="Calibri"/>
              <a:cs typeface="Times New Roman"/>
            </a:rPr>
            <a:t> )</a:t>
          </a:r>
          <a:endParaRPr lang="es-MX" sz="3200" b="0" kern="1200" dirty="0">
            <a:solidFill>
              <a:srgbClr val="0070C0"/>
            </a:solidFill>
          </a:endParaRPr>
        </a:p>
      </dsp:txBody>
      <dsp:txXfrm>
        <a:off x="0" y="0"/>
        <a:ext cx="7834346" cy="1778806"/>
      </dsp:txXfrm>
    </dsp:sp>
    <dsp:sp modelId="{AF0DD071-AA7A-4BE5-9AEF-B2C23A590F95}">
      <dsp:nvSpPr>
        <dsp:cNvPr id="0" name=""/>
        <dsp:cNvSpPr/>
      </dsp:nvSpPr>
      <dsp:spPr>
        <a:xfrm>
          <a:off x="783434" y="1779014"/>
          <a:ext cx="6267476" cy="741495"/>
        </a:xfrm>
        <a:prstGeom prst="rect">
          <a:avLst/>
        </a:prstGeom>
        <a:solidFill>
          <a:srgbClr val="0070C0"/>
        </a:solidFill>
        <a:ln>
          <a:solidFill>
            <a:schemeClr val="accent1"/>
          </a:solid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s-MX" sz="2400" kern="1200" dirty="0">
              <a:solidFill>
                <a:schemeClr val="bg1"/>
              </a:solidFill>
            </a:rPr>
            <a:t>Tiempo de Acierto &lt;&lt; Penalización por fallo </a:t>
          </a:r>
        </a:p>
      </dsp:txBody>
      <dsp:txXfrm>
        <a:off x="783434" y="1779014"/>
        <a:ext cx="6267476" cy="741495"/>
      </dsp:txXfrm>
    </dsp:sp>
    <dsp:sp modelId="{01502CE8-DC6E-45AB-BE6F-8155F6852BE3}">
      <dsp:nvSpPr>
        <dsp:cNvPr id="0" name=""/>
        <dsp:cNvSpPr/>
      </dsp:nvSpPr>
      <dsp:spPr>
        <a:xfrm>
          <a:off x="783434" y="2793237"/>
          <a:ext cx="6267476" cy="793986"/>
        </a:xfrm>
        <a:prstGeom prst="rect">
          <a:avLst/>
        </a:prstGeom>
        <a:solidFill>
          <a:srgbClr val="0070C0"/>
        </a:solidFill>
        <a:ln>
          <a:solidFill>
            <a:schemeClr val="accent1"/>
          </a:solid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s-MX" sz="2400" kern="1200" dirty="0">
              <a:solidFill>
                <a:schemeClr val="bg1"/>
              </a:solidFill>
              <a:ea typeface="Calibri"/>
              <a:cs typeface="Times New Roman"/>
            </a:rPr>
            <a:t>T</a:t>
          </a:r>
          <a:r>
            <a:rPr lang="es-MX" sz="2400" kern="1200" baseline="-25000" dirty="0">
              <a:solidFill>
                <a:schemeClr val="bg1"/>
              </a:solidFill>
              <a:ea typeface="Calibri"/>
              <a:cs typeface="Times New Roman"/>
            </a:rPr>
            <a:t>1 </a:t>
          </a:r>
          <a:r>
            <a:rPr lang="es-MX" sz="2400" kern="1200" dirty="0">
              <a:solidFill>
                <a:schemeClr val="bg1"/>
              </a:solidFill>
              <a:ea typeface="Calibri"/>
              <a:cs typeface="Times New Roman"/>
            </a:rPr>
            <a:t>suele ser de pocos ciclos para el nivel 1</a:t>
          </a:r>
          <a:endParaRPr lang="es-MX" sz="2400" kern="1200" dirty="0">
            <a:solidFill>
              <a:schemeClr val="bg1"/>
            </a:solidFill>
          </a:endParaRPr>
        </a:p>
      </dsp:txBody>
      <dsp:txXfrm>
        <a:off x="783434" y="2793237"/>
        <a:ext cx="6267476" cy="793986"/>
      </dsp:txXfrm>
    </dsp:sp>
    <dsp:sp modelId="{74F60C66-3C3B-4FCB-962B-0C62B7428298}">
      <dsp:nvSpPr>
        <dsp:cNvPr id="0" name=""/>
        <dsp:cNvSpPr/>
      </dsp:nvSpPr>
      <dsp:spPr>
        <a:xfrm>
          <a:off x="783434" y="3859951"/>
          <a:ext cx="6267476" cy="1772726"/>
        </a:xfrm>
        <a:prstGeom prst="rect">
          <a:avLst/>
        </a:prstGeom>
        <a:solidFill>
          <a:srgbClr val="0070C0"/>
        </a:solidFill>
        <a:ln>
          <a:no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s-MX" sz="2400" kern="1200" dirty="0">
              <a:solidFill>
                <a:schemeClr val="bg1"/>
              </a:solidFill>
              <a:ea typeface="Calibri"/>
              <a:cs typeface="Times New Roman"/>
            </a:rPr>
            <a:t>T</a:t>
          </a:r>
          <a:r>
            <a:rPr lang="es-MX" sz="2400" kern="1200" baseline="-25000" dirty="0">
              <a:solidFill>
                <a:schemeClr val="bg1"/>
              </a:solidFill>
              <a:ea typeface="Calibri"/>
              <a:cs typeface="Times New Roman"/>
            </a:rPr>
            <a:t>2</a:t>
          </a:r>
          <a:r>
            <a:rPr lang="es-MX" sz="2400" kern="1200" dirty="0">
              <a:solidFill>
                <a:schemeClr val="bg1"/>
              </a:solidFill>
              <a:ea typeface="Calibri"/>
              <a:cs typeface="Times New Roman"/>
            </a:rPr>
            <a:t> suele ser de muchos ciclos, pues se realiza una transferencia de bloques entre los dos niveles y esta en función del Tiempo de Acceso y el Tiempo de Transferencia (Ancho de Banda). </a:t>
          </a:r>
          <a:endParaRPr lang="es-MX" sz="2400" kern="1200" dirty="0">
            <a:solidFill>
              <a:schemeClr val="bg1"/>
            </a:solidFill>
          </a:endParaRPr>
        </a:p>
      </dsp:txBody>
      <dsp:txXfrm>
        <a:off x="783434" y="3859951"/>
        <a:ext cx="6267476" cy="17727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31E3B3-F46D-4FF0-ADE9-F3A69BC2D301}">
      <dsp:nvSpPr>
        <dsp:cNvPr id="0" name=""/>
        <dsp:cNvSpPr/>
      </dsp:nvSpPr>
      <dsp:spPr>
        <a:xfrm>
          <a:off x="1063" y="0"/>
          <a:ext cx="2766119" cy="3135305"/>
        </a:xfrm>
        <a:prstGeom prst="rect">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1" kern="1200" dirty="0">
              <a:solidFill>
                <a:srgbClr val="C00000"/>
              </a:solidFill>
            </a:rPr>
            <a:t>NIVEL REFERENCIADO</a:t>
          </a:r>
        </a:p>
      </dsp:txBody>
      <dsp:txXfrm>
        <a:off x="1063" y="0"/>
        <a:ext cx="2766119" cy="940591"/>
      </dsp:txXfrm>
    </dsp:sp>
    <dsp:sp modelId="{058B53FF-58F8-4018-B4E4-D819CCC8485F}">
      <dsp:nvSpPr>
        <dsp:cNvPr id="0" name=""/>
        <dsp:cNvSpPr/>
      </dsp:nvSpPr>
      <dsp:spPr>
        <a:xfrm>
          <a:off x="277675" y="940859"/>
          <a:ext cx="2212895" cy="61596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b="1" kern="1200" dirty="0"/>
            <a:t>Acierto cache</a:t>
          </a:r>
        </a:p>
      </dsp:txBody>
      <dsp:txXfrm>
        <a:off x="295716" y="958900"/>
        <a:ext cx="2176813" cy="579880"/>
      </dsp:txXfrm>
    </dsp:sp>
    <dsp:sp modelId="{8B309027-659A-406E-A617-404587F17368}">
      <dsp:nvSpPr>
        <dsp:cNvPr id="0" name=""/>
        <dsp:cNvSpPr/>
      </dsp:nvSpPr>
      <dsp:spPr>
        <a:xfrm>
          <a:off x="277675" y="1651585"/>
          <a:ext cx="2212895" cy="61596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b="1" kern="1200" dirty="0"/>
            <a:t>Fallo cache, Acierto memoria</a:t>
          </a:r>
        </a:p>
      </dsp:txBody>
      <dsp:txXfrm>
        <a:off x="295716" y="1669626"/>
        <a:ext cx="2176813" cy="579880"/>
      </dsp:txXfrm>
    </dsp:sp>
    <dsp:sp modelId="{3D6CA875-84F4-47E9-82DE-8D790421E495}">
      <dsp:nvSpPr>
        <dsp:cNvPr id="0" name=""/>
        <dsp:cNvSpPr/>
      </dsp:nvSpPr>
      <dsp:spPr>
        <a:xfrm>
          <a:off x="277675" y="2362310"/>
          <a:ext cx="2212895" cy="61596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b="1" kern="1200" dirty="0"/>
            <a:t>Fallo de cache y memoria</a:t>
          </a:r>
        </a:p>
      </dsp:txBody>
      <dsp:txXfrm>
        <a:off x="295716" y="2380351"/>
        <a:ext cx="2176813" cy="579880"/>
      </dsp:txXfrm>
    </dsp:sp>
    <dsp:sp modelId="{C0A31DE7-B3CB-4A54-A930-98F8C163A5E7}">
      <dsp:nvSpPr>
        <dsp:cNvPr id="0" name=""/>
        <dsp:cNvSpPr/>
      </dsp:nvSpPr>
      <dsp:spPr>
        <a:xfrm>
          <a:off x="2974642" y="0"/>
          <a:ext cx="2766119" cy="3135305"/>
        </a:xfrm>
        <a:prstGeom prst="rect">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1" kern="1200" dirty="0">
              <a:solidFill>
                <a:srgbClr val="C00000"/>
              </a:solidFill>
            </a:rPr>
            <a:t>PROBABILIDAD DE ACIERTO</a:t>
          </a:r>
        </a:p>
      </dsp:txBody>
      <dsp:txXfrm>
        <a:off x="2974642" y="0"/>
        <a:ext cx="2766119" cy="940591"/>
      </dsp:txXfrm>
    </dsp:sp>
    <dsp:sp modelId="{F5DB3D95-CB20-483D-AB8B-DB560FAB46C3}">
      <dsp:nvSpPr>
        <dsp:cNvPr id="0" name=""/>
        <dsp:cNvSpPr/>
      </dsp:nvSpPr>
      <dsp:spPr>
        <a:xfrm>
          <a:off x="3251254" y="940859"/>
          <a:ext cx="2212895" cy="61596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b="1" kern="1200" dirty="0"/>
            <a:t>0.9</a:t>
          </a:r>
        </a:p>
      </dsp:txBody>
      <dsp:txXfrm>
        <a:off x="3269295" y="958900"/>
        <a:ext cx="2176813" cy="579880"/>
      </dsp:txXfrm>
    </dsp:sp>
    <dsp:sp modelId="{62E52A78-1617-4E81-8C56-07FEA4F27BAC}">
      <dsp:nvSpPr>
        <dsp:cNvPr id="0" name=""/>
        <dsp:cNvSpPr/>
      </dsp:nvSpPr>
      <dsp:spPr>
        <a:xfrm>
          <a:off x="3251254" y="1651585"/>
          <a:ext cx="2212895" cy="61596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b="1" kern="1200" dirty="0"/>
            <a:t>(0.1)(0.8)</a:t>
          </a:r>
        </a:p>
      </dsp:txBody>
      <dsp:txXfrm>
        <a:off x="3269295" y="1669626"/>
        <a:ext cx="2176813" cy="579880"/>
      </dsp:txXfrm>
    </dsp:sp>
    <dsp:sp modelId="{0478A118-0687-4521-A636-8DE547FA0AD5}">
      <dsp:nvSpPr>
        <dsp:cNvPr id="0" name=""/>
        <dsp:cNvSpPr/>
      </dsp:nvSpPr>
      <dsp:spPr>
        <a:xfrm>
          <a:off x="3251254" y="2362310"/>
          <a:ext cx="2212895" cy="61596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b="1" kern="1200" dirty="0"/>
            <a:t>(0.1)(0.2)</a:t>
          </a:r>
        </a:p>
      </dsp:txBody>
      <dsp:txXfrm>
        <a:off x="3269295" y="2380351"/>
        <a:ext cx="2176813" cy="579880"/>
      </dsp:txXfrm>
    </dsp:sp>
    <dsp:sp modelId="{0A43C8A9-040C-4CFC-B7C1-648A5C0DEC61}">
      <dsp:nvSpPr>
        <dsp:cNvPr id="0" name=""/>
        <dsp:cNvSpPr/>
      </dsp:nvSpPr>
      <dsp:spPr>
        <a:xfrm>
          <a:off x="5948220" y="0"/>
          <a:ext cx="2766119" cy="3135305"/>
        </a:xfrm>
        <a:prstGeom prst="rect">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1" kern="1200" dirty="0">
              <a:solidFill>
                <a:srgbClr val="C00000"/>
              </a:solidFill>
            </a:rPr>
            <a:t>TIEMPO DE ACCESO (ns) </a:t>
          </a:r>
        </a:p>
      </dsp:txBody>
      <dsp:txXfrm>
        <a:off x="5948220" y="0"/>
        <a:ext cx="2766119" cy="940591"/>
      </dsp:txXfrm>
    </dsp:sp>
    <dsp:sp modelId="{EEE9A132-E6B9-4B43-8BF4-05EF355FFBB5}">
      <dsp:nvSpPr>
        <dsp:cNvPr id="0" name=""/>
        <dsp:cNvSpPr/>
      </dsp:nvSpPr>
      <dsp:spPr>
        <a:xfrm>
          <a:off x="6224832" y="940859"/>
          <a:ext cx="2212895" cy="61596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b="1" kern="1200" dirty="0"/>
            <a:t>30</a:t>
          </a:r>
        </a:p>
      </dsp:txBody>
      <dsp:txXfrm>
        <a:off x="6242873" y="958900"/>
        <a:ext cx="2176813" cy="579880"/>
      </dsp:txXfrm>
    </dsp:sp>
    <dsp:sp modelId="{5C12E58E-3623-45A5-9CE2-D0FEDAC94412}">
      <dsp:nvSpPr>
        <dsp:cNvPr id="0" name=""/>
        <dsp:cNvSpPr/>
      </dsp:nvSpPr>
      <dsp:spPr>
        <a:xfrm>
          <a:off x="6224832" y="1651585"/>
          <a:ext cx="2212895" cy="61596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b="1" kern="1200" dirty="0"/>
            <a:t>30 + 100 </a:t>
          </a:r>
        </a:p>
      </dsp:txBody>
      <dsp:txXfrm>
        <a:off x="6242873" y="1669626"/>
        <a:ext cx="2176813" cy="579880"/>
      </dsp:txXfrm>
    </dsp:sp>
    <dsp:sp modelId="{839F4FD7-9722-442C-ADA6-757B2C348528}">
      <dsp:nvSpPr>
        <dsp:cNvPr id="0" name=""/>
        <dsp:cNvSpPr/>
      </dsp:nvSpPr>
      <dsp:spPr>
        <a:xfrm>
          <a:off x="6224832" y="2362310"/>
          <a:ext cx="2212895" cy="61596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b="1" kern="1200" dirty="0"/>
            <a:t>30 + 100 + 20 </a:t>
          </a:r>
          <a:r>
            <a:rPr lang="es-MX" sz="2000" b="1" kern="1200" dirty="0">
              <a:solidFill>
                <a:schemeClr val="bg1"/>
              </a:solidFill>
            </a:rPr>
            <a:t>x10</a:t>
          </a:r>
          <a:r>
            <a:rPr lang="es-MX" sz="2000" b="1" kern="1200" baseline="30000" dirty="0">
              <a:solidFill>
                <a:schemeClr val="bg1"/>
              </a:solidFill>
            </a:rPr>
            <a:t>6</a:t>
          </a:r>
          <a:endParaRPr lang="es-MX" sz="2000" b="1" kern="1200" dirty="0">
            <a:solidFill>
              <a:schemeClr val="bg1"/>
            </a:solidFill>
          </a:endParaRPr>
        </a:p>
      </dsp:txBody>
      <dsp:txXfrm>
        <a:off x="6242873" y="2380351"/>
        <a:ext cx="2176813" cy="5798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2656A1-91F0-4271-9E80-1827E4D92B22}">
      <dsp:nvSpPr>
        <dsp:cNvPr id="0" name=""/>
        <dsp:cNvSpPr/>
      </dsp:nvSpPr>
      <dsp:spPr>
        <a:xfrm>
          <a:off x="4034" y="0"/>
          <a:ext cx="3880894" cy="4797645"/>
        </a:xfrm>
        <a:prstGeom prst="rect">
          <a:avLst/>
        </a:prstGeom>
        <a:solidFill>
          <a:schemeClr val="accent1">
            <a:lumMod val="40000"/>
            <a:lumOff val="6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kern="1200" dirty="0">
              <a:solidFill>
                <a:schemeClr val="accent1">
                  <a:lumMod val="50000"/>
                </a:schemeClr>
              </a:solidFill>
            </a:rPr>
            <a:t>LOCALIDAD ESPACIAL</a:t>
          </a:r>
        </a:p>
      </dsp:txBody>
      <dsp:txXfrm>
        <a:off x="4034" y="0"/>
        <a:ext cx="3880894" cy="1439293"/>
      </dsp:txXfrm>
    </dsp:sp>
    <dsp:sp modelId="{DCCC5A7F-0EEC-4415-9787-2A0B6AF5A461}">
      <dsp:nvSpPr>
        <dsp:cNvPr id="0" name=""/>
        <dsp:cNvSpPr/>
      </dsp:nvSpPr>
      <dsp:spPr>
        <a:xfrm>
          <a:off x="249120" y="1439630"/>
          <a:ext cx="3390721" cy="1687637"/>
        </a:xfrm>
        <a:prstGeom prst="rect">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bg1"/>
              </a:solidFill>
            </a:rPr>
            <a:t>Las palabras próximas en el espacio de memoria a las recientemente referenciadas tienen una alta probabilidad de ser también referenciadas en el futuro cercano.</a:t>
          </a:r>
          <a:endParaRPr lang="es-MX" sz="1600" kern="1200" dirty="0">
            <a:solidFill>
              <a:schemeClr val="bg1"/>
            </a:solidFill>
          </a:endParaRPr>
        </a:p>
      </dsp:txBody>
      <dsp:txXfrm>
        <a:off x="249120" y="1439630"/>
        <a:ext cx="3390721" cy="1687637"/>
      </dsp:txXfrm>
    </dsp:sp>
    <dsp:sp modelId="{CA30317B-F665-4A4D-A24E-0813C3717174}">
      <dsp:nvSpPr>
        <dsp:cNvPr id="0" name=""/>
        <dsp:cNvSpPr/>
      </dsp:nvSpPr>
      <dsp:spPr>
        <a:xfrm>
          <a:off x="392123" y="3317955"/>
          <a:ext cx="3104715" cy="1239469"/>
        </a:xfrm>
        <a:prstGeom prst="rect">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bg1"/>
              </a:solidFill>
            </a:rPr>
            <a:t>Se manifiesta por la linealidad de los programas (secuencia lineal de las instrucciones) y el acceso a las estructuras de datos. </a:t>
          </a:r>
          <a:endParaRPr lang="es-MX" sz="1600" kern="1200" dirty="0">
            <a:solidFill>
              <a:schemeClr val="bg1"/>
            </a:solidFill>
          </a:endParaRPr>
        </a:p>
      </dsp:txBody>
      <dsp:txXfrm>
        <a:off x="392123" y="3317955"/>
        <a:ext cx="3104715" cy="1239469"/>
      </dsp:txXfrm>
    </dsp:sp>
    <dsp:sp modelId="{F8554E3A-7C3F-4484-AC2D-D66B735ED168}">
      <dsp:nvSpPr>
        <dsp:cNvPr id="0" name=""/>
        <dsp:cNvSpPr/>
      </dsp:nvSpPr>
      <dsp:spPr>
        <a:xfrm>
          <a:off x="4180029" y="0"/>
          <a:ext cx="3880894" cy="4797645"/>
        </a:xfrm>
        <a:prstGeom prst="rect">
          <a:avLst/>
        </a:prstGeom>
        <a:solidFill>
          <a:schemeClr val="accent1">
            <a:lumMod val="40000"/>
            <a:lumOff val="6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0" kern="1200" dirty="0">
              <a:solidFill>
                <a:schemeClr val="accent1">
                  <a:lumMod val="50000"/>
                </a:schemeClr>
              </a:solidFill>
            </a:rPr>
            <a:t>LOCALIDAD TEMPORAL</a:t>
          </a:r>
        </a:p>
      </dsp:txBody>
      <dsp:txXfrm>
        <a:off x="4180029" y="0"/>
        <a:ext cx="3880894" cy="1439293"/>
      </dsp:txXfrm>
    </dsp:sp>
    <dsp:sp modelId="{42B6B784-7166-4BFB-929B-A699A611F783}">
      <dsp:nvSpPr>
        <dsp:cNvPr id="0" name=""/>
        <dsp:cNvSpPr/>
      </dsp:nvSpPr>
      <dsp:spPr>
        <a:xfrm>
          <a:off x="4464920" y="1440049"/>
          <a:ext cx="3303044" cy="1639363"/>
        </a:xfrm>
        <a:prstGeom prst="rect">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bg1"/>
              </a:solidFill>
            </a:rPr>
            <a:t>Las palabras de memoria referenciadas recientemente tienen una alta probabilidad de volver a ser referenciadas en el futuro cercano.</a:t>
          </a:r>
          <a:r>
            <a:rPr lang="es-HN" sz="1600" kern="1200" dirty="0">
              <a:solidFill>
                <a:schemeClr val="bg1"/>
              </a:solidFill>
            </a:rPr>
            <a:t> </a:t>
          </a:r>
          <a:endParaRPr lang="es-MX" sz="1600" kern="1200" dirty="0">
            <a:solidFill>
              <a:schemeClr val="bg1"/>
            </a:solidFill>
          </a:endParaRPr>
        </a:p>
      </dsp:txBody>
      <dsp:txXfrm>
        <a:off x="4464920" y="1440049"/>
        <a:ext cx="3303044" cy="1639363"/>
      </dsp:txXfrm>
    </dsp:sp>
    <dsp:sp modelId="{EA37B431-D106-416D-8572-D9D00C238E4A}">
      <dsp:nvSpPr>
        <dsp:cNvPr id="0" name=""/>
        <dsp:cNvSpPr/>
      </dsp:nvSpPr>
      <dsp:spPr>
        <a:xfrm>
          <a:off x="4564084" y="3276424"/>
          <a:ext cx="3104715" cy="1280582"/>
        </a:xfrm>
        <a:prstGeom prst="rect">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endParaRPr lang="es-ES" sz="1600" kern="1200" dirty="0">
            <a:solidFill>
              <a:schemeClr val="bg1"/>
            </a:solidFill>
          </a:endParaRPr>
        </a:p>
        <a:p>
          <a:pPr marL="0" lvl="0" indent="0" algn="ctr" defTabSz="711200">
            <a:lnSpc>
              <a:spcPct val="90000"/>
            </a:lnSpc>
            <a:spcBef>
              <a:spcPct val="0"/>
            </a:spcBef>
            <a:spcAft>
              <a:spcPct val="35000"/>
            </a:spcAft>
            <a:buNone/>
          </a:pPr>
          <a:r>
            <a:rPr lang="es-ES" sz="1600" kern="1200" dirty="0">
              <a:solidFill>
                <a:schemeClr val="bg1"/>
              </a:solidFill>
            </a:rPr>
            <a:t>Se manifiesta por la principalmente por la existencia de Lazos (bucles) y uso continuo de conjuntos de variables.</a:t>
          </a:r>
          <a:endParaRPr lang="es-HN" sz="1600" kern="1200" dirty="0">
            <a:solidFill>
              <a:schemeClr val="bg1"/>
            </a:solidFill>
          </a:endParaRPr>
        </a:p>
        <a:p>
          <a:pPr marL="0" lvl="0" indent="0" algn="ctr" defTabSz="711200">
            <a:lnSpc>
              <a:spcPct val="90000"/>
            </a:lnSpc>
            <a:spcBef>
              <a:spcPct val="0"/>
            </a:spcBef>
            <a:spcAft>
              <a:spcPct val="35000"/>
            </a:spcAft>
            <a:buNone/>
          </a:pPr>
          <a:endParaRPr lang="es-MX" sz="1600" kern="1200" dirty="0">
            <a:solidFill>
              <a:schemeClr val="bg1"/>
            </a:solidFill>
          </a:endParaRPr>
        </a:p>
      </dsp:txBody>
      <dsp:txXfrm>
        <a:off x="4564084" y="3276424"/>
        <a:ext cx="3104715" cy="128058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57DCAF-5F51-4D5A-8A81-DFE160EC6F80}">
      <dsp:nvSpPr>
        <dsp:cNvPr id="0" name=""/>
        <dsp:cNvSpPr/>
      </dsp:nvSpPr>
      <dsp:spPr>
        <a:xfrm>
          <a:off x="4326" y="0"/>
          <a:ext cx="4161596" cy="2000264"/>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MX" sz="2700" b="1" kern="1200" dirty="0">
              <a:solidFill>
                <a:srgbClr val="C00000"/>
              </a:solidFill>
            </a:rPr>
            <a:t>ACIERTO</a:t>
          </a:r>
        </a:p>
      </dsp:txBody>
      <dsp:txXfrm>
        <a:off x="4326" y="0"/>
        <a:ext cx="4161596" cy="600079"/>
      </dsp:txXfrm>
    </dsp:sp>
    <dsp:sp modelId="{6DCF4DC2-613C-404E-8CE8-D4261E721DE8}">
      <dsp:nvSpPr>
        <dsp:cNvPr id="0" name=""/>
        <dsp:cNvSpPr/>
      </dsp:nvSpPr>
      <dsp:spPr>
        <a:xfrm>
          <a:off x="455509" y="600079"/>
          <a:ext cx="3259229" cy="130017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MX" sz="1800" kern="1200" dirty="0"/>
            <a:t>Los buffers son deshabilitados, solamente existe comunicación entre cache y procesador.</a:t>
          </a:r>
        </a:p>
      </dsp:txBody>
      <dsp:txXfrm>
        <a:off x="493590" y="638160"/>
        <a:ext cx="3183067" cy="1224009"/>
      </dsp:txXfrm>
    </dsp:sp>
    <dsp:sp modelId="{9B81FB40-BE55-4DCC-8A13-9AE61EEE872C}">
      <dsp:nvSpPr>
        <dsp:cNvPr id="0" name=""/>
        <dsp:cNvSpPr/>
      </dsp:nvSpPr>
      <dsp:spPr>
        <a:xfrm>
          <a:off x="4482369" y="0"/>
          <a:ext cx="4161596" cy="2000264"/>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MX" sz="2700" b="1" kern="1200" dirty="0">
              <a:solidFill>
                <a:srgbClr val="C00000"/>
              </a:solidFill>
            </a:rPr>
            <a:t>FALLO</a:t>
          </a:r>
        </a:p>
      </dsp:txBody>
      <dsp:txXfrm>
        <a:off x="4482369" y="0"/>
        <a:ext cx="4161596" cy="600079"/>
      </dsp:txXfrm>
    </dsp:sp>
    <dsp:sp modelId="{1712A875-7F54-480D-A7C7-3E4C81F7310A}">
      <dsp:nvSpPr>
        <dsp:cNvPr id="0" name=""/>
        <dsp:cNvSpPr/>
      </dsp:nvSpPr>
      <dsp:spPr>
        <a:xfrm>
          <a:off x="4894202" y="600079"/>
          <a:ext cx="3329277" cy="130017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MX" sz="1800" kern="1200" dirty="0"/>
            <a:t>La dirección es cargada en el bus y el dato retorna a través del buffer de datos hacia ambos, cache y procesador. </a:t>
          </a:r>
        </a:p>
      </dsp:txBody>
      <dsp:txXfrm>
        <a:off x="4932283" y="638160"/>
        <a:ext cx="3253115" cy="12240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33F3B5-4505-446D-AA5B-AAA0C3B15610}">
      <dsp:nvSpPr>
        <dsp:cNvPr id="0" name=""/>
        <dsp:cNvSpPr/>
      </dsp:nvSpPr>
      <dsp:spPr>
        <a:xfrm rot="16200000">
          <a:off x="-1488410" y="2782767"/>
          <a:ext cx="4123401" cy="87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69283" bIns="0" numCol="1" spcCol="1270" anchor="t" anchorCtr="0">
          <a:noAutofit/>
        </a:bodyPr>
        <a:lstStyle/>
        <a:p>
          <a:pPr marL="0" lvl="0" indent="0" algn="r" defTabSz="1155700">
            <a:lnSpc>
              <a:spcPct val="90000"/>
            </a:lnSpc>
            <a:spcBef>
              <a:spcPct val="0"/>
            </a:spcBef>
            <a:spcAft>
              <a:spcPct val="35000"/>
            </a:spcAft>
            <a:buNone/>
          </a:pPr>
          <a:endParaRPr lang="es-ES" sz="2600" kern="1200" dirty="0"/>
        </a:p>
        <a:p>
          <a:pPr marL="0" lvl="0" indent="0" algn="r" defTabSz="1155700">
            <a:lnSpc>
              <a:spcPct val="90000"/>
            </a:lnSpc>
            <a:spcBef>
              <a:spcPct val="0"/>
            </a:spcBef>
            <a:spcAft>
              <a:spcPct val="35000"/>
            </a:spcAft>
            <a:buNone/>
          </a:pPr>
          <a:endParaRPr lang="es-ES" sz="2600" kern="1200" dirty="0"/>
        </a:p>
      </dsp:txBody>
      <dsp:txXfrm>
        <a:off x="-1488410" y="2782767"/>
        <a:ext cx="4123401" cy="872257"/>
      </dsp:txXfrm>
    </dsp:sp>
    <dsp:sp modelId="{ED5AD868-D7A3-464A-B43C-70F12A26DDD4}">
      <dsp:nvSpPr>
        <dsp:cNvPr id="0" name=""/>
        <dsp:cNvSpPr/>
      </dsp:nvSpPr>
      <dsp:spPr>
        <a:xfrm>
          <a:off x="1009418" y="1157195"/>
          <a:ext cx="6497286" cy="4123401"/>
        </a:xfrm>
        <a:prstGeom prst="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7584" tIns="769283" rIns="227584" bIns="227584" numCol="1" spcCol="1270" anchor="t" anchorCtr="0">
          <a:noAutofit/>
        </a:bodyPr>
        <a:lstStyle/>
        <a:p>
          <a:pPr marL="285750" lvl="1" indent="-285750" algn="l" defTabSz="1422400">
            <a:lnSpc>
              <a:spcPct val="90000"/>
            </a:lnSpc>
            <a:spcBef>
              <a:spcPct val="0"/>
            </a:spcBef>
            <a:spcAft>
              <a:spcPct val="15000"/>
            </a:spcAft>
            <a:buChar char="•"/>
          </a:pPr>
          <a:r>
            <a:rPr lang="es-ES" sz="3200" kern="1200" dirty="0"/>
            <a:t>Controlador de Cache</a:t>
          </a:r>
        </a:p>
        <a:p>
          <a:pPr marL="285750" lvl="1" indent="-285750" algn="l" defTabSz="1422400">
            <a:lnSpc>
              <a:spcPct val="90000"/>
            </a:lnSpc>
            <a:spcBef>
              <a:spcPct val="0"/>
            </a:spcBef>
            <a:spcAft>
              <a:spcPct val="15000"/>
            </a:spcAft>
            <a:buChar char="•"/>
          </a:pPr>
          <a:r>
            <a:rPr lang="es-ES" sz="3200" kern="1200" dirty="0"/>
            <a:t>Directorio o Bloque de Etiquetas (RAM – CAM)</a:t>
          </a:r>
        </a:p>
        <a:p>
          <a:pPr marL="285750" lvl="1" indent="-285750" algn="l" defTabSz="1422400">
            <a:lnSpc>
              <a:spcPct val="90000"/>
            </a:lnSpc>
            <a:spcBef>
              <a:spcPct val="0"/>
            </a:spcBef>
            <a:spcAft>
              <a:spcPct val="15000"/>
            </a:spcAft>
            <a:buChar char="•"/>
          </a:pPr>
          <a:r>
            <a:rPr lang="es-ES" sz="3200" kern="1200" dirty="0"/>
            <a:t>Memoria de datos (SRAM)</a:t>
          </a:r>
        </a:p>
        <a:p>
          <a:pPr marL="285750" lvl="1" indent="-285750" algn="l" defTabSz="1422400">
            <a:lnSpc>
              <a:spcPct val="90000"/>
            </a:lnSpc>
            <a:spcBef>
              <a:spcPct val="0"/>
            </a:spcBef>
            <a:spcAft>
              <a:spcPct val="15000"/>
            </a:spcAft>
            <a:buChar char="•"/>
          </a:pPr>
          <a:r>
            <a:rPr lang="es-ES" sz="3200" kern="1200" dirty="0"/>
            <a:t>Lógica de control</a:t>
          </a:r>
        </a:p>
        <a:p>
          <a:pPr marL="285750" lvl="1" indent="-285750" algn="l" defTabSz="1422400">
            <a:lnSpc>
              <a:spcPct val="90000"/>
            </a:lnSpc>
            <a:spcBef>
              <a:spcPct val="0"/>
            </a:spcBef>
            <a:spcAft>
              <a:spcPct val="15000"/>
            </a:spcAft>
            <a:buChar char="•"/>
          </a:pPr>
          <a:endParaRPr lang="es-ES" sz="3200" kern="1200" dirty="0"/>
        </a:p>
      </dsp:txBody>
      <dsp:txXfrm>
        <a:off x="1009418" y="1157195"/>
        <a:ext cx="6497286" cy="4123401"/>
      </dsp:txXfrm>
    </dsp:sp>
    <dsp:sp modelId="{1CCAB412-CDA3-4471-8FC2-145125E6C471}">
      <dsp:nvSpPr>
        <dsp:cNvPr id="0" name=""/>
        <dsp:cNvSpPr/>
      </dsp:nvSpPr>
      <dsp:spPr>
        <a:xfrm>
          <a:off x="137160" y="5815"/>
          <a:ext cx="1744515" cy="1744515"/>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58000" r="-58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68A2E-E776-44BE-AAB4-A82EDCF0CB3A}">
      <dsp:nvSpPr>
        <dsp:cNvPr id="0" name=""/>
        <dsp:cNvSpPr/>
      </dsp:nvSpPr>
      <dsp:spPr>
        <a:xfrm>
          <a:off x="778674" y="0"/>
          <a:ext cx="4857784" cy="4857784"/>
        </a:xfrm>
        <a:prstGeom prst="triangle">
          <a:avLst/>
        </a:prstGeom>
        <a:solidFill>
          <a:srgbClr val="0070C0"/>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2">
          <a:scrgbClr r="0" g="0" b="0"/>
        </a:effectRef>
        <a:fontRef idx="minor">
          <a:schemeClr val="lt1"/>
        </a:fontRef>
      </dsp:style>
    </dsp:sp>
    <dsp:sp modelId="{E254810F-E5AF-44F8-A895-98C76AD971C9}">
      <dsp:nvSpPr>
        <dsp:cNvPr id="0" name=""/>
        <dsp:cNvSpPr/>
      </dsp:nvSpPr>
      <dsp:spPr>
        <a:xfrm>
          <a:off x="3207566" y="486252"/>
          <a:ext cx="3157559" cy="493368"/>
        </a:xfrm>
        <a:prstGeom prst="roundRect">
          <a:avLst/>
        </a:prstGeom>
        <a:solidFill>
          <a:srgbClr val="002060">
            <a:alpha val="90000"/>
          </a:srgbClr>
        </a:solidFill>
        <a:ln w="9525" cap="flat" cmpd="sng" algn="ctr">
          <a:noFill/>
          <a:prstDash val="solid"/>
        </a:ln>
        <a:effectLst>
          <a:outerShdw blurRad="50800" dist="38100" dir="2700000" algn="tl" rotWithShape="0">
            <a:prstClr val="black">
              <a:alpha val="40000"/>
            </a:prst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bg1"/>
              </a:solidFill>
            </a:rPr>
            <a:t>Direcciones</a:t>
          </a:r>
          <a:endParaRPr lang="es-HN" sz="2000" b="1" kern="1200" dirty="0">
            <a:solidFill>
              <a:schemeClr val="bg1"/>
            </a:solidFill>
          </a:endParaRPr>
        </a:p>
      </dsp:txBody>
      <dsp:txXfrm>
        <a:off x="3231650" y="510336"/>
        <a:ext cx="3109391" cy="445200"/>
      </dsp:txXfrm>
    </dsp:sp>
    <dsp:sp modelId="{A3916F80-5B4A-4B6B-BD64-D308E4A980AF}">
      <dsp:nvSpPr>
        <dsp:cNvPr id="0" name=""/>
        <dsp:cNvSpPr/>
      </dsp:nvSpPr>
      <dsp:spPr>
        <a:xfrm>
          <a:off x="3207566" y="1041292"/>
          <a:ext cx="3157559" cy="493368"/>
        </a:xfrm>
        <a:prstGeom prst="roundRect">
          <a:avLst/>
        </a:prstGeom>
        <a:solidFill>
          <a:srgbClr val="002060">
            <a:alpha val="90000"/>
          </a:srgbClr>
        </a:solidFill>
        <a:ln w="9525" cap="flat" cmpd="sng" algn="ctr">
          <a:noFill/>
          <a:prstDash val="solid"/>
        </a:ln>
        <a:effectLst>
          <a:outerShdw blurRad="50800" dist="38100" dir="2700000" algn="tl" rotWithShape="0">
            <a:prstClr val="black">
              <a:alpha val="40000"/>
            </a:prst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1" kern="1200" dirty="0">
              <a:solidFill>
                <a:schemeClr val="bg1"/>
              </a:solidFill>
            </a:rPr>
            <a:t>Tamaño</a:t>
          </a:r>
        </a:p>
      </dsp:txBody>
      <dsp:txXfrm>
        <a:off x="3231650" y="1065376"/>
        <a:ext cx="3109391" cy="445200"/>
      </dsp:txXfrm>
    </dsp:sp>
    <dsp:sp modelId="{F941AF0E-550A-41D4-86C0-081DBD8F8EC6}">
      <dsp:nvSpPr>
        <dsp:cNvPr id="0" name=""/>
        <dsp:cNvSpPr/>
      </dsp:nvSpPr>
      <dsp:spPr>
        <a:xfrm>
          <a:off x="3207566" y="1596332"/>
          <a:ext cx="3157559" cy="493368"/>
        </a:xfrm>
        <a:prstGeom prst="roundRect">
          <a:avLst/>
        </a:prstGeom>
        <a:solidFill>
          <a:srgbClr val="002060">
            <a:alpha val="90000"/>
          </a:srgbClr>
        </a:solidFill>
        <a:ln w="9525" cap="flat" cmpd="sng" algn="ctr">
          <a:no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1" kern="1200" dirty="0">
              <a:solidFill>
                <a:schemeClr val="bg1"/>
              </a:solidFill>
            </a:rPr>
            <a:t>Función de Asignación</a:t>
          </a:r>
        </a:p>
      </dsp:txBody>
      <dsp:txXfrm>
        <a:off x="3231650" y="1620416"/>
        <a:ext cx="3109391" cy="445200"/>
      </dsp:txXfrm>
    </dsp:sp>
    <dsp:sp modelId="{E3B94310-76BF-4CB3-95E0-1EE7DF5F789D}">
      <dsp:nvSpPr>
        <dsp:cNvPr id="0" name=""/>
        <dsp:cNvSpPr/>
      </dsp:nvSpPr>
      <dsp:spPr>
        <a:xfrm>
          <a:off x="3207566" y="2151372"/>
          <a:ext cx="3157559" cy="493368"/>
        </a:xfrm>
        <a:prstGeom prst="roundRect">
          <a:avLst/>
        </a:prstGeom>
        <a:solidFill>
          <a:srgbClr val="002060">
            <a:alpha val="90000"/>
          </a:srgbClr>
        </a:solidFill>
        <a:ln w="9525" cap="flat" cmpd="sng" algn="ctr">
          <a:no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1" kern="1200" dirty="0">
              <a:solidFill>
                <a:schemeClr val="bg1"/>
              </a:solidFill>
            </a:rPr>
            <a:t>Algoritmos de Reemplazo</a:t>
          </a:r>
        </a:p>
      </dsp:txBody>
      <dsp:txXfrm>
        <a:off x="3231650" y="2175456"/>
        <a:ext cx="3109391" cy="445200"/>
      </dsp:txXfrm>
    </dsp:sp>
    <dsp:sp modelId="{53C06A4E-AACD-4D02-A877-FFC33153FF6C}">
      <dsp:nvSpPr>
        <dsp:cNvPr id="0" name=""/>
        <dsp:cNvSpPr/>
      </dsp:nvSpPr>
      <dsp:spPr>
        <a:xfrm>
          <a:off x="3207566" y="2706411"/>
          <a:ext cx="3157559" cy="493368"/>
        </a:xfrm>
        <a:prstGeom prst="roundRect">
          <a:avLst/>
        </a:prstGeom>
        <a:solidFill>
          <a:srgbClr val="002060">
            <a:alpha val="90000"/>
          </a:srgbClr>
        </a:solidFill>
        <a:ln w="9525" cap="flat" cmpd="sng" algn="ctr">
          <a:no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1" kern="1200" dirty="0">
              <a:solidFill>
                <a:schemeClr val="bg1"/>
              </a:solidFill>
            </a:rPr>
            <a:t>Políticas de Escritura</a:t>
          </a:r>
        </a:p>
      </dsp:txBody>
      <dsp:txXfrm>
        <a:off x="3231650" y="2730495"/>
        <a:ext cx="3109391" cy="445200"/>
      </dsp:txXfrm>
    </dsp:sp>
    <dsp:sp modelId="{CC0B3FD5-5EF0-408F-B1E3-022BE7EE9387}">
      <dsp:nvSpPr>
        <dsp:cNvPr id="0" name=""/>
        <dsp:cNvSpPr/>
      </dsp:nvSpPr>
      <dsp:spPr>
        <a:xfrm>
          <a:off x="3207566" y="3261451"/>
          <a:ext cx="3157559" cy="493368"/>
        </a:xfrm>
        <a:prstGeom prst="roundRect">
          <a:avLst/>
        </a:prstGeom>
        <a:solidFill>
          <a:srgbClr val="002060">
            <a:alpha val="90000"/>
          </a:srgbClr>
        </a:solidFill>
        <a:ln w="9525" cap="flat" cmpd="sng" algn="ctr">
          <a:no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1" kern="1200" dirty="0">
              <a:solidFill>
                <a:schemeClr val="bg1"/>
              </a:solidFill>
            </a:rPr>
            <a:t>Tamaño de Líneas</a:t>
          </a:r>
        </a:p>
      </dsp:txBody>
      <dsp:txXfrm>
        <a:off x="3231650" y="3285535"/>
        <a:ext cx="3109391" cy="445200"/>
      </dsp:txXfrm>
    </dsp:sp>
    <dsp:sp modelId="{DC9C4FDC-EC21-45A4-A2F1-16DDB19D710A}">
      <dsp:nvSpPr>
        <dsp:cNvPr id="0" name=""/>
        <dsp:cNvSpPr/>
      </dsp:nvSpPr>
      <dsp:spPr>
        <a:xfrm>
          <a:off x="3207566" y="3816491"/>
          <a:ext cx="3157559" cy="493368"/>
        </a:xfrm>
        <a:prstGeom prst="roundRect">
          <a:avLst/>
        </a:prstGeom>
        <a:solidFill>
          <a:srgbClr val="002060">
            <a:alpha val="90000"/>
          </a:srgbClr>
        </a:solidFill>
        <a:ln w="9525" cap="flat" cmpd="sng" algn="ctr">
          <a:no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1" kern="1200" dirty="0">
              <a:solidFill>
                <a:schemeClr val="bg1"/>
              </a:solidFill>
            </a:rPr>
            <a:t>Número de Caches</a:t>
          </a:r>
        </a:p>
      </dsp:txBody>
      <dsp:txXfrm>
        <a:off x="3231650" y="3840575"/>
        <a:ext cx="3109391" cy="4452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33F3B5-4505-446D-AA5B-AAA0C3B15610}">
      <dsp:nvSpPr>
        <dsp:cNvPr id="0" name=""/>
        <dsp:cNvSpPr/>
      </dsp:nvSpPr>
      <dsp:spPr>
        <a:xfrm rot="16200000">
          <a:off x="-1539911" y="3182733"/>
          <a:ext cx="4716056" cy="997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79852" bIns="0" numCol="1" spcCol="1270" anchor="t" anchorCtr="0">
          <a:noAutofit/>
        </a:bodyPr>
        <a:lstStyle/>
        <a:p>
          <a:pPr marL="0" lvl="0" indent="0" algn="r" defTabSz="1289050">
            <a:lnSpc>
              <a:spcPct val="90000"/>
            </a:lnSpc>
            <a:spcBef>
              <a:spcPct val="0"/>
            </a:spcBef>
            <a:spcAft>
              <a:spcPct val="35000"/>
            </a:spcAft>
            <a:buNone/>
          </a:pPr>
          <a:endParaRPr lang="es-ES" sz="2900" kern="1200" dirty="0"/>
        </a:p>
        <a:p>
          <a:pPr marL="0" lvl="0" indent="0" algn="r" defTabSz="1289050">
            <a:lnSpc>
              <a:spcPct val="90000"/>
            </a:lnSpc>
            <a:spcBef>
              <a:spcPct val="0"/>
            </a:spcBef>
            <a:spcAft>
              <a:spcPct val="35000"/>
            </a:spcAft>
            <a:buNone/>
          </a:pPr>
          <a:endParaRPr lang="es-ES" sz="2900" kern="1200" dirty="0"/>
        </a:p>
      </dsp:txBody>
      <dsp:txXfrm>
        <a:off x="-1539911" y="3182733"/>
        <a:ext cx="4716056" cy="997627"/>
      </dsp:txXfrm>
    </dsp:sp>
    <dsp:sp modelId="{ED5AD868-D7A3-464A-B43C-70F12A26DDD4}">
      <dsp:nvSpPr>
        <dsp:cNvPr id="0" name=""/>
        <dsp:cNvSpPr/>
      </dsp:nvSpPr>
      <dsp:spPr>
        <a:xfrm>
          <a:off x="1316930" y="1323518"/>
          <a:ext cx="7290219" cy="4716056"/>
        </a:xfrm>
        <a:prstGeom prst="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6464" tIns="879852" rIns="156464" bIns="156464" numCol="1" spcCol="1270" anchor="t" anchorCtr="0">
          <a:noAutofit/>
        </a:bodyPr>
        <a:lstStyle/>
        <a:p>
          <a:pPr marL="228600" lvl="1" indent="-228600" algn="l" defTabSz="977900">
            <a:lnSpc>
              <a:spcPct val="90000"/>
            </a:lnSpc>
            <a:spcBef>
              <a:spcPct val="0"/>
            </a:spcBef>
            <a:spcAft>
              <a:spcPct val="15000"/>
            </a:spcAft>
            <a:buChar char="•"/>
          </a:pPr>
          <a:r>
            <a:rPr lang="es-ES" sz="2200" kern="1200" dirty="0"/>
            <a:t>Casi todos los procesadores no embebidos y muchos procesadores embebidos admiten </a:t>
          </a:r>
          <a:r>
            <a:rPr lang="es-HN" sz="2200" kern="1200" dirty="0"/>
            <a:t>memoria virtual.</a:t>
          </a:r>
          <a:endParaRPr lang="es-ES" sz="2200" kern="1200" dirty="0"/>
        </a:p>
        <a:p>
          <a:pPr marL="228600" lvl="1" indent="-228600" algn="l" defTabSz="977900">
            <a:lnSpc>
              <a:spcPct val="90000"/>
            </a:lnSpc>
            <a:spcBef>
              <a:spcPct val="0"/>
            </a:spcBef>
            <a:spcAft>
              <a:spcPct val="15000"/>
            </a:spcAft>
            <a:buChar char="•"/>
          </a:pPr>
          <a:r>
            <a:rPr lang="es-ES" sz="2200" kern="1200" dirty="0"/>
            <a:t>La memoria virtual permite direccionar los programas en memoria desde un punto de vista lógico, sin considerar la cantidad de memoria principal disponible físicamente.</a:t>
          </a:r>
          <a:endParaRPr lang="es-HN" sz="2200" kern="1200" dirty="0"/>
        </a:p>
        <a:p>
          <a:pPr marL="228600" lvl="1" indent="-228600" algn="l" defTabSz="977900">
            <a:lnSpc>
              <a:spcPct val="90000"/>
            </a:lnSpc>
            <a:spcBef>
              <a:spcPct val="0"/>
            </a:spcBef>
            <a:spcAft>
              <a:spcPct val="15000"/>
            </a:spcAft>
            <a:buChar char="•"/>
          </a:pPr>
          <a:r>
            <a:rPr lang="es-ES" sz="2200" kern="1200" dirty="0"/>
            <a:t>Cuando la memoria virtual es utilizada, los campos de dirección de las instrucciones de la máquina contienen direcciones virtuales. </a:t>
          </a:r>
          <a:endParaRPr lang="es-HN" sz="2200" kern="1200" dirty="0"/>
        </a:p>
        <a:p>
          <a:pPr marL="228600" lvl="1" indent="-228600" algn="l" defTabSz="977900">
            <a:lnSpc>
              <a:spcPct val="90000"/>
            </a:lnSpc>
            <a:spcBef>
              <a:spcPct val="0"/>
            </a:spcBef>
            <a:spcAft>
              <a:spcPct val="15000"/>
            </a:spcAft>
            <a:buChar char="•"/>
          </a:pPr>
          <a:r>
            <a:rPr lang="es-ES" sz="2200" kern="1200" dirty="0"/>
            <a:t>Una unidad de administración de memoria de hardware (MMU) traduce cada dirección virtual en una dirección física en la memoria principal.</a:t>
          </a:r>
          <a:endParaRPr lang="es-HN" sz="2200" kern="1200" dirty="0"/>
        </a:p>
        <a:p>
          <a:pPr marL="228600" lvl="1" indent="-228600" algn="l" defTabSz="977900">
            <a:lnSpc>
              <a:spcPct val="90000"/>
            </a:lnSpc>
            <a:spcBef>
              <a:spcPct val="0"/>
            </a:spcBef>
            <a:spcAft>
              <a:spcPct val="15000"/>
            </a:spcAft>
            <a:buNone/>
          </a:pPr>
          <a:endParaRPr lang="es-ES" sz="2200" kern="1200" dirty="0"/>
        </a:p>
        <a:p>
          <a:pPr marL="228600" lvl="1" indent="-228600" algn="l" defTabSz="977900">
            <a:lnSpc>
              <a:spcPct val="90000"/>
            </a:lnSpc>
            <a:spcBef>
              <a:spcPct val="0"/>
            </a:spcBef>
            <a:spcAft>
              <a:spcPct val="15000"/>
            </a:spcAft>
            <a:buChar char="•"/>
          </a:pPr>
          <a:endParaRPr lang="es-ES" sz="2200" kern="1200" dirty="0"/>
        </a:p>
      </dsp:txBody>
      <dsp:txXfrm>
        <a:off x="1316930" y="1323518"/>
        <a:ext cx="7290219" cy="4716056"/>
      </dsp:txXfrm>
    </dsp:sp>
    <dsp:sp modelId="{1CCAB412-CDA3-4471-8FC2-145125E6C471}">
      <dsp:nvSpPr>
        <dsp:cNvPr id="0" name=""/>
        <dsp:cNvSpPr/>
      </dsp:nvSpPr>
      <dsp:spPr>
        <a:xfrm>
          <a:off x="319303" y="6650"/>
          <a:ext cx="1995254" cy="199525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877236-4B39-415C-B9C8-0A1761A2CB98}">
      <dsp:nvSpPr>
        <dsp:cNvPr id="0" name=""/>
        <dsp:cNvSpPr/>
      </dsp:nvSpPr>
      <dsp:spPr>
        <a:xfrm rot="16200000">
          <a:off x="-1721252" y="3236087"/>
          <a:ext cx="4795113" cy="1014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94601" bIns="0" numCol="1" spcCol="1270" anchor="t" anchorCtr="0">
          <a:noAutofit/>
        </a:bodyPr>
        <a:lstStyle/>
        <a:p>
          <a:pPr marL="0" lvl="0" indent="0" algn="r" defTabSz="1333500">
            <a:lnSpc>
              <a:spcPct val="90000"/>
            </a:lnSpc>
            <a:spcBef>
              <a:spcPct val="0"/>
            </a:spcBef>
            <a:spcAft>
              <a:spcPct val="35000"/>
            </a:spcAft>
            <a:buNone/>
          </a:pPr>
          <a:endParaRPr lang="es-ES" sz="3000" kern="1200" dirty="0"/>
        </a:p>
        <a:p>
          <a:pPr marL="0" lvl="0" indent="0" algn="r" defTabSz="1333500">
            <a:lnSpc>
              <a:spcPct val="90000"/>
            </a:lnSpc>
            <a:spcBef>
              <a:spcPct val="0"/>
            </a:spcBef>
            <a:spcAft>
              <a:spcPct val="35000"/>
            </a:spcAft>
            <a:buNone/>
          </a:pPr>
          <a:endParaRPr lang="es-HN" sz="3000" kern="1200" dirty="0"/>
        </a:p>
      </dsp:txBody>
      <dsp:txXfrm>
        <a:off x="-1721252" y="3236087"/>
        <a:ext cx="4795113" cy="1014351"/>
      </dsp:txXfrm>
    </dsp:sp>
    <dsp:sp modelId="{573E1766-9F21-429D-802B-63089EC7C6A8}">
      <dsp:nvSpPr>
        <dsp:cNvPr id="0" name=""/>
        <dsp:cNvSpPr/>
      </dsp:nvSpPr>
      <dsp:spPr>
        <a:xfrm>
          <a:off x="1183479" y="1345705"/>
          <a:ext cx="7664781" cy="479511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601" rIns="156464" bIns="156464" numCol="1" spcCol="1270" anchor="t" anchorCtr="0">
          <a:noAutofit/>
        </a:bodyPr>
        <a:lstStyle/>
        <a:p>
          <a:pPr marL="228600" lvl="1" indent="-228600" algn="l" defTabSz="977900">
            <a:lnSpc>
              <a:spcPct val="90000"/>
            </a:lnSpc>
            <a:spcBef>
              <a:spcPct val="0"/>
            </a:spcBef>
            <a:spcAft>
              <a:spcPct val="15000"/>
            </a:spcAft>
            <a:buChar char="•"/>
          </a:pPr>
          <a:r>
            <a:rPr lang="es-ES" sz="2200" kern="1200" dirty="0"/>
            <a:t>También conocida como caché virtual, almacena datos usando direcciones virtuales. </a:t>
          </a:r>
          <a:endParaRPr lang="es-HN" sz="2200" kern="1200" dirty="0"/>
        </a:p>
        <a:p>
          <a:pPr marL="228600" lvl="1" indent="-228600" algn="l" defTabSz="977900">
            <a:lnSpc>
              <a:spcPct val="90000"/>
            </a:lnSpc>
            <a:spcBef>
              <a:spcPct val="0"/>
            </a:spcBef>
            <a:spcAft>
              <a:spcPct val="15000"/>
            </a:spcAft>
            <a:buChar char="•"/>
          </a:pPr>
          <a:r>
            <a:rPr lang="es-ES" sz="2200" kern="1200" dirty="0"/>
            <a:t>El procesador accede directamente a la memoria caché, sin pasar por la MMU.</a:t>
          </a:r>
          <a:endParaRPr lang="es-HN" sz="2200" kern="1200" dirty="0"/>
        </a:p>
        <a:p>
          <a:pPr marL="228600" lvl="1" indent="-228600" algn="l" defTabSz="977900">
            <a:lnSpc>
              <a:spcPct val="90000"/>
            </a:lnSpc>
            <a:spcBef>
              <a:spcPct val="0"/>
            </a:spcBef>
            <a:spcAft>
              <a:spcPct val="15000"/>
            </a:spcAft>
            <a:buChar char="•"/>
          </a:pPr>
          <a:r>
            <a:rPr lang="es-ES" sz="2200" kern="1200" dirty="0"/>
            <a:t>Una ventaja es que la velocidad de acceso a la caché es más rápida que para una caché física, porque la caché puede responder antes de que la MMU realice </a:t>
          </a:r>
          <a:r>
            <a:rPr lang="es-HN" sz="2200" kern="1200" dirty="0"/>
            <a:t>una traducción de direcciones. </a:t>
          </a:r>
        </a:p>
        <a:p>
          <a:pPr marL="228600" lvl="1" indent="-228600" algn="l" defTabSz="977900">
            <a:lnSpc>
              <a:spcPct val="90000"/>
            </a:lnSpc>
            <a:spcBef>
              <a:spcPct val="0"/>
            </a:spcBef>
            <a:spcAft>
              <a:spcPct val="15000"/>
            </a:spcAft>
            <a:buChar char="•"/>
          </a:pPr>
          <a:r>
            <a:rPr lang="es-ES" sz="2200" kern="1200" dirty="0"/>
            <a:t>La desventaja tiene que ver con el hecho de que la mayoría de los sistemas de memoria virtual proporcionan a cada aplicación el mismo espacio virtual de direcciones memoria.</a:t>
          </a:r>
          <a:endParaRPr lang="es-HN" sz="2200" kern="1200" dirty="0"/>
        </a:p>
      </dsp:txBody>
      <dsp:txXfrm>
        <a:off x="1183479" y="1345705"/>
        <a:ext cx="7664781" cy="4795113"/>
      </dsp:txXfrm>
    </dsp:sp>
    <dsp:sp modelId="{37C0990D-6D95-40EC-8DB9-CE11EFF4C997}">
      <dsp:nvSpPr>
        <dsp:cNvPr id="0" name=""/>
        <dsp:cNvSpPr/>
      </dsp:nvSpPr>
      <dsp:spPr>
        <a:xfrm>
          <a:off x="169128" y="6762"/>
          <a:ext cx="2028702" cy="202870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0000" r="-5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877236-4B39-415C-B9C8-0A1761A2CB98}">
      <dsp:nvSpPr>
        <dsp:cNvPr id="0" name=""/>
        <dsp:cNvSpPr/>
      </dsp:nvSpPr>
      <dsp:spPr>
        <a:xfrm rot="16200000">
          <a:off x="-1581560" y="2999119"/>
          <a:ext cx="4443983" cy="940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9093" bIns="0" numCol="1" spcCol="1270" anchor="t" anchorCtr="0">
          <a:noAutofit/>
        </a:bodyPr>
        <a:lstStyle/>
        <a:p>
          <a:pPr marL="0" lvl="0" indent="0" algn="r" defTabSz="1244600">
            <a:lnSpc>
              <a:spcPct val="90000"/>
            </a:lnSpc>
            <a:spcBef>
              <a:spcPct val="0"/>
            </a:spcBef>
            <a:spcAft>
              <a:spcPct val="35000"/>
            </a:spcAft>
            <a:buNone/>
          </a:pPr>
          <a:endParaRPr lang="es-ES" sz="2800" kern="1200" dirty="0"/>
        </a:p>
        <a:p>
          <a:pPr marL="0" lvl="0" indent="0" algn="r" defTabSz="1244600">
            <a:lnSpc>
              <a:spcPct val="90000"/>
            </a:lnSpc>
            <a:spcBef>
              <a:spcPct val="0"/>
            </a:spcBef>
            <a:spcAft>
              <a:spcPct val="35000"/>
            </a:spcAft>
            <a:buNone/>
          </a:pPr>
          <a:endParaRPr lang="es-HN" sz="2800" kern="1200" dirty="0"/>
        </a:p>
      </dsp:txBody>
      <dsp:txXfrm>
        <a:off x="-1581560" y="2999119"/>
        <a:ext cx="4443983" cy="940073"/>
      </dsp:txXfrm>
    </dsp:sp>
    <dsp:sp modelId="{573E1766-9F21-429D-802B-63089EC7C6A8}">
      <dsp:nvSpPr>
        <dsp:cNvPr id="0" name=""/>
        <dsp:cNvSpPr/>
      </dsp:nvSpPr>
      <dsp:spPr>
        <a:xfrm>
          <a:off x="1110468" y="1247164"/>
          <a:ext cx="7258224" cy="444398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829093" rIns="256032" bIns="256032" numCol="1" spcCol="1270" anchor="t" anchorCtr="0">
          <a:noAutofit/>
        </a:bodyPr>
        <a:lstStyle/>
        <a:p>
          <a:pPr marL="285750" lvl="1" indent="-285750" algn="l" defTabSz="1600200">
            <a:lnSpc>
              <a:spcPct val="90000"/>
            </a:lnSpc>
            <a:spcBef>
              <a:spcPct val="0"/>
            </a:spcBef>
            <a:spcAft>
              <a:spcPct val="15000"/>
            </a:spcAft>
            <a:buChar char="•"/>
          </a:pPr>
          <a:endParaRPr lang="es-HN" sz="3600" kern="1200" dirty="0"/>
        </a:p>
        <a:p>
          <a:pPr marL="285750" lvl="1" indent="-285750" algn="l" defTabSz="1600200">
            <a:lnSpc>
              <a:spcPct val="90000"/>
            </a:lnSpc>
            <a:spcBef>
              <a:spcPct val="0"/>
            </a:spcBef>
            <a:spcAft>
              <a:spcPct val="15000"/>
            </a:spcAft>
            <a:buChar char="•"/>
          </a:pPr>
          <a:r>
            <a:rPr lang="es-ES" sz="3600" kern="1200" dirty="0"/>
            <a:t>Almacena datos utilizando direcciones físicas de la memoria principal. </a:t>
          </a:r>
          <a:endParaRPr lang="es-HN" sz="3600" kern="1200" dirty="0"/>
        </a:p>
        <a:p>
          <a:pPr marL="285750" lvl="1" indent="-285750" algn="l" defTabSz="1600200">
            <a:lnSpc>
              <a:spcPct val="90000"/>
            </a:lnSpc>
            <a:spcBef>
              <a:spcPct val="0"/>
            </a:spcBef>
            <a:spcAft>
              <a:spcPct val="15000"/>
            </a:spcAft>
            <a:buChar char="•"/>
          </a:pPr>
          <a:endParaRPr lang="es-HN" sz="3600" kern="1200" dirty="0"/>
        </a:p>
      </dsp:txBody>
      <dsp:txXfrm>
        <a:off x="1110468" y="1247164"/>
        <a:ext cx="7258224" cy="4443983"/>
      </dsp:txXfrm>
    </dsp:sp>
    <dsp:sp modelId="{37C0990D-6D95-40EC-8DB9-CE11EFF4C997}">
      <dsp:nvSpPr>
        <dsp:cNvPr id="0" name=""/>
        <dsp:cNvSpPr/>
      </dsp:nvSpPr>
      <dsp:spPr>
        <a:xfrm>
          <a:off x="170394" y="6267"/>
          <a:ext cx="1880146" cy="188014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8000" r="-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52B706-A719-4D8F-8DAE-EC68FC79A9CA}">
      <dsp:nvSpPr>
        <dsp:cNvPr id="0" name=""/>
        <dsp:cNvSpPr/>
      </dsp:nvSpPr>
      <dsp:spPr>
        <a:xfrm>
          <a:off x="71435" y="0"/>
          <a:ext cx="7715309" cy="1051719"/>
        </a:xfrm>
        <a:prstGeom prst="roundRect">
          <a:avLst>
            <a:gd name="adj" fmla="val 10000"/>
          </a:avLst>
        </a:prstGeom>
        <a:solidFill>
          <a:srgbClr val="006699"/>
        </a:solidFill>
        <a:ln>
          <a:noFill/>
        </a:ln>
        <a:effectLst>
          <a:glow rad="139700">
            <a:schemeClr val="accent1">
              <a:satMod val="175000"/>
              <a:alpha val="40000"/>
            </a:schemeClr>
          </a:glo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0" kern="1200" dirty="0">
              <a:solidFill>
                <a:schemeClr val="bg1"/>
              </a:solidFill>
            </a:rPr>
            <a:t>Numero de líneas de cache &lt;&lt; Numero de bloques memoria principal</a:t>
          </a:r>
        </a:p>
      </dsp:txBody>
      <dsp:txXfrm>
        <a:off x="102239" y="30804"/>
        <a:ext cx="7653701" cy="990111"/>
      </dsp:txXfrm>
    </dsp:sp>
    <dsp:sp modelId="{D1F50374-6283-4979-BC1D-6D9C483837DC}">
      <dsp:nvSpPr>
        <dsp:cNvPr id="0" name=""/>
        <dsp:cNvSpPr/>
      </dsp:nvSpPr>
      <dsp:spPr>
        <a:xfrm rot="5286642">
          <a:off x="3759936" y="1075040"/>
          <a:ext cx="390150" cy="473273"/>
        </a:xfrm>
        <a:prstGeom prst="rightArrow">
          <a:avLst>
            <a:gd name="adj1" fmla="val 60000"/>
            <a:gd name="adj2" fmla="val 50000"/>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MX" sz="2000" b="1" kern="1200" dirty="0">
            <a:solidFill>
              <a:srgbClr val="002060"/>
            </a:solidFill>
          </a:endParaRPr>
        </a:p>
      </dsp:txBody>
      <dsp:txXfrm rot="-5400000">
        <a:off x="3811100" y="1116633"/>
        <a:ext cx="283963" cy="273105"/>
      </dsp:txXfrm>
    </dsp:sp>
    <dsp:sp modelId="{A389AEB5-1093-4955-9131-DE8C3B775FAA}">
      <dsp:nvSpPr>
        <dsp:cNvPr id="0" name=""/>
        <dsp:cNvSpPr/>
      </dsp:nvSpPr>
      <dsp:spPr>
        <a:xfrm>
          <a:off x="1263799" y="1571636"/>
          <a:ext cx="5434266" cy="1051719"/>
        </a:xfrm>
        <a:prstGeom prst="roundRect">
          <a:avLst>
            <a:gd name="adj" fmla="val 10000"/>
          </a:avLst>
        </a:prstGeom>
        <a:solidFill>
          <a:srgbClr val="006699"/>
        </a:solidFill>
        <a:ln>
          <a:noFill/>
        </a:ln>
        <a:effectLst>
          <a:glow rad="139700">
            <a:schemeClr val="accent1">
              <a:satMod val="175000"/>
              <a:alpha val="40000"/>
            </a:schemeClr>
          </a:glo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0" kern="1200" dirty="0">
              <a:solidFill>
                <a:schemeClr val="bg1"/>
              </a:solidFill>
            </a:rPr>
            <a:t>Entonces es necesario un algoritmo para asignar bloques de memoria en líneas de cache.</a:t>
          </a:r>
        </a:p>
      </dsp:txBody>
      <dsp:txXfrm>
        <a:off x="1294603" y="1602440"/>
        <a:ext cx="5372658" cy="990111"/>
      </dsp:txXfrm>
    </dsp:sp>
    <dsp:sp modelId="{95098E48-6850-4946-8CE5-D1CADAC5F64D}">
      <dsp:nvSpPr>
        <dsp:cNvPr id="0" name=""/>
        <dsp:cNvSpPr/>
      </dsp:nvSpPr>
      <dsp:spPr>
        <a:xfrm rot="5512508">
          <a:off x="3755478" y="2652619"/>
          <a:ext cx="399064" cy="473273"/>
        </a:xfrm>
        <a:prstGeom prst="rightArrow">
          <a:avLst>
            <a:gd name="adj1" fmla="val 60000"/>
            <a:gd name="adj2" fmla="val 50000"/>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MX" sz="2000" b="1" kern="1200" dirty="0">
            <a:solidFill>
              <a:srgbClr val="002060"/>
            </a:solidFill>
          </a:endParaRPr>
        </a:p>
      </dsp:txBody>
      <dsp:txXfrm rot="-5400000">
        <a:off x="3814987" y="2689756"/>
        <a:ext cx="283963" cy="279345"/>
      </dsp:txXfrm>
    </dsp:sp>
    <dsp:sp modelId="{60657802-687A-4D49-A468-85F7F64889D7}">
      <dsp:nvSpPr>
        <dsp:cNvPr id="0" name=""/>
        <dsp:cNvSpPr/>
      </dsp:nvSpPr>
      <dsp:spPr>
        <a:xfrm>
          <a:off x="2190569" y="3155156"/>
          <a:ext cx="3477040" cy="1051719"/>
        </a:xfrm>
        <a:prstGeom prst="roundRect">
          <a:avLst>
            <a:gd name="adj" fmla="val 10000"/>
          </a:avLst>
        </a:prstGeom>
        <a:solidFill>
          <a:srgbClr val="006699"/>
        </a:solidFill>
        <a:ln>
          <a:noFill/>
        </a:ln>
        <a:effectLst>
          <a:glow rad="139700">
            <a:schemeClr val="accent1">
              <a:satMod val="175000"/>
              <a:alpha val="40000"/>
            </a:schemeClr>
          </a:glo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0" kern="1200" dirty="0">
              <a:solidFill>
                <a:schemeClr val="bg1"/>
              </a:solidFill>
            </a:rPr>
            <a:t>La función de asignación dicta como esta organizada la cache.</a:t>
          </a:r>
        </a:p>
      </dsp:txBody>
      <dsp:txXfrm>
        <a:off x="2221373" y="3185960"/>
        <a:ext cx="3415432" cy="99011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08C23-DAC9-450C-82C5-D43131859D52}">
      <dsp:nvSpPr>
        <dsp:cNvPr id="0" name=""/>
        <dsp:cNvSpPr/>
      </dsp:nvSpPr>
      <dsp:spPr>
        <a:xfrm>
          <a:off x="457199" y="0"/>
          <a:ext cx="5181600" cy="4064000"/>
        </a:xfrm>
        <a:prstGeom prst="rightArrow">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96067992-61E3-43A5-A4C5-5E72068AB57C}">
      <dsp:nvSpPr>
        <dsp:cNvPr id="0" name=""/>
        <dsp:cNvSpPr/>
      </dsp:nvSpPr>
      <dsp:spPr>
        <a:xfrm>
          <a:off x="6548" y="1219199"/>
          <a:ext cx="1962150" cy="162560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t>DIRECTA</a:t>
          </a:r>
        </a:p>
      </dsp:txBody>
      <dsp:txXfrm>
        <a:off x="85903" y="1298554"/>
        <a:ext cx="1803440" cy="1466890"/>
      </dsp:txXfrm>
    </dsp:sp>
    <dsp:sp modelId="{51B42E03-60B3-46D2-89C7-1813C1955DF7}">
      <dsp:nvSpPr>
        <dsp:cNvPr id="0" name=""/>
        <dsp:cNvSpPr/>
      </dsp:nvSpPr>
      <dsp:spPr>
        <a:xfrm>
          <a:off x="2066925" y="1219199"/>
          <a:ext cx="1962150" cy="1625600"/>
        </a:xfrm>
        <a:prstGeom prst="roundRect">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solidFill>
                <a:schemeClr val="bg1"/>
              </a:solidFill>
            </a:rPr>
            <a:t>ASOCIATIVA</a:t>
          </a:r>
        </a:p>
      </dsp:txBody>
      <dsp:txXfrm>
        <a:off x="2146280" y="1298554"/>
        <a:ext cx="1803440" cy="1466890"/>
      </dsp:txXfrm>
    </dsp:sp>
    <dsp:sp modelId="{B90FF34D-3CED-4703-A576-0B180FB0F48F}">
      <dsp:nvSpPr>
        <dsp:cNvPr id="0" name=""/>
        <dsp:cNvSpPr/>
      </dsp:nvSpPr>
      <dsp:spPr>
        <a:xfrm>
          <a:off x="4127301" y="1219199"/>
          <a:ext cx="1962150" cy="1625600"/>
        </a:xfrm>
        <a:prstGeom prst="round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t>ASOCIATIVA POR CONJUNTOS</a:t>
          </a:r>
        </a:p>
      </dsp:txBody>
      <dsp:txXfrm>
        <a:off x="4206656" y="1298554"/>
        <a:ext cx="1803440" cy="146689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3C2C77-53F6-4107-8EC1-BD06220C92D6}">
      <dsp:nvSpPr>
        <dsp:cNvPr id="0" name=""/>
        <dsp:cNvSpPr/>
      </dsp:nvSpPr>
      <dsp:spPr>
        <a:xfrm rot="16200000">
          <a:off x="-1829288" y="3350688"/>
          <a:ext cx="4964925" cy="1050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26282" bIns="0" numCol="1" spcCol="1270" anchor="t" anchorCtr="0">
          <a:noAutofit/>
        </a:bodyPr>
        <a:lstStyle/>
        <a:p>
          <a:pPr marL="0" lvl="0" indent="0" algn="r" defTabSz="1377950">
            <a:lnSpc>
              <a:spcPct val="90000"/>
            </a:lnSpc>
            <a:spcBef>
              <a:spcPct val="0"/>
            </a:spcBef>
            <a:spcAft>
              <a:spcPct val="35000"/>
            </a:spcAft>
            <a:buNone/>
          </a:pPr>
          <a:endParaRPr lang="es-ES" sz="3100" kern="1200" dirty="0"/>
        </a:p>
        <a:p>
          <a:pPr marL="0" lvl="0" indent="0" algn="r" defTabSz="1377950">
            <a:lnSpc>
              <a:spcPct val="90000"/>
            </a:lnSpc>
            <a:spcBef>
              <a:spcPct val="0"/>
            </a:spcBef>
            <a:spcAft>
              <a:spcPct val="35000"/>
            </a:spcAft>
            <a:buNone/>
          </a:pPr>
          <a:endParaRPr lang="es-ES" sz="3100" kern="1200" dirty="0"/>
        </a:p>
      </dsp:txBody>
      <dsp:txXfrm>
        <a:off x="-1829288" y="3350688"/>
        <a:ext cx="4964925" cy="1050272"/>
      </dsp:txXfrm>
    </dsp:sp>
    <dsp:sp modelId="{410578CF-BDC5-4C3E-B818-A3D4ECBF325B}">
      <dsp:nvSpPr>
        <dsp:cNvPr id="0" name=""/>
        <dsp:cNvSpPr/>
      </dsp:nvSpPr>
      <dsp:spPr>
        <a:xfrm>
          <a:off x="1221098" y="1393361"/>
          <a:ext cx="7402644" cy="4964925"/>
        </a:xfrm>
        <a:prstGeom prst="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926282" rIns="142240" bIns="142240" numCol="1" spcCol="1270" anchor="t" anchorCtr="0">
          <a:noAutofit/>
        </a:bodyPr>
        <a:lstStyle/>
        <a:p>
          <a:pPr marL="228600" lvl="1" indent="-228600" algn="l" defTabSz="889000">
            <a:lnSpc>
              <a:spcPct val="90000"/>
            </a:lnSpc>
            <a:spcBef>
              <a:spcPct val="0"/>
            </a:spcBef>
            <a:spcAft>
              <a:spcPct val="15000"/>
            </a:spcAft>
            <a:buChar char="•"/>
          </a:pPr>
          <a:r>
            <a:rPr lang="es-MX" sz="2000" kern="1200" dirty="0"/>
            <a:t>Cada bloque de memoria principal es asignado a una única línea de cache, pero cada línea puede recibir mas de un bloque.</a:t>
          </a:r>
          <a:endParaRPr lang="es-ES" sz="2000" kern="1200" dirty="0"/>
        </a:p>
        <a:p>
          <a:pPr marL="228600" lvl="1" indent="-228600" algn="l" defTabSz="889000">
            <a:lnSpc>
              <a:spcPct val="90000"/>
            </a:lnSpc>
            <a:spcBef>
              <a:spcPct val="0"/>
            </a:spcBef>
            <a:spcAft>
              <a:spcPct val="15000"/>
            </a:spcAft>
            <a:buChar char="•"/>
          </a:pPr>
          <a:r>
            <a:rPr lang="es-ES" sz="2000" kern="1200" dirty="0"/>
            <a:t>Los primeros m bloques de la memoria principal son asignados en una línea única de la caché.</a:t>
          </a:r>
        </a:p>
        <a:p>
          <a:pPr marL="228600" lvl="1" indent="-228600" algn="l" defTabSz="889000">
            <a:lnSpc>
              <a:spcPct val="90000"/>
            </a:lnSpc>
            <a:spcBef>
              <a:spcPct val="0"/>
            </a:spcBef>
            <a:spcAft>
              <a:spcPct val="15000"/>
            </a:spcAft>
            <a:buChar char="•"/>
          </a:pPr>
          <a:r>
            <a:rPr lang="es-ES" sz="2000" kern="1200" dirty="0"/>
            <a:t>Los siguientes m bloques de memoria principal se asignan a la` caché de la misma manera; es decir, el bloque Bm de memoria principal se asigna a la línea L0 del caché, el bloque Bm+1 se asigna a la línea L1, y así sucesivamente.</a:t>
          </a:r>
        </a:p>
        <a:p>
          <a:pPr marL="228600" lvl="1" indent="-228600" algn="l" defTabSz="889000">
            <a:lnSpc>
              <a:spcPct val="90000"/>
            </a:lnSpc>
            <a:spcBef>
              <a:spcPct val="0"/>
            </a:spcBef>
            <a:spcAft>
              <a:spcPct val="15000"/>
            </a:spcAft>
            <a:buChar char="•"/>
          </a:pPr>
          <a:r>
            <a:rPr lang="es-ES" sz="2000" kern="1200" dirty="0"/>
            <a:t>Los primeros m bloques de la memoria principal es igual a la capacidad de la caché.  </a:t>
          </a:r>
          <a:endParaRPr lang="es-HN" sz="2000" kern="1200" dirty="0"/>
        </a:p>
        <a:p>
          <a:pPr marL="228600" lvl="1" indent="-228600" algn="l" defTabSz="889000">
            <a:lnSpc>
              <a:spcPct val="90000"/>
            </a:lnSpc>
            <a:spcBef>
              <a:spcPct val="0"/>
            </a:spcBef>
            <a:spcAft>
              <a:spcPct val="15000"/>
            </a:spcAft>
            <a:buChar char="•"/>
          </a:pPr>
          <a:r>
            <a:rPr lang="es-MX" sz="2000" kern="1200" dirty="0"/>
            <a:t>Si un bloque ocupa la línea de cache donde un nuevo bloque debe ser colocado, el bloque actual en cache es removido, no hay algoritmos de reemplazo.</a:t>
          </a:r>
          <a:endParaRPr lang="es-HN" sz="2000" kern="1200" dirty="0"/>
        </a:p>
      </dsp:txBody>
      <dsp:txXfrm>
        <a:off x="1221098" y="1393361"/>
        <a:ext cx="7402644" cy="4964925"/>
      </dsp:txXfrm>
    </dsp:sp>
    <dsp:sp modelId="{C6A71889-7713-454E-8D38-219CF22F2EB8}">
      <dsp:nvSpPr>
        <dsp:cNvPr id="0" name=""/>
        <dsp:cNvSpPr/>
      </dsp:nvSpPr>
      <dsp:spPr>
        <a:xfrm>
          <a:off x="128038" y="7001"/>
          <a:ext cx="2100545" cy="210054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BC2BF8-14C4-443B-9748-238EE1C5C070}">
      <dsp:nvSpPr>
        <dsp:cNvPr id="0" name=""/>
        <dsp:cNvSpPr/>
      </dsp:nvSpPr>
      <dsp:spPr>
        <a:xfrm>
          <a:off x="0" y="0"/>
          <a:ext cx="4311256" cy="983454"/>
        </a:xfrm>
        <a:prstGeom prst="roundRect">
          <a:avLst>
            <a:gd name="adj" fmla="val 1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MX" sz="2600" kern="1200" dirty="0"/>
            <a:t>Tamaño: 64 Kbyte</a:t>
          </a:r>
        </a:p>
      </dsp:txBody>
      <dsp:txXfrm>
        <a:off x="28804" y="28804"/>
        <a:ext cx="3250032" cy="925846"/>
      </dsp:txXfrm>
    </dsp:sp>
    <dsp:sp modelId="{513908C2-641D-4E43-9F1F-99ADCA059993}">
      <dsp:nvSpPr>
        <dsp:cNvPr id="0" name=""/>
        <dsp:cNvSpPr/>
      </dsp:nvSpPr>
      <dsp:spPr>
        <a:xfrm>
          <a:off x="380404" y="1147363"/>
          <a:ext cx="4311256" cy="983454"/>
        </a:xfrm>
        <a:prstGeom prst="roundRect">
          <a:avLst>
            <a:gd name="adj" fmla="val 1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MX" sz="2600" kern="1200" dirty="0"/>
            <a:t>Tamaño de Bloque: 4 bytes</a:t>
          </a:r>
        </a:p>
      </dsp:txBody>
      <dsp:txXfrm>
        <a:off x="409208" y="1176167"/>
        <a:ext cx="3233997" cy="925846"/>
      </dsp:txXfrm>
    </dsp:sp>
    <dsp:sp modelId="{81FAB6AC-6087-4EE7-B4C4-7643968D6240}">
      <dsp:nvSpPr>
        <dsp:cNvPr id="0" name=""/>
        <dsp:cNvSpPr/>
      </dsp:nvSpPr>
      <dsp:spPr>
        <a:xfrm>
          <a:off x="760809" y="2294727"/>
          <a:ext cx="4311256" cy="983454"/>
        </a:xfrm>
        <a:prstGeom prst="roundRect">
          <a:avLst>
            <a:gd name="adj" fmla="val 1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MX" sz="2600" kern="1200" dirty="0"/>
            <a:t>Bus de direcciones 24 bits</a:t>
          </a:r>
        </a:p>
      </dsp:txBody>
      <dsp:txXfrm>
        <a:off x="789613" y="2323531"/>
        <a:ext cx="3233997" cy="925846"/>
      </dsp:txXfrm>
    </dsp:sp>
    <dsp:sp modelId="{94724F81-2E55-40E5-AAF8-2346EEE1B844}">
      <dsp:nvSpPr>
        <dsp:cNvPr id="0" name=""/>
        <dsp:cNvSpPr/>
      </dsp:nvSpPr>
      <dsp:spPr>
        <a:xfrm>
          <a:off x="3672010" y="745786"/>
          <a:ext cx="639245" cy="639245"/>
        </a:xfrm>
        <a:prstGeom prst="downArrow">
          <a:avLst>
            <a:gd name="adj1" fmla="val 55000"/>
            <a:gd name="adj2" fmla="val 45000"/>
          </a:avLst>
        </a:prstGeom>
        <a:solidFill>
          <a:schemeClr val="accent1">
            <a:lumMod val="75000"/>
            <a:alpha val="9000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s-MX" sz="2900" kern="1200" dirty="0"/>
        </a:p>
      </dsp:txBody>
      <dsp:txXfrm>
        <a:off x="3815840" y="745786"/>
        <a:ext cx="351585" cy="481032"/>
      </dsp:txXfrm>
    </dsp:sp>
    <dsp:sp modelId="{AC52D871-2ABE-4604-89AE-2DB87376A495}">
      <dsp:nvSpPr>
        <dsp:cNvPr id="0" name=""/>
        <dsp:cNvSpPr/>
      </dsp:nvSpPr>
      <dsp:spPr>
        <a:xfrm>
          <a:off x="4052415" y="1886593"/>
          <a:ext cx="639245" cy="639245"/>
        </a:xfrm>
        <a:prstGeom prst="downArrow">
          <a:avLst>
            <a:gd name="adj1" fmla="val 55000"/>
            <a:gd name="adj2" fmla="val 45000"/>
          </a:avLst>
        </a:prstGeom>
        <a:solidFill>
          <a:schemeClr val="accent1">
            <a:lumMod val="75000"/>
            <a:alpha val="90000"/>
          </a:schemeClr>
        </a:solidFill>
        <a:ln w="9525" cap="flat" cmpd="sng" algn="ctr">
          <a:solidFill>
            <a:schemeClr val="accent3">
              <a:tint val="40000"/>
              <a:alpha val="90000"/>
              <a:hueOff val="10716854"/>
              <a:satOff val="-13793"/>
              <a:lumOff val="-1075"/>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s-MX" sz="2900" kern="1200" dirty="0"/>
        </a:p>
      </dsp:txBody>
      <dsp:txXfrm>
        <a:off x="4196245" y="1886593"/>
        <a:ext cx="351585" cy="48103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9B8D96-1F3E-41D4-9B79-C018A2BACC45}">
      <dsp:nvSpPr>
        <dsp:cNvPr id="0" name=""/>
        <dsp:cNvSpPr/>
      </dsp:nvSpPr>
      <dsp:spPr>
        <a:xfrm>
          <a:off x="189" y="0"/>
          <a:ext cx="5561843" cy="4572032"/>
        </a:xfrm>
        <a:prstGeom prst="rect">
          <a:avLst/>
        </a:prstGeom>
        <a:solidFill>
          <a:schemeClr val="tx2">
            <a:lumMod val="20000"/>
            <a:lumOff val="80000"/>
          </a:schemeClr>
        </a:solidFill>
        <a:ln>
          <a:noFill/>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solidFill>
                <a:srgbClr val="0070C0"/>
              </a:solidFill>
            </a:rPr>
            <a:t>RESUMEN ASIGNACION DIRECTA</a:t>
          </a:r>
        </a:p>
      </dsp:txBody>
      <dsp:txXfrm>
        <a:off x="189" y="0"/>
        <a:ext cx="5561843" cy="1371609"/>
      </dsp:txXfrm>
    </dsp:sp>
    <dsp:sp modelId="{1D7AFE40-BD2D-4B1D-824D-93F34DACC9BD}">
      <dsp:nvSpPr>
        <dsp:cNvPr id="0" name=""/>
        <dsp:cNvSpPr/>
      </dsp:nvSpPr>
      <dsp:spPr>
        <a:xfrm>
          <a:off x="61491" y="1371832"/>
          <a:ext cx="5439239" cy="43895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Longitud de dirección</a:t>
          </a:r>
        </a:p>
      </dsp:txBody>
      <dsp:txXfrm>
        <a:off x="74347" y="1384688"/>
        <a:ext cx="5413527" cy="413241"/>
      </dsp:txXfrm>
    </dsp:sp>
    <dsp:sp modelId="{5AC2DE2A-7D82-4877-9C00-5C569859769D}">
      <dsp:nvSpPr>
        <dsp:cNvPr id="0" name=""/>
        <dsp:cNvSpPr/>
      </dsp:nvSpPr>
      <dsp:spPr>
        <a:xfrm>
          <a:off x="61491" y="1878317"/>
          <a:ext cx="5439239" cy="43895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Numero de palabras o Bytes</a:t>
          </a:r>
        </a:p>
      </dsp:txBody>
      <dsp:txXfrm>
        <a:off x="74347" y="1891173"/>
        <a:ext cx="5413527" cy="413241"/>
      </dsp:txXfrm>
    </dsp:sp>
    <dsp:sp modelId="{09D6C97A-01C2-46AC-8D79-E092D4F1B301}">
      <dsp:nvSpPr>
        <dsp:cNvPr id="0" name=""/>
        <dsp:cNvSpPr/>
      </dsp:nvSpPr>
      <dsp:spPr>
        <a:xfrm>
          <a:off x="61491" y="2384801"/>
          <a:ext cx="5439239" cy="43895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Tamaño del bloque = Tamaño de línea</a:t>
          </a:r>
        </a:p>
      </dsp:txBody>
      <dsp:txXfrm>
        <a:off x="74347" y="2397657"/>
        <a:ext cx="5413527" cy="413241"/>
      </dsp:txXfrm>
    </dsp:sp>
    <dsp:sp modelId="{68CDF799-48D0-483D-ADB7-C9EB449A8734}">
      <dsp:nvSpPr>
        <dsp:cNvPr id="0" name=""/>
        <dsp:cNvSpPr/>
      </dsp:nvSpPr>
      <dsp:spPr>
        <a:xfrm>
          <a:off x="61491" y="2891285"/>
          <a:ext cx="5439239" cy="43895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Numero de bloques en memoria principal</a:t>
          </a:r>
        </a:p>
      </dsp:txBody>
      <dsp:txXfrm>
        <a:off x="74347" y="2904141"/>
        <a:ext cx="5413527" cy="413241"/>
      </dsp:txXfrm>
    </dsp:sp>
    <dsp:sp modelId="{69179D1A-AA79-440B-80AF-E55AD87527EA}">
      <dsp:nvSpPr>
        <dsp:cNvPr id="0" name=""/>
        <dsp:cNvSpPr/>
      </dsp:nvSpPr>
      <dsp:spPr>
        <a:xfrm>
          <a:off x="72748" y="3397769"/>
          <a:ext cx="5416725" cy="43895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Numero de líneas en cache</a:t>
          </a:r>
        </a:p>
      </dsp:txBody>
      <dsp:txXfrm>
        <a:off x="85604" y="3410625"/>
        <a:ext cx="5391013" cy="413241"/>
      </dsp:txXfrm>
    </dsp:sp>
    <dsp:sp modelId="{9A29BE9A-5BFC-4B3E-94F7-C96125BEF2EE}">
      <dsp:nvSpPr>
        <dsp:cNvPr id="0" name=""/>
        <dsp:cNvSpPr/>
      </dsp:nvSpPr>
      <dsp:spPr>
        <a:xfrm>
          <a:off x="61491" y="3904254"/>
          <a:ext cx="5439239" cy="43895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Tamaño de etiqueta</a:t>
          </a:r>
        </a:p>
      </dsp:txBody>
      <dsp:txXfrm>
        <a:off x="74347" y="3917110"/>
        <a:ext cx="5413527" cy="413241"/>
      </dsp:txXfrm>
    </dsp:sp>
    <dsp:sp modelId="{72C6BD3A-7382-4D3E-ACF4-241A051F35A7}">
      <dsp:nvSpPr>
        <dsp:cNvPr id="0" name=""/>
        <dsp:cNvSpPr/>
      </dsp:nvSpPr>
      <dsp:spPr>
        <a:xfrm>
          <a:off x="5772056" y="0"/>
          <a:ext cx="2800313" cy="4572032"/>
        </a:xfrm>
        <a:prstGeom prst="rect">
          <a:avLst/>
        </a:prstGeom>
        <a:solidFill>
          <a:schemeClr val="tx2">
            <a:lumMod val="20000"/>
            <a:lumOff val="80000"/>
          </a:schemeClr>
        </a:solidFill>
        <a:ln>
          <a:noFill/>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0">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1" kern="1200" dirty="0">
              <a:solidFill>
                <a:srgbClr val="0070C0"/>
              </a:solidFill>
            </a:rPr>
            <a:t>UTILIZANDO LOS CAMPOS DE DIRECCION</a:t>
          </a:r>
        </a:p>
      </dsp:txBody>
      <dsp:txXfrm>
        <a:off x="5772056" y="0"/>
        <a:ext cx="2800313" cy="1371609"/>
      </dsp:txXfrm>
    </dsp:sp>
    <dsp:sp modelId="{E62C2EB9-84F9-4E1C-AF9F-154325F51D2C}">
      <dsp:nvSpPr>
        <dsp:cNvPr id="0" name=""/>
        <dsp:cNvSpPr/>
      </dsp:nvSpPr>
      <dsp:spPr>
        <a:xfrm>
          <a:off x="6271934" y="1371832"/>
          <a:ext cx="1800556" cy="43895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(s + w) bits</a:t>
          </a:r>
        </a:p>
      </dsp:txBody>
      <dsp:txXfrm>
        <a:off x="6284790" y="1384688"/>
        <a:ext cx="1774844" cy="413241"/>
      </dsp:txXfrm>
    </dsp:sp>
    <dsp:sp modelId="{8B463562-C1BA-4CB9-8F7E-B20DA4A7A5B4}">
      <dsp:nvSpPr>
        <dsp:cNvPr id="0" name=""/>
        <dsp:cNvSpPr/>
      </dsp:nvSpPr>
      <dsp:spPr>
        <a:xfrm>
          <a:off x="6271934" y="1878317"/>
          <a:ext cx="1800556" cy="43895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s+w</a:t>
          </a:r>
          <a:endParaRPr lang="es-MX" sz="2000" kern="1200" dirty="0"/>
        </a:p>
      </dsp:txBody>
      <dsp:txXfrm>
        <a:off x="6284790" y="1891173"/>
        <a:ext cx="1774844" cy="413241"/>
      </dsp:txXfrm>
    </dsp:sp>
    <dsp:sp modelId="{E0E33993-8468-4569-A0B0-1C55755966AE}">
      <dsp:nvSpPr>
        <dsp:cNvPr id="0" name=""/>
        <dsp:cNvSpPr/>
      </dsp:nvSpPr>
      <dsp:spPr>
        <a:xfrm>
          <a:off x="6271934" y="2384801"/>
          <a:ext cx="1800556" cy="43895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w</a:t>
          </a:r>
          <a:endParaRPr lang="es-MX" sz="2000" kern="1200" dirty="0"/>
        </a:p>
      </dsp:txBody>
      <dsp:txXfrm>
        <a:off x="6284790" y="2397657"/>
        <a:ext cx="1774844" cy="413241"/>
      </dsp:txXfrm>
    </dsp:sp>
    <dsp:sp modelId="{548901CE-1A7F-4B3C-9FD6-EAD93602CB03}">
      <dsp:nvSpPr>
        <dsp:cNvPr id="0" name=""/>
        <dsp:cNvSpPr/>
      </dsp:nvSpPr>
      <dsp:spPr>
        <a:xfrm>
          <a:off x="6271934" y="2891285"/>
          <a:ext cx="1800556" cy="43895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s+w</a:t>
          </a:r>
          <a:r>
            <a:rPr lang="es-MX" sz="2000" kern="1200" dirty="0"/>
            <a:t>/ 2</a:t>
          </a:r>
          <a:r>
            <a:rPr lang="es-MX" sz="2000" kern="1200" baseline="30000" dirty="0"/>
            <a:t>w</a:t>
          </a:r>
          <a:r>
            <a:rPr lang="es-MX" sz="2000" kern="1200" dirty="0"/>
            <a:t> = 2</a:t>
          </a:r>
          <a:r>
            <a:rPr lang="es-MX" sz="2000" kern="1200" baseline="30000" dirty="0"/>
            <a:t>s</a:t>
          </a:r>
          <a:endParaRPr lang="es-MX" sz="2000" kern="1200" dirty="0"/>
        </a:p>
      </dsp:txBody>
      <dsp:txXfrm>
        <a:off x="6284790" y="2904141"/>
        <a:ext cx="1774844" cy="413241"/>
      </dsp:txXfrm>
    </dsp:sp>
    <dsp:sp modelId="{F52668C3-BD70-4415-AB32-6EC9938A1A66}">
      <dsp:nvSpPr>
        <dsp:cNvPr id="0" name=""/>
        <dsp:cNvSpPr/>
      </dsp:nvSpPr>
      <dsp:spPr>
        <a:xfrm>
          <a:off x="6271934" y="3397769"/>
          <a:ext cx="1800556" cy="43895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m= 2</a:t>
          </a:r>
          <a:r>
            <a:rPr lang="es-MX" sz="2000" kern="1200" baseline="30000" dirty="0"/>
            <a:t>r</a:t>
          </a:r>
          <a:endParaRPr lang="es-MX" sz="2000" kern="1200" dirty="0"/>
        </a:p>
      </dsp:txBody>
      <dsp:txXfrm>
        <a:off x="6284790" y="3410625"/>
        <a:ext cx="1774844" cy="413241"/>
      </dsp:txXfrm>
    </dsp:sp>
    <dsp:sp modelId="{3B641ACB-9557-4372-A843-291C1CA239DF}">
      <dsp:nvSpPr>
        <dsp:cNvPr id="0" name=""/>
        <dsp:cNvSpPr/>
      </dsp:nvSpPr>
      <dsp:spPr>
        <a:xfrm>
          <a:off x="6271934" y="3904254"/>
          <a:ext cx="1800556" cy="43895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(s – r) bits </a:t>
          </a:r>
        </a:p>
      </dsp:txBody>
      <dsp:txXfrm>
        <a:off x="6284790" y="3917110"/>
        <a:ext cx="1774844" cy="41324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E6FED6-6736-41F8-BCD4-75BE4AC137A9}">
      <dsp:nvSpPr>
        <dsp:cNvPr id="0" name=""/>
        <dsp:cNvSpPr/>
      </dsp:nvSpPr>
      <dsp:spPr>
        <a:xfrm>
          <a:off x="3897" y="0"/>
          <a:ext cx="3748890" cy="5564198"/>
        </a:xfrm>
        <a:prstGeom prst="roundRect">
          <a:avLst>
            <a:gd name="adj" fmla="val 10000"/>
          </a:avLst>
        </a:prstGeom>
        <a:solidFill>
          <a:schemeClr val="accent1">
            <a:tint val="40000"/>
            <a:hueOff val="0"/>
            <a:satOff val="0"/>
            <a:lumOff val="0"/>
            <a:alphaOff val="0"/>
          </a:schemeClr>
        </a:solidFill>
        <a:ln>
          <a:noFill/>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0">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MX" sz="3200" kern="1200" dirty="0">
              <a:solidFill>
                <a:schemeClr val="tx2">
                  <a:lumMod val="75000"/>
                </a:schemeClr>
              </a:solidFill>
            </a:rPr>
            <a:t>VENTAJAS</a:t>
          </a:r>
        </a:p>
      </dsp:txBody>
      <dsp:txXfrm>
        <a:off x="3897" y="0"/>
        <a:ext cx="3748890" cy="1669259"/>
      </dsp:txXfrm>
    </dsp:sp>
    <dsp:sp modelId="{78828F84-1030-4FA4-9B3D-1DF58750B017}">
      <dsp:nvSpPr>
        <dsp:cNvPr id="0" name=""/>
        <dsp:cNvSpPr/>
      </dsp:nvSpPr>
      <dsp:spPr>
        <a:xfrm>
          <a:off x="378786" y="1669734"/>
          <a:ext cx="2999112" cy="1093142"/>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s-MX" sz="2200" kern="1200" dirty="0"/>
            <a:t>Simplificación significativa del circuito de control de cache.</a:t>
          </a:r>
        </a:p>
      </dsp:txBody>
      <dsp:txXfrm>
        <a:off x="410803" y="1701751"/>
        <a:ext cx="2935078" cy="1029108"/>
      </dsp:txXfrm>
    </dsp:sp>
    <dsp:sp modelId="{508279D2-C000-4F69-A569-478093126DE1}">
      <dsp:nvSpPr>
        <dsp:cNvPr id="0" name=""/>
        <dsp:cNvSpPr/>
      </dsp:nvSpPr>
      <dsp:spPr>
        <a:xfrm>
          <a:off x="378786" y="2931052"/>
          <a:ext cx="2999112" cy="1093142"/>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s-ES" sz="2200" kern="1200" dirty="0"/>
            <a:t>No necesita algoritmos de reemplazo.</a:t>
          </a:r>
        </a:p>
      </dsp:txBody>
      <dsp:txXfrm>
        <a:off x="410803" y="2963069"/>
        <a:ext cx="2935078" cy="1029108"/>
      </dsp:txXfrm>
    </dsp:sp>
    <dsp:sp modelId="{BCB50E52-812B-4246-81F5-D55F1E203A14}">
      <dsp:nvSpPr>
        <dsp:cNvPr id="0" name=""/>
        <dsp:cNvSpPr/>
      </dsp:nvSpPr>
      <dsp:spPr>
        <a:xfrm>
          <a:off x="378786" y="4192370"/>
          <a:ext cx="2999112" cy="1093142"/>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s-MX" sz="2400" kern="1200" dirty="0"/>
            <a:t>Económica</a:t>
          </a:r>
        </a:p>
      </dsp:txBody>
      <dsp:txXfrm>
        <a:off x="410803" y="4224387"/>
        <a:ext cx="2935078" cy="1029108"/>
      </dsp:txXfrm>
    </dsp:sp>
    <dsp:sp modelId="{10CF8D54-A1CD-4956-B1F9-1EDA916287BE}">
      <dsp:nvSpPr>
        <dsp:cNvPr id="0" name=""/>
        <dsp:cNvSpPr/>
      </dsp:nvSpPr>
      <dsp:spPr>
        <a:xfrm>
          <a:off x="4033954" y="0"/>
          <a:ext cx="3748890" cy="5564198"/>
        </a:xfrm>
        <a:prstGeom prst="roundRect">
          <a:avLst>
            <a:gd name="adj" fmla="val 10000"/>
          </a:avLst>
        </a:prstGeom>
        <a:solidFill>
          <a:schemeClr val="accent1">
            <a:tint val="40000"/>
            <a:hueOff val="0"/>
            <a:satOff val="0"/>
            <a:lumOff val="0"/>
            <a:alphaOff val="0"/>
          </a:schemeClr>
        </a:solidFill>
        <a:ln>
          <a:noFill/>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0">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MX" sz="3200" kern="1200" dirty="0">
              <a:solidFill>
                <a:schemeClr val="tx2">
                  <a:lumMod val="75000"/>
                </a:schemeClr>
              </a:solidFill>
            </a:rPr>
            <a:t>DESVENTAJAS</a:t>
          </a:r>
        </a:p>
      </dsp:txBody>
      <dsp:txXfrm>
        <a:off x="4033954" y="0"/>
        <a:ext cx="3748890" cy="1669259"/>
      </dsp:txXfrm>
    </dsp:sp>
    <dsp:sp modelId="{4BADBA47-ECF6-43E3-A840-40EA77F462B2}">
      <dsp:nvSpPr>
        <dsp:cNvPr id="0" name=""/>
        <dsp:cNvSpPr/>
      </dsp:nvSpPr>
      <dsp:spPr>
        <a:xfrm>
          <a:off x="4408843" y="1669640"/>
          <a:ext cx="2999112" cy="3615966"/>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Si un programa referencia palabras repetidamente desde dos diferentes bloques que se asignan a la misma línea, entonces los bloques serán constantemente sustituidos y la fracción de éxito será baja, fenómeno conocido como </a:t>
          </a:r>
          <a:r>
            <a:rPr lang="es-MX" sz="2000" kern="1200" dirty="0" err="1"/>
            <a:t>Trashing</a:t>
          </a:r>
          <a:r>
            <a:rPr lang="es-MX" sz="2000" kern="1200"/>
            <a:t>.</a:t>
          </a:r>
          <a:endParaRPr lang="es-MX" sz="2000" kern="1200" dirty="0"/>
        </a:p>
      </dsp:txBody>
      <dsp:txXfrm>
        <a:off x="4496684" y="1757481"/>
        <a:ext cx="2823430" cy="344028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7B9511-74D5-4C1C-ACFB-9EC1D2F7804B}">
      <dsp:nvSpPr>
        <dsp:cNvPr id="0" name=""/>
        <dsp:cNvSpPr/>
      </dsp:nvSpPr>
      <dsp:spPr>
        <a:xfrm rot="16200000">
          <a:off x="-1555245" y="3121211"/>
          <a:ext cx="4624896" cy="978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62845" bIns="0" numCol="1" spcCol="1270" anchor="t" anchorCtr="0">
          <a:noAutofit/>
        </a:bodyPr>
        <a:lstStyle/>
        <a:p>
          <a:pPr marL="0" lvl="0" indent="0" algn="r" defTabSz="1289050">
            <a:lnSpc>
              <a:spcPct val="90000"/>
            </a:lnSpc>
            <a:spcBef>
              <a:spcPct val="0"/>
            </a:spcBef>
            <a:spcAft>
              <a:spcPct val="35000"/>
            </a:spcAft>
            <a:buNone/>
          </a:pPr>
          <a:endParaRPr lang="es-ES_tradnl" sz="2900" kern="1200" dirty="0"/>
        </a:p>
        <a:p>
          <a:pPr marL="0" lvl="0" indent="0" algn="r" defTabSz="1289050">
            <a:lnSpc>
              <a:spcPct val="90000"/>
            </a:lnSpc>
            <a:spcBef>
              <a:spcPct val="0"/>
            </a:spcBef>
            <a:spcAft>
              <a:spcPct val="35000"/>
            </a:spcAft>
            <a:buNone/>
          </a:pPr>
          <a:endParaRPr lang="es-ES_tradnl" sz="2900" kern="1200" dirty="0"/>
        </a:p>
      </dsp:txBody>
      <dsp:txXfrm>
        <a:off x="-1555245" y="3121211"/>
        <a:ext cx="4624896" cy="978343"/>
      </dsp:txXfrm>
    </dsp:sp>
    <dsp:sp modelId="{92639983-0240-43A6-A255-AB4F73EC4142}">
      <dsp:nvSpPr>
        <dsp:cNvPr id="0" name=""/>
        <dsp:cNvSpPr/>
      </dsp:nvSpPr>
      <dsp:spPr>
        <a:xfrm>
          <a:off x="1246374" y="1297935"/>
          <a:ext cx="6915278" cy="4624896"/>
        </a:xfrm>
        <a:prstGeom prst="rect">
          <a:avLst/>
        </a:prstGeom>
        <a:solidFill>
          <a:schemeClr val="accent1">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862845" rIns="170688" bIns="170688" numCol="1" spcCol="1270" anchor="t" anchorCtr="0">
          <a:noAutofit/>
        </a:bodyPr>
        <a:lstStyle/>
        <a:p>
          <a:pPr marL="228600" lvl="1" indent="-228600" algn="l" defTabSz="1066800">
            <a:lnSpc>
              <a:spcPct val="90000"/>
            </a:lnSpc>
            <a:spcBef>
              <a:spcPct val="0"/>
            </a:spcBef>
            <a:spcAft>
              <a:spcPct val="15000"/>
            </a:spcAft>
            <a:buChar char="•"/>
          </a:pPr>
          <a:r>
            <a:rPr lang="es-MX" sz="2400" kern="1200" dirty="0">
              <a:solidFill>
                <a:schemeClr val="bg1"/>
              </a:solidFill>
            </a:rPr>
            <a:t>Cada bloque de memoria principal tiene una única etiqueta posible que es precisamente el número de bloque.</a:t>
          </a:r>
          <a:endParaRPr lang="es-ES_tradnl" sz="2400" kern="1200" dirty="0"/>
        </a:p>
        <a:p>
          <a:pPr marL="228600" lvl="1" indent="-228600" algn="l" defTabSz="1066800">
            <a:lnSpc>
              <a:spcPct val="90000"/>
            </a:lnSpc>
            <a:spcBef>
              <a:spcPct val="0"/>
            </a:spcBef>
            <a:spcAft>
              <a:spcPct val="15000"/>
            </a:spcAft>
            <a:buChar char="•"/>
          </a:pPr>
          <a:r>
            <a:rPr lang="es-MX" sz="2400" kern="1200" dirty="0">
              <a:solidFill>
                <a:schemeClr val="bg1"/>
              </a:solidFill>
            </a:rPr>
            <a:t>Cada bloque de memoria puede ser cargado en cualquier línea de memoria cache.</a:t>
          </a:r>
          <a:endParaRPr lang="es-ES_tradnl" sz="2400" kern="1200" dirty="0"/>
        </a:p>
        <a:p>
          <a:pPr marL="228600" lvl="1" indent="-228600" algn="l" defTabSz="1066800">
            <a:lnSpc>
              <a:spcPct val="90000"/>
            </a:lnSpc>
            <a:spcBef>
              <a:spcPct val="0"/>
            </a:spcBef>
            <a:spcAft>
              <a:spcPct val="15000"/>
            </a:spcAft>
            <a:buChar char="•"/>
          </a:pPr>
          <a:r>
            <a:rPr lang="es-MX" sz="2400" kern="1200" dirty="0">
              <a:solidFill>
                <a:schemeClr val="bg1"/>
              </a:solidFill>
            </a:rPr>
            <a:t>La lógica de control debe comparar la etiqueta de la dirección de memoria con todas las etiquetas de la cache.</a:t>
          </a:r>
          <a:endParaRPr lang="es-ES_tradnl" sz="2400" kern="1200" dirty="0"/>
        </a:p>
        <a:p>
          <a:pPr marL="228600" lvl="1" indent="-228600" algn="l" defTabSz="1066800">
            <a:lnSpc>
              <a:spcPct val="90000"/>
            </a:lnSpc>
            <a:spcBef>
              <a:spcPct val="0"/>
            </a:spcBef>
            <a:spcAft>
              <a:spcPct val="15000"/>
            </a:spcAft>
            <a:buChar char="•"/>
          </a:pPr>
          <a:r>
            <a:rPr lang="es-MX" sz="2400" kern="1200" dirty="0">
              <a:solidFill>
                <a:schemeClr val="bg1"/>
              </a:solidFill>
            </a:rPr>
            <a:t>Se utilizan algoritmos de reemplazo (Políticas de Sustitución).</a:t>
          </a:r>
          <a:endParaRPr lang="es-ES_tradnl" sz="2400" kern="1200" dirty="0"/>
        </a:p>
        <a:p>
          <a:pPr marL="228600" lvl="1" indent="-228600" algn="l" defTabSz="1066800">
            <a:lnSpc>
              <a:spcPct val="90000"/>
            </a:lnSpc>
            <a:spcBef>
              <a:spcPct val="0"/>
            </a:spcBef>
            <a:spcAft>
              <a:spcPct val="15000"/>
            </a:spcAft>
            <a:buChar char="•"/>
          </a:pPr>
          <a:endParaRPr lang="es-ES_tradnl" sz="2400" kern="1200" dirty="0"/>
        </a:p>
        <a:p>
          <a:pPr marL="228600" lvl="1" indent="-228600" algn="l" defTabSz="1066800">
            <a:lnSpc>
              <a:spcPct val="90000"/>
            </a:lnSpc>
            <a:spcBef>
              <a:spcPct val="0"/>
            </a:spcBef>
            <a:spcAft>
              <a:spcPct val="15000"/>
            </a:spcAft>
            <a:buChar char="•"/>
          </a:pPr>
          <a:endParaRPr lang="es-ES_tradnl" sz="2400" kern="1200" dirty="0"/>
        </a:p>
        <a:p>
          <a:pPr marL="228600" lvl="1" indent="-228600" algn="l" defTabSz="1066800">
            <a:lnSpc>
              <a:spcPct val="90000"/>
            </a:lnSpc>
            <a:spcBef>
              <a:spcPct val="0"/>
            </a:spcBef>
            <a:spcAft>
              <a:spcPct val="15000"/>
            </a:spcAft>
            <a:buChar char="•"/>
          </a:pPr>
          <a:endParaRPr lang="es-ES_tradnl" sz="2400" kern="1200" dirty="0"/>
        </a:p>
      </dsp:txBody>
      <dsp:txXfrm>
        <a:off x="1246374" y="1297935"/>
        <a:ext cx="6915278" cy="4624896"/>
      </dsp:txXfrm>
    </dsp:sp>
    <dsp:sp modelId="{B8AA863A-5579-4946-B130-34DB483C6900}">
      <dsp:nvSpPr>
        <dsp:cNvPr id="0" name=""/>
        <dsp:cNvSpPr/>
      </dsp:nvSpPr>
      <dsp:spPr>
        <a:xfrm>
          <a:off x="268030" y="6522"/>
          <a:ext cx="1956686" cy="1956686"/>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5000" r="-25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9B8D96-1F3E-41D4-9B79-C018A2BACC45}">
      <dsp:nvSpPr>
        <dsp:cNvPr id="0" name=""/>
        <dsp:cNvSpPr/>
      </dsp:nvSpPr>
      <dsp:spPr>
        <a:xfrm>
          <a:off x="189" y="0"/>
          <a:ext cx="5561843" cy="4929222"/>
        </a:xfrm>
        <a:prstGeom prst="rect">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solidFill>
                <a:srgbClr val="0070C0"/>
              </a:solidFill>
            </a:rPr>
            <a:t>RESUMEN ASIGNACION ASOCIATIVA</a:t>
          </a:r>
        </a:p>
      </dsp:txBody>
      <dsp:txXfrm>
        <a:off x="189" y="0"/>
        <a:ext cx="5561843" cy="1478766"/>
      </dsp:txXfrm>
    </dsp:sp>
    <dsp:sp modelId="{1D7AFE40-BD2D-4B1D-824D-93F34DACC9BD}">
      <dsp:nvSpPr>
        <dsp:cNvPr id="0" name=""/>
        <dsp:cNvSpPr/>
      </dsp:nvSpPr>
      <dsp:spPr>
        <a:xfrm>
          <a:off x="61491" y="1479007"/>
          <a:ext cx="5439239"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Longitud de dirección</a:t>
          </a:r>
        </a:p>
      </dsp:txBody>
      <dsp:txXfrm>
        <a:off x="75352" y="1492868"/>
        <a:ext cx="5411517" cy="445524"/>
      </dsp:txXfrm>
    </dsp:sp>
    <dsp:sp modelId="{5AC2DE2A-7D82-4877-9C00-5C569859769D}">
      <dsp:nvSpPr>
        <dsp:cNvPr id="0" name=""/>
        <dsp:cNvSpPr/>
      </dsp:nvSpPr>
      <dsp:spPr>
        <a:xfrm>
          <a:off x="61491" y="2025060"/>
          <a:ext cx="5439239"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Numero de palabras o Bytes</a:t>
          </a:r>
        </a:p>
      </dsp:txBody>
      <dsp:txXfrm>
        <a:off x="75352" y="2038921"/>
        <a:ext cx="5411517" cy="445524"/>
      </dsp:txXfrm>
    </dsp:sp>
    <dsp:sp modelId="{09D6C97A-01C2-46AC-8D79-E092D4F1B301}">
      <dsp:nvSpPr>
        <dsp:cNvPr id="0" name=""/>
        <dsp:cNvSpPr/>
      </dsp:nvSpPr>
      <dsp:spPr>
        <a:xfrm>
          <a:off x="61491" y="2571113"/>
          <a:ext cx="5439239"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Tamaño del bloque= Tamaño de línea</a:t>
          </a:r>
        </a:p>
      </dsp:txBody>
      <dsp:txXfrm>
        <a:off x="75352" y="2584974"/>
        <a:ext cx="5411517" cy="445524"/>
      </dsp:txXfrm>
    </dsp:sp>
    <dsp:sp modelId="{68CDF799-48D0-483D-ADB7-C9EB449A8734}">
      <dsp:nvSpPr>
        <dsp:cNvPr id="0" name=""/>
        <dsp:cNvSpPr/>
      </dsp:nvSpPr>
      <dsp:spPr>
        <a:xfrm>
          <a:off x="61491" y="3117167"/>
          <a:ext cx="5439239"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Numero de bloques en memoria principal</a:t>
          </a:r>
        </a:p>
      </dsp:txBody>
      <dsp:txXfrm>
        <a:off x="75352" y="3131028"/>
        <a:ext cx="5411517" cy="445524"/>
      </dsp:txXfrm>
    </dsp:sp>
    <dsp:sp modelId="{69179D1A-AA79-440B-80AF-E55AD87527EA}">
      <dsp:nvSpPr>
        <dsp:cNvPr id="0" name=""/>
        <dsp:cNvSpPr/>
      </dsp:nvSpPr>
      <dsp:spPr>
        <a:xfrm>
          <a:off x="72748" y="3663220"/>
          <a:ext cx="5416725"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Numero de líneas en cache</a:t>
          </a:r>
        </a:p>
      </dsp:txBody>
      <dsp:txXfrm>
        <a:off x="86609" y="3677081"/>
        <a:ext cx="5389003" cy="445524"/>
      </dsp:txXfrm>
    </dsp:sp>
    <dsp:sp modelId="{9A29BE9A-5BFC-4B3E-94F7-C96125BEF2EE}">
      <dsp:nvSpPr>
        <dsp:cNvPr id="0" name=""/>
        <dsp:cNvSpPr/>
      </dsp:nvSpPr>
      <dsp:spPr>
        <a:xfrm>
          <a:off x="61491" y="4209273"/>
          <a:ext cx="5439239"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Tamaño de etiqueta</a:t>
          </a:r>
        </a:p>
      </dsp:txBody>
      <dsp:txXfrm>
        <a:off x="75352" y="4223134"/>
        <a:ext cx="5411517" cy="445524"/>
      </dsp:txXfrm>
    </dsp:sp>
    <dsp:sp modelId="{72C6BD3A-7382-4D3E-ACF4-241A051F35A7}">
      <dsp:nvSpPr>
        <dsp:cNvPr id="0" name=""/>
        <dsp:cNvSpPr/>
      </dsp:nvSpPr>
      <dsp:spPr>
        <a:xfrm>
          <a:off x="5772056" y="0"/>
          <a:ext cx="2800313" cy="4929222"/>
        </a:xfrm>
        <a:prstGeom prst="rect">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1" kern="1200" dirty="0">
              <a:solidFill>
                <a:srgbClr val="0070C0"/>
              </a:solidFill>
            </a:rPr>
            <a:t>UTILIZANDO LOS CAMPOS DE DIRECCION</a:t>
          </a:r>
        </a:p>
      </dsp:txBody>
      <dsp:txXfrm>
        <a:off x="5772056" y="0"/>
        <a:ext cx="2800313" cy="1478766"/>
      </dsp:txXfrm>
    </dsp:sp>
    <dsp:sp modelId="{E62C2EB9-84F9-4E1C-AF9F-154325F51D2C}">
      <dsp:nvSpPr>
        <dsp:cNvPr id="0" name=""/>
        <dsp:cNvSpPr/>
      </dsp:nvSpPr>
      <dsp:spPr>
        <a:xfrm>
          <a:off x="6271934" y="1479007"/>
          <a:ext cx="1800556"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(s + w) bits</a:t>
          </a:r>
        </a:p>
      </dsp:txBody>
      <dsp:txXfrm>
        <a:off x="6285795" y="1492868"/>
        <a:ext cx="1772834" cy="445524"/>
      </dsp:txXfrm>
    </dsp:sp>
    <dsp:sp modelId="{8B463562-C1BA-4CB9-8F7E-B20DA4A7A5B4}">
      <dsp:nvSpPr>
        <dsp:cNvPr id="0" name=""/>
        <dsp:cNvSpPr/>
      </dsp:nvSpPr>
      <dsp:spPr>
        <a:xfrm>
          <a:off x="6271934" y="2025060"/>
          <a:ext cx="1800556"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s+w</a:t>
          </a:r>
          <a:endParaRPr lang="es-MX" sz="2000" kern="1200" dirty="0"/>
        </a:p>
      </dsp:txBody>
      <dsp:txXfrm>
        <a:off x="6285795" y="2038921"/>
        <a:ext cx="1772834" cy="445524"/>
      </dsp:txXfrm>
    </dsp:sp>
    <dsp:sp modelId="{E0E33993-8468-4569-A0B0-1C55755966AE}">
      <dsp:nvSpPr>
        <dsp:cNvPr id="0" name=""/>
        <dsp:cNvSpPr/>
      </dsp:nvSpPr>
      <dsp:spPr>
        <a:xfrm>
          <a:off x="6271934" y="2571113"/>
          <a:ext cx="1800556"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w</a:t>
          </a:r>
          <a:endParaRPr lang="es-MX" sz="2000" kern="1200" dirty="0"/>
        </a:p>
      </dsp:txBody>
      <dsp:txXfrm>
        <a:off x="6285795" y="2584974"/>
        <a:ext cx="1772834" cy="445524"/>
      </dsp:txXfrm>
    </dsp:sp>
    <dsp:sp modelId="{548901CE-1A7F-4B3C-9FD6-EAD93602CB03}">
      <dsp:nvSpPr>
        <dsp:cNvPr id="0" name=""/>
        <dsp:cNvSpPr/>
      </dsp:nvSpPr>
      <dsp:spPr>
        <a:xfrm>
          <a:off x="6271934" y="3117167"/>
          <a:ext cx="1800556"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s+w</a:t>
          </a:r>
          <a:r>
            <a:rPr lang="es-MX" sz="2000" kern="1200" dirty="0"/>
            <a:t>/ 2</a:t>
          </a:r>
          <a:r>
            <a:rPr lang="es-MX" sz="2000" kern="1200" baseline="30000" dirty="0"/>
            <a:t>w</a:t>
          </a:r>
          <a:r>
            <a:rPr lang="es-MX" sz="2000" kern="1200" dirty="0"/>
            <a:t> = 2</a:t>
          </a:r>
          <a:r>
            <a:rPr lang="es-MX" sz="2000" kern="1200" baseline="30000" dirty="0"/>
            <a:t>s</a:t>
          </a:r>
          <a:endParaRPr lang="es-MX" sz="2000" kern="1200" dirty="0"/>
        </a:p>
      </dsp:txBody>
      <dsp:txXfrm>
        <a:off x="6285795" y="3131028"/>
        <a:ext cx="1772834" cy="445524"/>
      </dsp:txXfrm>
    </dsp:sp>
    <dsp:sp modelId="{F52668C3-BD70-4415-AB32-6EC9938A1A66}">
      <dsp:nvSpPr>
        <dsp:cNvPr id="0" name=""/>
        <dsp:cNvSpPr/>
      </dsp:nvSpPr>
      <dsp:spPr>
        <a:xfrm>
          <a:off x="6271934" y="3663220"/>
          <a:ext cx="1800556"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Indeterminado</a:t>
          </a:r>
        </a:p>
      </dsp:txBody>
      <dsp:txXfrm>
        <a:off x="6285795" y="3677081"/>
        <a:ext cx="1772834" cy="445524"/>
      </dsp:txXfrm>
    </dsp:sp>
    <dsp:sp modelId="{3B641ACB-9557-4372-A843-291C1CA239DF}">
      <dsp:nvSpPr>
        <dsp:cNvPr id="0" name=""/>
        <dsp:cNvSpPr/>
      </dsp:nvSpPr>
      <dsp:spPr>
        <a:xfrm>
          <a:off x="6271934" y="4209273"/>
          <a:ext cx="1800556"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s bits </a:t>
          </a:r>
        </a:p>
      </dsp:txBody>
      <dsp:txXfrm>
        <a:off x="6285795" y="4223134"/>
        <a:ext cx="1772834" cy="44552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D9D45E-DDF9-464D-A52F-30B828CC6DDB}">
      <dsp:nvSpPr>
        <dsp:cNvPr id="0" name=""/>
        <dsp:cNvSpPr/>
      </dsp:nvSpPr>
      <dsp:spPr>
        <a:xfrm>
          <a:off x="3825" y="0"/>
          <a:ext cx="7826695" cy="4889520"/>
        </a:xfrm>
        <a:prstGeom prst="roundRect">
          <a:avLst>
            <a:gd name="adj" fmla="val 10000"/>
          </a:avLst>
        </a:prstGeom>
        <a:solidFill>
          <a:schemeClr val="tx2">
            <a:lumMod val="20000"/>
            <a:lumOff val="8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MX" sz="3600" kern="1200" dirty="0">
              <a:solidFill>
                <a:schemeClr val="tx2">
                  <a:lumMod val="50000"/>
                </a:schemeClr>
              </a:solidFill>
            </a:rPr>
            <a:t>VENTAJAS</a:t>
          </a:r>
        </a:p>
      </dsp:txBody>
      <dsp:txXfrm>
        <a:off x="3825" y="0"/>
        <a:ext cx="7826695" cy="1466856"/>
      </dsp:txXfrm>
    </dsp:sp>
    <dsp:sp modelId="{E76A2EBF-2B78-4B84-88AD-D04982DEAE55}">
      <dsp:nvSpPr>
        <dsp:cNvPr id="0" name=""/>
        <dsp:cNvSpPr/>
      </dsp:nvSpPr>
      <dsp:spPr>
        <a:xfrm>
          <a:off x="122759" y="1468288"/>
          <a:ext cx="7588826" cy="1474257"/>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s-MX" sz="2400" kern="1200" dirty="0"/>
            <a:t>La cache se puede aprovechar en forma mas eficiente, ya que solamente se reemplaza un bloque cargado cuando todas las líneas están ocupadas.</a:t>
          </a:r>
        </a:p>
      </dsp:txBody>
      <dsp:txXfrm>
        <a:off x="165939" y="1511468"/>
        <a:ext cx="7502466" cy="1387897"/>
      </dsp:txXfrm>
    </dsp:sp>
    <dsp:sp modelId="{B7EB2DA3-7CF5-4119-9481-F696ED156B5D}">
      <dsp:nvSpPr>
        <dsp:cNvPr id="0" name=""/>
        <dsp:cNvSpPr/>
      </dsp:nvSpPr>
      <dsp:spPr>
        <a:xfrm>
          <a:off x="786494" y="3169354"/>
          <a:ext cx="6261356" cy="1474257"/>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s-MX" sz="2400" kern="1200" dirty="0"/>
            <a:t>Se eliminan los repetidos reemplazos de dos bloques como sucede en la asignación directa.</a:t>
          </a:r>
        </a:p>
      </dsp:txBody>
      <dsp:txXfrm>
        <a:off x="829674" y="3212534"/>
        <a:ext cx="6174996" cy="138789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C85432-04AE-4E5B-9989-2FA7C7ED1CB5}">
      <dsp:nvSpPr>
        <dsp:cNvPr id="0" name=""/>
        <dsp:cNvSpPr/>
      </dsp:nvSpPr>
      <dsp:spPr>
        <a:xfrm rot="16200000">
          <a:off x="-1795039" y="3327135"/>
          <a:ext cx="4930025" cy="104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19771" bIns="0" numCol="1" spcCol="1270" anchor="t" anchorCtr="0">
          <a:noAutofit/>
        </a:bodyPr>
        <a:lstStyle/>
        <a:p>
          <a:pPr marL="0" lvl="0" indent="0" algn="r" defTabSz="1377950">
            <a:lnSpc>
              <a:spcPct val="90000"/>
            </a:lnSpc>
            <a:spcBef>
              <a:spcPct val="0"/>
            </a:spcBef>
            <a:spcAft>
              <a:spcPct val="35000"/>
            </a:spcAft>
            <a:buNone/>
          </a:pPr>
          <a:endParaRPr lang="es-ES" sz="3100" kern="1200" dirty="0"/>
        </a:p>
        <a:p>
          <a:pPr marL="0" lvl="0" indent="0" algn="r" defTabSz="1377950">
            <a:lnSpc>
              <a:spcPct val="90000"/>
            </a:lnSpc>
            <a:spcBef>
              <a:spcPct val="0"/>
            </a:spcBef>
            <a:spcAft>
              <a:spcPct val="35000"/>
            </a:spcAft>
            <a:buNone/>
          </a:pPr>
          <a:endParaRPr lang="es-HN" sz="3100" kern="1200" dirty="0"/>
        </a:p>
      </dsp:txBody>
      <dsp:txXfrm>
        <a:off x="-1795039" y="3327135"/>
        <a:ext cx="4930025" cy="1042890"/>
      </dsp:txXfrm>
    </dsp:sp>
    <dsp:sp modelId="{B4B52E61-E5F2-429E-923C-8173F8A6DF7B}">
      <dsp:nvSpPr>
        <dsp:cNvPr id="0" name=""/>
        <dsp:cNvSpPr/>
      </dsp:nvSpPr>
      <dsp:spPr>
        <a:xfrm>
          <a:off x="1191418" y="1383567"/>
          <a:ext cx="7593037" cy="49300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19771" rIns="170688" bIns="170688" numCol="1" spcCol="1270" anchor="t" anchorCtr="0">
          <a:noAutofit/>
        </a:bodyPr>
        <a:lstStyle/>
        <a:p>
          <a:pPr marL="228600" lvl="1" indent="-228600" algn="l" defTabSz="1066800">
            <a:lnSpc>
              <a:spcPct val="90000"/>
            </a:lnSpc>
            <a:spcBef>
              <a:spcPct val="0"/>
            </a:spcBef>
            <a:spcAft>
              <a:spcPct val="15000"/>
            </a:spcAft>
            <a:buChar char="•"/>
          </a:pPr>
          <a:r>
            <a:rPr lang="es-ES" sz="2400" kern="1200" dirty="0"/>
            <a:t>Aprovecha parcialmente ambos beneficios  haciendo grupos de bloques que cumplan con ambas correspondencias (Directa y Asociativa).</a:t>
          </a:r>
          <a:endParaRPr lang="es-HN" sz="2400" kern="1200" dirty="0"/>
        </a:p>
        <a:p>
          <a:pPr marL="228600" lvl="1" indent="-228600" algn="l" defTabSz="1066800">
            <a:lnSpc>
              <a:spcPct val="90000"/>
            </a:lnSpc>
            <a:spcBef>
              <a:spcPct val="0"/>
            </a:spcBef>
            <a:spcAft>
              <a:spcPct val="15000"/>
            </a:spcAft>
            <a:buChar char="•"/>
          </a:pPr>
          <a:r>
            <a:rPr lang="es-ES" sz="2400" kern="1200" dirty="0"/>
            <a:t>En este caso, la caché consta de un numero de conjuntos, cada uno de los cuales consta de un número de líneas la relación es:</a:t>
          </a:r>
          <a:endParaRPr lang="es-HN" sz="2400" kern="1200" dirty="0"/>
        </a:p>
        <a:p>
          <a:pPr marL="228600" lvl="1" indent="-228600" algn="l" defTabSz="1066800">
            <a:lnSpc>
              <a:spcPct val="90000"/>
            </a:lnSpc>
            <a:spcBef>
              <a:spcPct val="0"/>
            </a:spcBef>
            <a:spcAft>
              <a:spcPct val="15000"/>
            </a:spcAft>
            <a:buChar char="•"/>
          </a:pPr>
          <a:endParaRPr lang="es-HN" sz="2400" kern="1200" dirty="0"/>
        </a:p>
        <a:p>
          <a:pPr marL="228600" lvl="1" indent="-228600" algn="l" defTabSz="1066800">
            <a:lnSpc>
              <a:spcPct val="90000"/>
            </a:lnSpc>
            <a:spcBef>
              <a:spcPct val="0"/>
            </a:spcBef>
            <a:spcAft>
              <a:spcPct val="15000"/>
            </a:spcAft>
            <a:buChar char="•"/>
          </a:pPr>
          <a:endParaRPr lang="es-HN" sz="2400" kern="1200" dirty="0"/>
        </a:p>
        <a:p>
          <a:pPr marL="228600" lvl="1" indent="-228600" algn="l" defTabSz="1066800">
            <a:lnSpc>
              <a:spcPct val="90000"/>
            </a:lnSpc>
            <a:spcBef>
              <a:spcPct val="0"/>
            </a:spcBef>
            <a:spcAft>
              <a:spcPct val="15000"/>
            </a:spcAft>
            <a:buChar char="•"/>
          </a:pPr>
          <a:endParaRPr lang="es-HN" sz="2400" kern="1200" dirty="0"/>
        </a:p>
      </dsp:txBody>
      <dsp:txXfrm>
        <a:off x="1191418" y="1383567"/>
        <a:ext cx="7593037" cy="4930025"/>
      </dsp:txXfrm>
    </dsp:sp>
    <dsp:sp modelId="{70E2D366-C481-41FA-B2E0-8FF51D089CC7}">
      <dsp:nvSpPr>
        <dsp:cNvPr id="0" name=""/>
        <dsp:cNvSpPr/>
      </dsp:nvSpPr>
      <dsp:spPr>
        <a:xfrm>
          <a:off x="148528" y="6952"/>
          <a:ext cx="2085780" cy="208578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0000" r="-3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C85432-04AE-4E5B-9989-2FA7C7ED1CB5}">
      <dsp:nvSpPr>
        <dsp:cNvPr id="0" name=""/>
        <dsp:cNvSpPr/>
      </dsp:nvSpPr>
      <dsp:spPr>
        <a:xfrm rot="16200000">
          <a:off x="-1665205" y="3327135"/>
          <a:ext cx="4930025" cy="104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19771" bIns="0" numCol="1" spcCol="1270" anchor="t" anchorCtr="0">
          <a:noAutofit/>
        </a:bodyPr>
        <a:lstStyle/>
        <a:p>
          <a:pPr marL="0" lvl="0" indent="0" algn="r" defTabSz="1377950">
            <a:lnSpc>
              <a:spcPct val="90000"/>
            </a:lnSpc>
            <a:spcBef>
              <a:spcPct val="0"/>
            </a:spcBef>
            <a:spcAft>
              <a:spcPct val="35000"/>
            </a:spcAft>
            <a:buNone/>
          </a:pPr>
          <a:endParaRPr lang="es-ES" sz="3100" kern="1200" dirty="0"/>
        </a:p>
        <a:p>
          <a:pPr marL="0" lvl="0" indent="0" algn="r" defTabSz="1377950">
            <a:lnSpc>
              <a:spcPct val="90000"/>
            </a:lnSpc>
            <a:spcBef>
              <a:spcPct val="0"/>
            </a:spcBef>
            <a:spcAft>
              <a:spcPct val="35000"/>
            </a:spcAft>
            <a:buNone/>
          </a:pPr>
          <a:endParaRPr lang="es-HN" sz="3100" kern="1200" dirty="0"/>
        </a:p>
      </dsp:txBody>
      <dsp:txXfrm>
        <a:off x="-1665205" y="3327135"/>
        <a:ext cx="4930025" cy="1042890"/>
      </dsp:txXfrm>
    </dsp:sp>
    <dsp:sp modelId="{B4B52E61-E5F2-429E-923C-8173F8A6DF7B}">
      <dsp:nvSpPr>
        <dsp:cNvPr id="0" name=""/>
        <dsp:cNvSpPr/>
      </dsp:nvSpPr>
      <dsp:spPr>
        <a:xfrm>
          <a:off x="1321252" y="1383567"/>
          <a:ext cx="7333369" cy="4930025"/>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919771"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t>Combina el bajo costo de la asignación directa con la tasa de aciertos de la asignación asociativa.</a:t>
          </a:r>
          <a:endParaRPr lang="es-HN" sz="2000" kern="1200" dirty="0"/>
        </a:p>
        <a:p>
          <a:pPr marL="228600" lvl="1" indent="-228600" algn="l" defTabSz="889000">
            <a:lnSpc>
              <a:spcPct val="90000"/>
            </a:lnSpc>
            <a:spcBef>
              <a:spcPct val="0"/>
            </a:spcBef>
            <a:spcAft>
              <a:spcPct val="15000"/>
            </a:spcAft>
            <a:buChar char="•"/>
          </a:pPr>
          <a:r>
            <a:rPr lang="es-ES" sz="2000" kern="1200" dirty="0"/>
            <a:t>Consiste en agrupar las líneas de cache en V conjuntos de k líneas.</a:t>
          </a:r>
          <a:endParaRPr lang="es-HN" sz="2000" kern="1200" dirty="0"/>
        </a:p>
        <a:p>
          <a:pPr marL="228600" lvl="1" indent="-228600" algn="l" defTabSz="889000">
            <a:lnSpc>
              <a:spcPct val="90000"/>
            </a:lnSpc>
            <a:spcBef>
              <a:spcPct val="0"/>
            </a:spcBef>
            <a:spcAft>
              <a:spcPct val="15000"/>
            </a:spcAft>
            <a:buChar char="•"/>
          </a:pPr>
          <a:r>
            <a:rPr lang="es-ES" sz="2000" kern="1200" dirty="0"/>
            <a:t>Un bloque de memoria solamente puede estar en un conjunto de la cache, y su asignación es directa.</a:t>
          </a:r>
          <a:endParaRPr lang="es-HN" sz="2000" kern="1200" dirty="0"/>
        </a:p>
        <a:p>
          <a:pPr marL="228600" lvl="1" indent="-228600" algn="l" defTabSz="889000">
            <a:lnSpc>
              <a:spcPct val="90000"/>
            </a:lnSpc>
            <a:spcBef>
              <a:spcPct val="0"/>
            </a:spcBef>
            <a:spcAft>
              <a:spcPct val="15000"/>
            </a:spcAft>
            <a:buChar char="•"/>
          </a:pPr>
          <a:r>
            <a:rPr lang="es-ES" sz="2000" kern="1200" dirty="0"/>
            <a:t>Un bloque de memoria principal pueda ubicarse en cualquier línea de un conjunto específico, es decir, su asignación es asociativa. </a:t>
          </a:r>
          <a:endParaRPr lang="es-HN" sz="2000" kern="1200" dirty="0"/>
        </a:p>
        <a:p>
          <a:pPr marL="228600" lvl="1" indent="-228600" algn="l" defTabSz="889000">
            <a:lnSpc>
              <a:spcPct val="90000"/>
            </a:lnSpc>
            <a:spcBef>
              <a:spcPct val="0"/>
            </a:spcBef>
            <a:spcAft>
              <a:spcPct val="15000"/>
            </a:spcAft>
            <a:buChar char="•"/>
          </a:pPr>
          <a:r>
            <a:rPr lang="es-ES" sz="2000" kern="1200" dirty="0"/>
            <a:t>Dentro del conjunto se asignan varios bloques, por esto es necesario disponer de etiqueta.</a:t>
          </a:r>
          <a:endParaRPr lang="es-HN" sz="2000" kern="1200" dirty="0"/>
        </a:p>
        <a:p>
          <a:pPr marL="228600" lvl="1" indent="-228600" algn="l" defTabSz="889000">
            <a:lnSpc>
              <a:spcPct val="90000"/>
            </a:lnSpc>
            <a:spcBef>
              <a:spcPct val="0"/>
            </a:spcBef>
            <a:spcAft>
              <a:spcPct val="15000"/>
            </a:spcAft>
            <a:buChar char="•"/>
          </a:pPr>
          <a:r>
            <a:rPr lang="es-ES" sz="2000" u="sng" kern="1200" dirty="0"/>
            <a:t>No puede haber dos bloques del mismo conjunto con la misma etiqueta.</a:t>
          </a:r>
          <a:endParaRPr lang="es-HN" sz="2000" u="sng"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dsp:txBody>
      <dsp:txXfrm>
        <a:off x="1321252" y="1383567"/>
        <a:ext cx="7333369" cy="4930025"/>
      </dsp:txXfrm>
    </dsp:sp>
    <dsp:sp modelId="{70E2D366-C481-41FA-B2E0-8FF51D089CC7}">
      <dsp:nvSpPr>
        <dsp:cNvPr id="0" name=""/>
        <dsp:cNvSpPr/>
      </dsp:nvSpPr>
      <dsp:spPr>
        <a:xfrm>
          <a:off x="278362" y="6952"/>
          <a:ext cx="2085780" cy="208578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0000" r="-5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9B8D96-1F3E-41D4-9B79-C018A2BACC45}">
      <dsp:nvSpPr>
        <dsp:cNvPr id="0" name=""/>
        <dsp:cNvSpPr/>
      </dsp:nvSpPr>
      <dsp:spPr>
        <a:xfrm>
          <a:off x="189" y="0"/>
          <a:ext cx="5561843" cy="5072098"/>
        </a:xfrm>
        <a:prstGeom prst="rect">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solidFill>
                <a:srgbClr val="0070C0"/>
              </a:solidFill>
            </a:rPr>
            <a:t>RESUMEN ASIGNACION ASOCIATIVA</a:t>
          </a:r>
        </a:p>
        <a:p>
          <a:pPr marL="0" lvl="0" indent="0" algn="ctr" defTabSz="1066800">
            <a:lnSpc>
              <a:spcPct val="90000"/>
            </a:lnSpc>
            <a:spcBef>
              <a:spcPct val="0"/>
            </a:spcBef>
            <a:spcAft>
              <a:spcPct val="35000"/>
            </a:spcAft>
            <a:buNone/>
          </a:pPr>
          <a:r>
            <a:rPr lang="es-MX" sz="2400" b="1" kern="1200" dirty="0">
              <a:solidFill>
                <a:srgbClr val="0070C0"/>
              </a:solidFill>
            </a:rPr>
            <a:t>POR CONJUNTOS</a:t>
          </a:r>
        </a:p>
      </dsp:txBody>
      <dsp:txXfrm>
        <a:off x="189" y="0"/>
        <a:ext cx="5561843" cy="1521629"/>
      </dsp:txXfrm>
    </dsp:sp>
    <dsp:sp modelId="{1D7AFE40-BD2D-4B1D-824D-93F34DACC9BD}">
      <dsp:nvSpPr>
        <dsp:cNvPr id="0" name=""/>
        <dsp:cNvSpPr/>
      </dsp:nvSpPr>
      <dsp:spPr>
        <a:xfrm>
          <a:off x="61491" y="1522558"/>
          <a:ext cx="5439239"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Longitud de dirección</a:t>
          </a:r>
        </a:p>
      </dsp:txBody>
      <dsp:txXfrm>
        <a:off x="72123" y="1533190"/>
        <a:ext cx="5417975" cy="341745"/>
      </dsp:txXfrm>
    </dsp:sp>
    <dsp:sp modelId="{5AC2DE2A-7D82-4877-9C00-5C569859769D}">
      <dsp:nvSpPr>
        <dsp:cNvPr id="0" name=""/>
        <dsp:cNvSpPr/>
      </dsp:nvSpPr>
      <dsp:spPr>
        <a:xfrm>
          <a:off x="61491" y="1941414"/>
          <a:ext cx="5439239"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Numero de palabras o Bytes</a:t>
          </a:r>
        </a:p>
      </dsp:txBody>
      <dsp:txXfrm>
        <a:off x="72123" y="1952046"/>
        <a:ext cx="5417975" cy="341745"/>
      </dsp:txXfrm>
    </dsp:sp>
    <dsp:sp modelId="{09D6C97A-01C2-46AC-8D79-E092D4F1B301}">
      <dsp:nvSpPr>
        <dsp:cNvPr id="0" name=""/>
        <dsp:cNvSpPr/>
      </dsp:nvSpPr>
      <dsp:spPr>
        <a:xfrm>
          <a:off x="61491" y="2360271"/>
          <a:ext cx="5439239"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Tamaño del bloque= Tamaño de línea</a:t>
          </a:r>
        </a:p>
      </dsp:txBody>
      <dsp:txXfrm>
        <a:off x="72123" y="2370903"/>
        <a:ext cx="5417975" cy="341745"/>
      </dsp:txXfrm>
    </dsp:sp>
    <dsp:sp modelId="{68CDF799-48D0-483D-ADB7-C9EB449A8734}">
      <dsp:nvSpPr>
        <dsp:cNvPr id="0" name=""/>
        <dsp:cNvSpPr/>
      </dsp:nvSpPr>
      <dsp:spPr>
        <a:xfrm>
          <a:off x="61491" y="2779128"/>
          <a:ext cx="5439239"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Número de líneas en conjunto</a:t>
          </a:r>
        </a:p>
      </dsp:txBody>
      <dsp:txXfrm>
        <a:off x="72123" y="2789760"/>
        <a:ext cx="5417975" cy="341745"/>
      </dsp:txXfrm>
    </dsp:sp>
    <dsp:sp modelId="{69179D1A-AA79-440B-80AF-E55AD87527EA}">
      <dsp:nvSpPr>
        <dsp:cNvPr id="0" name=""/>
        <dsp:cNvSpPr/>
      </dsp:nvSpPr>
      <dsp:spPr>
        <a:xfrm>
          <a:off x="72748" y="3197985"/>
          <a:ext cx="5416725"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Numero de bloques en memoria principal</a:t>
          </a:r>
        </a:p>
      </dsp:txBody>
      <dsp:txXfrm>
        <a:off x="83380" y="3208617"/>
        <a:ext cx="5395461" cy="341745"/>
      </dsp:txXfrm>
    </dsp:sp>
    <dsp:sp modelId="{9A29BE9A-5BFC-4B3E-94F7-C96125BEF2EE}">
      <dsp:nvSpPr>
        <dsp:cNvPr id="0" name=""/>
        <dsp:cNvSpPr/>
      </dsp:nvSpPr>
      <dsp:spPr>
        <a:xfrm>
          <a:off x="61491" y="3616841"/>
          <a:ext cx="5439239"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Numero de conjuntos</a:t>
          </a:r>
        </a:p>
      </dsp:txBody>
      <dsp:txXfrm>
        <a:off x="72123" y="3627473"/>
        <a:ext cx="5417975" cy="341745"/>
      </dsp:txXfrm>
    </dsp:sp>
    <dsp:sp modelId="{ED654EA4-8904-4E5F-8176-CC744A5FC711}">
      <dsp:nvSpPr>
        <dsp:cNvPr id="0" name=""/>
        <dsp:cNvSpPr/>
      </dsp:nvSpPr>
      <dsp:spPr>
        <a:xfrm>
          <a:off x="61491" y="4035698"/>
          <a:ext cx="5439239"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Número de líneas en cache</a:t>
          </a:r>
        </a:p>
      </dsp:txBody>
      <dsp:txXfrm>
        <a:off x="72123" y="4046330"/>
        <a:ext cx="5417975" cy="341745"/>
      </dsp:txXfrm>
    </dsp:sp>
    <dsp:sp modelId="{E2E87A06-40A7-435A-99F8-BAF87BF4BCBB}">
      <dsp:nvSpPr>
        <dsp:cNvPr id="0" name=""/>
        <dsp:cNvSpPr/>
      </dsp:nvSpPr>
      <dsp:spPr>
        <a:xfrm>
          <a:off x="61491" y="4454555"/>
          <a:ext cx="5439239"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Tamaño de etiqueta </a:t>
          </a:r>
        </a:p>
      </dsp:txBody>
      <dsp:txXfrm>
        <a:off x="72123" y="4465187"/>
        <a:ext cx="5417975" cy="341745"/>
      </dsp:txXfrm>
    </dsp:sp>
    <dsp:sp modelId="{72C6BD3A-7382-4D3E-ACF4-241A051F35A7}">
      <dsp:nvSpPr>
        <dsp:cNvPr id="0" name=""/>
        <dsp:cNvSpPr/>
      </dsp:nvSpPr>
      <dsp:spPr>
        <a:xfrm>
          <a:off x="5772056" y="0"/>
          <a:ext cx="2800313" cy="5072098"/>
        </a:xfrm>
        <a:prstGeom prst="rect">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b="1" kern="1200" dirty="0">
              <a:solidFill>
                <a:srgbClr val="0070C0"/>
              </a:solidFill>
            </a:rPr>
            <a:t>UTILIZANDO LOS CAMPOS DE DIRECCION</a:t>
          </a:r>
        </a:p>
      </dsp:txBody>
      <dsp:txXfrm>
        <a:off x="5772056" y="0"/>
        <a:ext cx="2800313" cy="1521629"/>
      </dsp:txXfrm>
    </dsp:sp>
    <dsp:sp modelId="{E62C2EB9-84F9-4E1C-AF9F-154325F51D2C}">
      <dsp:nvSpPr>
        <dsp:cNvPr id="0" name=""/>
        <dsp:cNvSpPr/>
      </dsp:nvSpPr>
      <dsp:spPr>
        <a:xfrm>
          <a:off x="6271934" y="1522558"/>
          <a:ext cx="1800556"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(s + w) bits</a:t>
          </a:r>
        </a:p>
      </dsp:txBody>
      <dsp:txXfrm>
        <a:off x="6282566" y="1533190"/>
        <a:ext cx="1779292" cy="341745"/>
      </dsp:txXfrm>
    </dsp:sp>
    <dsp:sp modelId="{8B463562-C1BA-4CB9-8F7E-B20DA4A7A5B4}">
      <dsp:nvSpPr>
        <dsp:cNvPr id="0" name=""/>
        <dsp:cNvSpPr/>
      </dsp:nvSpPr>
      <dsp:spPr>
        <a:xfrm>
          <a:off x="6271934" y="1941414"/>
          <a:ext cx="1800556"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s+w</a:t>
          </a:r>
          <a:endParaRPr lang="es-MX" sz="2000" kern="1200" dirty="0"/>
        </a:p>
      </dsp:txBody>
      <dsp:txXfrm>
        <a:off x="6282566" y="1952046"/>
        <a:ext cx="1779292" cy="341745"/>
      </dsp:txXfrm>
    </dsp:sp>
    <dsp:sp modelId="{E0E33993-8468-4569-A0B0-1C55755966AE}">
      <dsp:nvSpPr>
        <dsp:cNvPr id="0" name=""/>
        <dsp:cNvSpPr/>
      </dsp:nvSpPr>
      <dsp:spPr>
        <a:xfrm>
          <a:off x="6271934" y="2360271"/>
          <a:ext cx="1800556"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w</a:t>
          </a:r>
          <a:endParaRPr lang="es-MX" sz="2000" kern="1200" dirty="0"/>
        </a:p>
      </dsp:txBody>
      <dsp:txXfrm>
        <a:off x="6282566" y="2370903"/>
        <a:ext cx="1779292" cy="341745"/>
      </dsp:txXfrm>
    </dsp:sp>
    <dsp:sp modelId="{548901CE-1A7F-4B3C-9FD6-EAD93602CB03}">
      <dsp:nvSpPr>
        <dsp:cNvPr id="0" name=""/>
        <dsp:cNvSpPr/>
      </dsp:nvSpPr>
      <dsp:spPr>
        <a:xfrm>
          <a:off x="6271934" y="2779128"/>
          <a:ext cx="1800556"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 k</a:t>
          </a:r>
        </a:p>
      </dsp:txBody>
      <dsp:txXfrm>
        <a:off x="6282566" y="2789760"/>
        <a:ext cx="1779292" cy="341745"/>
      </dsp:txXfrm>
    </dsp:sp>
    <dsp:sp modelId="{661A2153-869A-44BA-A667-D0DBB17E78FE}">
      <dsp:nvSpPr>
        <dsp:cNvPr id="0" name=""/>
        <dsp:cNvSpPr/>
      </dsp:nvSpPr>
      <dsp:spPr>
        <a:xfrm>
          <a:off x="6271934" y="3197985"/>
          <a:ext cx="1800556"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s</a:t>
          </a:r>
          <a:endParaRPr lang="es-MX" sz="2000" kern="1200" dirty="0"/>
        </a:p>
      </dsp:txBody>
      <dsp:txXfrm>
        <a:off x="6282566" y="3208617"/>
        <a:ext cx="1779292" cy="341745"/>
      </dsp:txXfrm>
    </dsp:sp>
    <dsp:sp modelId="{3B641ACB-9557-4372-A843-291C1CA239DF}">
      <dsp:nvSpPr>
        <dsp:cNvPr id="0" name=""/>
        <dsp:cNvSpPr/>
      </dsp:nvSpPr>
      <dsp:spPr>
        <a:xfrm>
          <a:off x="6271934" y="3616841"/>
          <a:ext cx="1800556"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V = 2</a:t>
          </a:r>
          <a:r>
            <a:rPr lang="es-MX" sz="2000" kern="1200" baseline="30000" dirty="0"/>
            <a:t>d</a:t>
          </a:r>
          <a:r>
            <a:rPr lang="es-MX" sz="2000" kern="1200" dirty="0"/>
            <a:t> </a:t>
          </a:r>
        </a:p>
      </dsp:txBody>
      <dsp:txXfrm>
        <a:off x="6282566" y="3627473"/>
        <a:ext cx="1779292" cy="341745"/>
      </dsp:txXfrm>
    </dsp:sp>
    <dsp:sp modelId="{1AFCDAC3-7BB2-4AA0-BEC7-477F12CEE1DF}">
      <dsp:nvSpPr>
        <dsp:cNvPr id="0" name=""/>
        <dsp:cNvSpPr/>
      </dsp:nvSpPr>
      <dsp:spPr>
        <a:xfrm>
          <a:off x="6271934" y="4035698"/>
          <a:ext cx="1800556"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solidFill>
                <a:schemeClr val="bg1"/>
              </a:solidFill>
            </a:rPr>
            <a:t>KV = </a:t>
          </a:r>
          <a:r>
            <a:rPr kumimoji="1" lang="en-GB" sz="2000" kern="1200" dirty="0">
              <a:solidFill>
                <a:schemeClr val="bg1"/>
              </a:solidFill>
              <a:latin typeface="Tahoma" pitchFamily="34" charset="0"/>
              <a:cs typeface="Tahoma" pitchFamily="34" charset="0"/>
            </a:rPr>
            <a:t>k 2</a:t>
          </a:r>
          <a:r>
            <a:rPr kumimoji="1" lang="en-GB" sz="2000" kern="1200" baseline="30000" dirty="0">
              <a:solidFill>
                <a:schemeClr val="bg1"/>
              </a:solidFill>
              <a:latin typeface="Tahoma" pitchFamily="34" charset="0"/>
              <a:cs typeface="Tahoma" pitchFamily="34" charset="0"/>
            </a:rPr>
            <a:t>d </a:t>
          </a:r>
          <a:r>
            <a:rPr lang="es-MX" sz="2000" kern="1200" dirty="0">
              <a:solidFill>
                <a:schemeClr val="bg1"/>
              </a:solidFill>
            </a:rPr>
            <a:t> </a:t>
          </a:r>
        </a:p>
      </dsp:txBody>
      <dsp:txXfrm>
        <a:off x="6282566" y="4046330"/>
        <a:ext cx="1779292" cy="341745"/>
      </dsp:txXfrm>
    </dsp:sp>
    <dsp:sp modelId="{54375C18-0FA2-4C34-AA55-7100F983BF9E}">
      <dsp:nvSpPr>
        <dsp:cNvPr id="0" name=""/>
        <dsp:cNvSpPr/>
      </dsp:nvSpPr>
      <dsp:spPr>
        <a:xfrm>
          <a:off x="6271934" y="4454555"/>
          <a:ext cx="1800556"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(s – d) bits</a:t>
          </a:r>
        </a:p>
      </dsp:txBody>
      <dsp:txXfrm>
        <a:off x="6282566" y="4465187"/>
        <a:ext cx="1779292" cy="34174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00A2EE-60E8-48F8-AA70-B241D04150D7}">
      <dsp:nvSpPr>
        <dsp:cNvPr id="0" name=""/>
        <dsp:cNvSpPr/>
      </dsp:nvSpPr>
      <dsp:spPr>
        <a:xfrm>
          <a:off x="4433" y="0"/>
          <a:ext cx="4264777" cy="5572164"/>
        </a:xfrm>
        <a:prstGeom prst="roundRect">
          <a:avLst>
            <a:gd name="adj" fmla="val 10000"/>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MX" sz="3600" b="0" kern="1200" dirty="0">
              <a:solidFill>
                <a:srgbClr val="002060"/>
              </a:solidFill>
            </a:rPr>
            <a:t>DESVENTAJAS</a:t>
          </a:r>
        </a:p>
      </dsp:txBody>
      <dsp:txXfrm>
        <a:off x="4433" y="0"/>
        <a:ext cx="4264777" cy="1671649"/>
      </dsp:txXfrm>
    </dsp:sp>
    <dsp:sp modelId="{8BDC80A7-BB6E-4F50-8721-324696F56BB7}">
      <dsp:nvSpPr>
        <dsp:cNvPr id="0" name=""/>
        <dsp:cNvSpPr/>
      </dsp:nvSpPr>
      <dsp:spPr>
        <a:xfrm>
          <a:off x="430911" y="1671649"/>
          <a:ext cx="3411821" cy="3621906"/>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s-MX" sz="2400" kern="1200" dirty="0"/>
            <a:t>A medida que se aumenta el numero de líneas por conjunto, aumenta el costo de la memoria pero sin conseguir una mejora significativa. </a:t>
          </a:r>
        </a:p>
      </dsp:txBody>
      <dsp:txXfrm>
        <a:off x="530840" y="1771578"/>
        <a:ext cx="3211963" cy="3422048"/>
      </dsp:txXfrm>
    </dsp:sp>
    <dsp:sp modelId="{2C2D652A-7B30-47E4-BD72-5093BA8F51FB}">
      <dsp:nvSpPr>
        <dsp:cNvPr id="0" name=""/>
        <dsp:cNvSpPr/>
      </dsp:nvSpPr>
      <dsp:spPr>
        <a:xfrm>
          <a:off x="4589069" y="0"/>
          <a:ext cx="4264777" cy="5572164"/>
        </a:xfrm>
        <a:prstGeom prst="roundRect">
          <a:avLst>
            <a:gd name="adj" fmla="val 10000"/>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MX" sz="3600" kern="1200" dirty="0">
              <a:solidFill>
                <a:srgbClr val="002060"/>
              </a:solidFill>
            </a:rPr>
            <a:t>VENTAJAS</a:t>
          </a:r>
        </a:p>
      </dsp:txBody>
      <dsp:txXfrm>
        <a:off x="4589069" y="0"/>
        <a:ext cx="4264777" cy="1671649"/>
      </dsp:txXfrm>
    </dsp:sp>
    <dsp:sp modelId="{EACD2769-0163-4292-9EC5-8B4D85B740FF}">
      <dsp:nvSpPr>
        <dsp:cNvPr id="0" name=""/>
        <dsp:cNvSpPr/>
      </dsp:nvSpPr>
      <dsp:spPr>
        <a:xfrm>
          <a:off x="5015546" y="1671689"/>
          <a:ext cx="3411821" cy="3621826"/>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s-MX" sz="2400" kern="1200" dirty="0"/>
            <a:t>Disminuye el costo de la electrónica adicional de la asignación asociativa, ya que el numero de comparadores es igual al numero de vías.</a:t>
          </a:r>
        </a:p>
      </dsp:txBody>
      <dsp:txXfrm>
        <a:off x="5115475" y="1771618"/>
        <a:ext cx="3211963" cy="342196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9B8D96-1F3E-41D4-9B79-C018A2BACC45}">
      <dsp:nvSpPr>
        <dsp:cNvPr id="0" name=""/>
        <dsp:cNvSpPr/>
      </dsp:nvSpPr>
      <dsp:spPr>
        <a:xfrm>
          <a:off x="2630" y="0"/>
          <a:ext cx="4120461" cy="4500594"/>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MX" sz="2800" b="0" kern="1200" dirty="0">
              <a:solidFill>
                <a:srgbClr val="002060"/>
              </a:solidFill>
            </a:rPr>
            <a:t>RESUMEN ASIGNACION DIRECTA</a:t>
          </a:r>
        </a:p>
      </dsp:txBody>
      <dsp:txXfrm>
        <a:off x="2630" y="0"/>
        <a:ext cx="4120461" cy="1350178"/>
      </dsp:txXfrm>
    </dsp:sp>
    <dsp:sp modelId="{1D7AFE40-BD2D-4B1D-824D-93F34DACC9BD}">
      <dsp:nvSpPr>
        <dsp:cNvPr id="0" name=""/>
        <dsp:cNvSpPr/>
      </dsp:nvSpPr>
      <dsp:spPr>
        <a:xfrm>
          <a:off x="48045" y="1350397"/>
          <a:ext cx="4029631"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Longitud de dirección</a:t>
          </a:r>
        </a:p>
      </dsp:txBody>
      <dsp:txXfrm>
        <a:off x="60701" y="1363053"/>
        <a:ext cx="4004319" cy="406782"/>
      </dsp:txXfrm>
    </dsp:sp>
    <dsp:sp modelId="{5AC2DE2A-7D82-4877-9C00-5C569859769D}">
      <dsp:nvSpPr>
        <dsp:cNvPr id="0" name=""/>
        <dsp:cNvSpPr/>
      </dsp:nvSpPr>
      <dsp:spPr>
        <a:xfrm>
          <a:off x="48045" y="1848968"/>
          <a:ext cx="4029631"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Numero de palabras o Bytes</a:t>
          </a:r>
        </a:p>
      </dsp:txBody>
      <dsp:txXfrm>
        <a:off x="60701" y="1861624"/>
        <a:ext cx="4004319" cy="406782"/>
      </dsp:txXfrm>
    </dsp:sp>
    <dsp:sp modelId="{09D6C97A-01C2-46AC-8D79-E092D4F1B301}">
      <dsp:nvSpPr>
        <dsp:cNvPr id="0" name=""/>
        <dsp:cNvSpPr/>
      </dsp:nvSpPr>
      <dsp:spPr>
        <a:xfrm>
          <a:off x="48045" y="2347538"/>
          <a:ext cx="4029631"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Tamaño del bloque= Tamaño de línea</a:t>
          </a:r>
        </a:p>
      </dsp:txBody>
      <dsp:txXfrm>
        <a:off x="60701" y="2360194"/>
        <a:ext cx="4004319" cy="406782"/>
      </dsp:txXfrm>
    </dsp:sp>
    <dsp:sp modelId="{68CDF799-48D0-483D-ADB7-C9EB449A8734}">
      <dsp:nvSpPr>
        <dsp:cNvPr id="0" name=""/>
        <dsp:cNvSpPr/>
      </dsp:nvSpPr>
      <dsp:spPr>
        <a:xfrm>
          <a:off x="48045" y="2846109"/>
          <a:ext cx="4029631"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MX" sz="1800" kern="1200" dirty="0"/>
            <a:t>Numero de bloques en memoria principal</a:t>
          </a:r>
        </a:p>
      </dsp:txBody>
      <dsp:txXfrm>
        <a:off x="60701" y="2858765"/>
        <a:ext cx="4004319" cy="406782"/>
      </dsp:txXfrm>
    </dsp:sp>
    <dsp:sp modelId="{69179D1A-AA79-440B-80AF-E55AD87527EA}">
      <dsp:nvSpPr>
        <dsp:cNvPr id="0" name=""/>
        <dsp:cNvSpPr/>
      </dsp:nvSpPr>
      <dsp:spPr>
        <a:xfrm>
          <a:off x="56385" y="3344679"/>
          <a:ext cx="4012951"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Numero de líneas en cache</a:t>
          </a:r>
        </a:p>
      </dsp:txBody>
      <dsp:txXfrm>
        <a:off x="69041" y="3357335"/>
        <a:ext cx="3987639" cy="406782"/>
      </dsp:txXfrm>
    </dsp:sp>
    <dsp:sp modelId="{9A29BE9A-5BFC-4B3E-94F7-C96125BEF2EE}">
      <dsp:nvSpPr>
        <dsp:cNvPr id="0" name=""/>
        <dsp:cNvSpPr/>
      </dsp:nvSpPr>
      <dsp:spPr>
        <a:xfrm>
          <a:off x="48045" y="3843250"/>
          <a:ext cx="4029631"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Tamaño de etiqueta</a:t>
          </a:r>
        </a:p>
      </dsp:txBody>
      <dsp:txXfrm>
        <a:off x="60701" y="3855906"/>
        <a:ext cx="4004319" cy="406782"/>
      </dsp:txXfrm>
    </dsp:sp>
    <dsp:sp modelId="{72C6BD3A-7382-4D3E-ACF4-241A051F35A7}">
      <dsp:nvSpPr>
        <dsp:cNvPr id="0" name=""/>
        <dsp:cNvSpPr/>
      </dsp:nvSpPr>
      <dsp:spPr>
        <a:xfrm>
          <a:off x="4278686" y="0"/>
          <a:ext cx="2203927" cy="4500594"/>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kern="1200" dirty="0">
              <a:solidFill>
                <a:srgbClr val="002060"/>
              </a:solidFill>
            </a:rPr>
            <a:t>UTILIZANDO LOS CAMPOS DE DIRECCION</a:t>
          </a:r>
        </a:p>
      </dsp:txBody>
      <dsp:txXfrm>
        <a:off x="4278686" y="0"/>
        <a:ext cx="2203927" cy="1350178"/>
      </dsp:txXfrm>
    </dsp:sp>
    <dsp:sp modelId="{E62C2EB9-84F9-4E1C-AF9F-154325F51D2C}">
      <dsp:nvSpPr>
        <dsp:cNvPr id="0" name=""/>
        <dsp:cNvSpPr/>
      </dsp:nvSpPr>
      <dsp:spPr>
        <a:xfrm>
          <a:off x="4474756" y="1350397"/>
          <a:ext cx="1811787"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(s + w) bits</a:t>
          </a:r>
        </a:p>
      </dsp:txBody>
      <dsp:txXfrm>
        <a:off x="4487412" y="1363053"/>
        <a:ext cx="1786475" cy="406782"/>
      </dsp:txXfrm>
    </dsp:sp>
    <dsp:sp modelId="{8B463562-C1BA-4CB9-8F7E-B20DA4A7A5B4}">
      <dsp:nvSpPr>
        <dsp:cNvPr id="0" name=""/>
        <dsp:cNvSpPr/>
      </dsp:nvSpPr>
      <dsp:spPr>
        <a:xfrm>
          <a:off x="4474756" y="1848968"/>
          <a:ext cx="1811787"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s+w</a:t>
          </a:r>
          <a:endParaRPr lang="es-MX" sz="2000" kern="1200" dirty="0"/>
        </a:p>
      </dsp:txBody>
      <dsp:txXfrm>
        <a:off x="4487412" y="1861624"/>
        <a:ext cx="1786475" cy="406782"/>
      </dsp:txXfrm>
    </dsp:sp>
    <dsp:sp modelId="{E0E33993-8468-4569-A0B0-1C55755966AE}">
      <dsp:nvSpPr>
        <dsp:cNvPr id="0" name=""/>
        <dsp:cNvSpPr/>
      </dsp:nvSpPr>
      <dsp:spPr>
        <a:xfrm>
          <a:off x="4474756" y="2347538"/>
          <a:ext cx="1811787"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w</a:t>
          </a:r>
          <a:endParaRPr lang="es-MX" sz="2000" kern="1200" dirty="0"/>
        </a:p>
      </dsp:txBody>
      <dsp:txXfrm>
        <a:off x="4487412" y="2360194"/>
        <a:ext cx="1786475" cy="406782"/>
      </dsp:txXfrm>
    </dsp:sp>
    <dsp:sp modelId="{548901CE-1A7F-4B3C-9FD6-EAD93602CB03}">
      <dsp:nvSpPr>
        <dsp:cNvPr id="0" name=""/>
        <dsp:cNvSpPr/>
      </dsp:nvSpPr>
      <dsp:spPr>
        <a:xfrm>
          <a:off x="4474756" y="2846109"/>
          <a:ext cx="1811787"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s+w</a:t>
          </a:r>
          <a:r>
            <a:rPr lang="es-MX" sz="2000" kern="1200" dirty="0"/>
            <a:t>/ 2</a:t>
          </a:r>
          <a:r>
            <a:rPr lang="es-MX" sz="2000" kern="1200" baseline="30000" dirty="0"/>
            <a:t>w</a:t>
          </a:r>
          <a:r>
            <a:rPr lang="es-MX" sz="2000" kern="1200" dirty="0"/>
            <a:t> = 2</a:t>
          </a:r>
          <a:r>
            <a:rPr lang="es-MX" sz="2000" kern="1200" baseline="30000" dirty="0"/>
            <a:t>s</a:t>
          </a:r>
          <a:endParaRPr lang="es-MX" sz="2000" kern="1200" dirty="0"/>
        </a:p>
      </dsp:txBody>
      <dsp:txXfrm>
        <a:off x="4487412" y="2858765"/>
        <a:ext cx="1786475" cy="406782"/>
      </dsp:txXfrm>
    </dsp:sp>
    <dsp:sp modelId="{F52668C3-BD70-4415-AB32-6EC9938A1A66}">
      <dsp:nvSpPr>
        <dsp:cNvPr id="0" name=""/>
        <dsp:cNvSpPr/>
      </dsp:nvSpPr>
      <dsp:spPr>
        <a:xfrm>
          <a:off x="4474756" y="3344679"/>
          <a:ext cx="1811787"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m= 2</a:t>
          </a:r>
          <a:r>
            <a:rPr lang="es-MX" sz="2000" kern="1200" baseline="30000" dirty="0"/>
            <a:t>r</a:t>
          </a:r>
          <a:endParaRPr lang="es-MX" sz="2000" kern="1200" dirty="0"/>
        </a:p>
      </dsp:txBody>
      <dsp:txXfrm>
        <a:off x="4487412" y="3357335"/>
        <a:ext cx="1786475" cy="406782"/>
      </dsp:txXfrm>
    </dsp:sp>
    <dsp:sp modelId="{3B641ACB-9557-4372-A843-291C1CA239DF}">
      <dsp:nvSpPr>
        <dsp:cNvPr id="0" name=""/>
        <dsp:cNvSpPr/>
      </dsp:nvSpPr>
      <dsp:spPr>
        <a:xfrm>
          <a:off x="4474756" y="3843250"/>
          <a:ext cx="1811787"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(s – r) bits </a:t>
          </a:r>
        </a:p>
      </dsp:txBody>
      <dsp:txXfrm>
        <a:off x="4487412" y="3855906"/>
        <a:ext cx="1786475" cy="406782"/>
      </dsp:txXfrm>
    </dsp:sp>
    <dsp:sp modelId="{783F14FC-E3BD-469F-AB56-14CF5DB56CD0}">
      <dsp:nvSpPr>
        <dsp:cNvPr id="0" name=""/>
        <dsp:cNvSpPr/>
      </dsp:nvSpPr>
      <dsp:spPr>
        <a:xfrm>
          <a:off x="6638208" y="0"/>
          <a:ext cx="2074597" cy="4500594"/>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236220" tIns="236220" rIns="236220" bIns="236220" numCol="1" spcCol="1270" anchor="ctr" anchorCtr="0">
          <a:noAutofit/>
        </a:bodyPr>
        <a:lstStyle/>
        <a:p>
          <a:pPr marL="0" lvl="0" indent="0" algn="ctr" defTabSz="2755900">
            <a:lnSpc>
              <a:spcPct val="90000"/>
            </a:lnSpc>
            <a:spcBef>
              <a:spcPct val="0"/>
            </a:spcBef>
            <a:spcAft>
              <a:spcPct val="35000"/>
            </a:spcAft>
            <a:buNone/>
          </a:pPr>
          <a:endParaRPr lang="es-ES_tradnl" sz="6200" kern="1200" dirty="0"/>
        </a:p>
      </dsp:txBody>
      <dsp:txXfrm>
        <a:off x="6638208" y="0"/>
        <a:ext cx="2074597" cy="1350178"/>
      </dsp:txXfrm>
    </dsp:sp>
    <dsp:sp modelId="{F61C3D03-49BF-4499-8184-5841F0700E38}">
      <dsp:nvSpPr>
        <dsp:cNvPr id="0" name=""/>
        <dsp:cNvSpPr/>
      </dsp:nvSpPr>
      <dsp:spPr>
        <a:xfrm>
          <a:off x="6845668" y="1350397"/>
          <a:ext cx="1659677"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_tradnl" sz="2000" kern="1200" dirty="0"/>
            <a:t>24 bits</a:t>
          </a:r>
        </a:p>
      </dsp:txBody>
      <dsp:txXfrm>
        <a:off x="6858324" y="1363053"/>
        <a:ext cx="1634365" cy="406782"/>
      </dsp:txXfrm>
    </dsp:sp>
    <dsp:sp modelId="{D3B7D39D-FA46-426D-9763-C751E252825E}">
      <dsp:nvSpPr>
        <dsp:cNvPr id="0" name=""/>
        <dsp:cNvSpPr/>
      </dsp:nvSpPr>
      <dsp:spPr>
        <a:xfrm>
          <a:off x="6845668" y="1848968"/>
          <a:ext cx="1659677"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24 </a:t>
          </a:r>
          <a:r>
            <a:rPr lang="es-MX" sz="2000" kern="1200" dirty="0"/>
            <a:t>= Bytes</a:t>
          </a:r>
          <a:endParaRPr lang="es-ES_tradnl" sz="2000" kern="1200" dirty="0"/>
        </a:p>
      </dsp:txBody>
      <dsp:txXfrm>
        <a:off x="6858324" y="1861624"/>
        <a:ext cx="1634365" cy="406782"/>
      </dsp:txXfrm>
    </dsp:sp>
    <dsp:sp modelId="{DBE342C3-43E5-4D86-B8CD-A916AE4873E9}">
      <dsp:nvSpPr>
        <dsp:cNvPr id="0" name=""/>
        <dsp:cNvSpPr/>
      </dsp:nvSpPr>
      <dsp:spPr>
        <a:xfrm>
          <a:off x="6845668" y="2347538"/>
          <a:ext cx="1659677"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2 </a:t>
          </a:r>
          <a:r>
            <a:rPr lang="es-MX" sz="2000" kern="1200" dirty="0"/>
            <a:t>= 4 Bytes</a:t>
          </a:r>
          <a:endParaRPr lang="es-ES_tradnl" sz="2000" kern="1200" dirty="0"/>
        </a:p>
      </dsp:txBody>
      <dsp:txXfrm>
        <a:off x="6858324" y="2360194"/>
        <a:ext cx="1634365" cy="406782"/>
      </dsp:txXfrm>
    </dsp:sp>
    <dsp:sp modelId="{3CE4815B-3088-4F89-9BD5-D4D8F09BAAE6}">
      <dsp:nvSpPr>
        <dsp:cNvPr id="0" name=""/>
        <dsp:cNvSpPr/>
      </dsp:nvSpPr>
      <dsp:spPr>
        <a:xfrm>
          <a:off x="6845668" y="2846109"/>
          <a:ext cx="1659677"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22 </a:t>
          </a:r>
          <a:r>
            <a:rPr lang="es-MX" sz="2000" kern="1200" dirty="0"/>
            <a:t>= Bloques</a:t>
          </a:r>
          <a:endParaRPr lang="es-ES_tradnl" sz="2000" kern="1200" dirty="0"/>
        </a:p>
      </dsp:txBody>
      <dsp:txXfrm>
        <a:off x="6858324" y="2858765"/>
        <a:ext cx="1634365" cy="406782"/>
      </dsp:txXfrm>
    </dsp:sp>
    <dsp:sp modelId="{59B35A0F-94A8-44C3-8F55-97415DE00851}">
      <dsp:nvSpPr>
        <dsp:cNvPr id="0" name=""/>
        <dsp:cNvSpPr/>
      </dsp:nvSpPr>
      <dsp:spPr>
        <a:xfrm>
          <a:off x="6845668" y="3344679"/>
          <a:ext cx="1659677"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14 </a:t>
          </a:r>
          <a:r>
            <a:rPr lang="es-MX" sz="2000" kern="1200" dirty="0"/>
            <a:t>= Líneas</a:t>
          </a:r>
          <a:endParaRPr lang="es-ES_tradnl" sz="2000" kern="1200" dirty="0"/>
        </a:p>
      </dsp:txBody>
      <dsp:txXfrm>
        <a:off x="6858324" y="3357335"/>
        <a:ext cx="1634365" cy="406782"/>
      </dsp:txXfrm>
    </dsp:sp>
    <dsp:sp modelId="{CC4B618E-D64C-47E6-935F-C2E5FA3C9CFF}">
      <dsp:nvSpPr>
        <dsp:cNvPr id="0" name=""/>
        <dsp:cNvSpPr/>
      </dsp:nvSpPr>
      <dsp:spPr>
        <a:xfrm>
          <a:off x="6845668" y="3843250"/>
          <a:ext cx="1659677" cy="4320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_tradnl" sz="2000" kern="1200" dirty="0"/>
            <a:t>8 bits</a:t>
          </a:r>
        </a:p>
      </dsp:txBody>
      <dsp:txXfrm>
        <a:off x="6858324" y="3855906"/>
        <a:ext cx="1634365" cy="40678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9B8D96-1F3E-41D4-9B79-C018A2BACC45}">
      <dsp:nvSpPr>
        <dsp:cNvPr id="0" name=""/>
        <dsp:cNvSpPr/>
      </dsp:nvSpPr>
      <dsp:spPr>
        <a:xfrm>
          <a:off x="1267" y="0"/>
          <a:ext cx="4115265" cy="4929222"/>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MX" sz="2800" b="0" kern="1200" dirty="0">
              <a:solidFill>
                <a:srgbClr val="002060"/>
              </a:solidFill>
            </a:rPr>
            <a:t>RESUMEN ASIGNACION ASOCIATIVA</a:t>
          </a:r>
        </a:p>
      </dsp:txBody>
      <dsp:txXfrm>
        <a:off x="1267" y="0"/>
        <a:ext cx="4115265" cy="1478766"/>
      </dsp:txXfrm>
    </dsp:sp>
    <dsp:sp modelId="{1D7AFE40-BD2D-4B1D-824D-93F34DACC9BD}">
      <dsp:nvSpPr>
        <dsp:cNvPr id="0" name=""/>
        <dsp:cNvSpPr/>
      </dsp:nvSpPr>
      <dsp:spPr>
        <a:xfrm>
          <a:off x="46625" y="1479007"/>
          <a:ext cx="4024549"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Longitud de dirección</a:t>
          </a:r>
        </a:p>
      </dsp:txBody>
      <dsp:txXfrm>
        <a:off x="60486" y="1492868"/>
        <a:ext cx="3996827" cy="445524"/>
      </dsp:txXfrm>
    </dsp:sp>
    <dsp:sp modelId="{5AC2DE2A-7D82-4877-9C00-5C569859769D}">
      <dsp:nvSpPr>
        <dsp:cNvPr id="0" name=""/>
        <dsp:cNvSpPr/>
      </dsp:nvSpPr>
      <dsp:spPr>
        <a:xfrm>
          <a:off x="46625" y="2025060"/>
          <a:ext cx="4024549"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Numero de palabras o Bytes</a:t>
          </a:r>
        </a:p>
      </dsp:txBody>
      <dsp:txXfrm>
        <a:off x="60486" y="2038921"/>
        <a:ext cx="3996827" cy="445524"/>
      </dsp:txXfrm>
    </dsp:sp>
    <dsp:sp modelId="{09D6C97A-01C2-46AC-8D79-E092D4F1B301}">
      <dsp:nvSpPr>
        <dsp:cNvPr id="0" name=""/>
        <dsp:cNvSpPr/>
      </dsp:nvSpPr>
      <dsp:spPr>
        <a:xfrm>
          <a:off x="46625" y="2571113"/>
          <a:ext cx="4024549"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Tamaño del bloque= Tamaño de línea</a:t>
          </a:r>
        </a:p>
      </dsp:txBody>
      <dsp:txXfrm>
        <a:off x="60486" y="2584974"/>
        <a:ext cx="3996827" cy="445524"/>
      </dsp:txXfrm>
    </dsp:sp>
    <dsp:sp modelId="{68CDF799-48D0-483D-ADB7-C9EB449A8734}">
      <dsp:nvSpPr>
        <dsp:cNvPr id="0" name=""/>
        <dsp:cNvSpPr/>
      </dsp:nvSpPr>
      <dsp:spPr>
        <a:xfrm>
          <a:off x="46625" y="3117167"/>
          <a:ext cx="4024549"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MX" sz="1800" kern="1200" dirty="0"/>
            <a:t>Numero de bloques en memoria principal</a:t>
          </a:r>
        </a:p>
      </dsp:txBody>
      <dsp:txXfrm>
        <a:off x="60486" y="3131028"/>
        <a:ext cx="3996827" cy="445524"/>
      </dsp:txXfrm>
    </dsp:sp>
    <dsp:sp modelId="{69179D1A-AA79-440B-80AF-E55AD87527EA}">
      <dsp:nvSpPr>
        <dsp:cNvPr id="0" name=""/>
        <dsp:cNvSpPr/>
      </dsp:nvSpPr>
      <dsp:spPr>
        <a:xfrm>
          <a:off x="54954" y="3663220"/>
          <a:ext cx="4007890"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Número de líneas en cache</a:t>
          </a:r>
        </a:p>
      </dsp:txBody>
      <dsp:txXfrm>
        <a:off x="68815" y="3677081"/>
        <a:ext cx="3980168" cy="445524"/>
      </dsp:txXfrm>
    </dsp:sp>
    <dsp:sp modelId="{9A29BE9A-5BFC-4B3E-94F7-C96125BEF2EE}">
      <dsp:nvSpPr>
        <dsp:cNvPr id="0" name=""/>
        <dsp:cNvSpPr/>
      </dsp:nvSpPr>
      <dsp:spPr>
        <a:xfrm>
          <a:off x="46625" y="4209273"/>
          <a:ext cx="4024549"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Tamaño de etiqueta</a:t>
          </a:r>
        </a:p>
      </dsp:txBody>
      <dsp:txXfrm>
        <a:off x="60486" y="4223134"/>
        <a:ext cx="3996827" cy="445524"/>
      </dsp:txXfrm>
    </dsp:sp>
    <dsp:sp modelId="{72C6BD3A-7382-4D3E-ACF4-241A051F35A7}">
      <dsp:nvSpPr>
        <dsp:cNvPr id="0" name=""/>
        <dsp:cNvSpPr/>
      </dsp:nvSpPr>
      <dsp:spPr>
        <a:xfrm>
          <a:off x="4271931" y="0"/>
          <a:ext cx="2071981" cy="4929222"/>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kern="1200" dirty="0">
              <a:solidFill>
                <a:srgbClr val="002060"/>
              </a:solidFill>
            </a:rPr>
            <a:t>UTILIZANDO LOS CAMPOS DE DIRECCION</a:t>
          </a:r>
        </a:p>
      </dsp:txBody>
      <dsp:txXfrm>
        <a:off x="4271931" y="0"/>
        <a:ext cx="2071981" cy="1478766"/>
      </dsp:txXfrm>
    </dsp:sp>
    <dsp:sp modelId="{E62C2EB9-84F9-4E1C-AF9F-154325F51D2C}">
      <dsp:nvSpPr>
        <dsp:cNvPr id="0" name=""/>
        <dsp:cNvSpPr/>
      </dsp:nvSpPr>
      <dsp:spPr>
        <a:xfrm>
          <a:off x="4472176" y="1479007"/>
          <a:ext cx="1671491"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(s + w) bits</a:t>
          </a:r>
        </a:p>
      </dsp:txBody>
      <dsp:txXfrm>
        <a:off x="4486037" y="1492868"/>
        <a:ext cx="1643769" cy="445524"/>
      </dsp:txXfrm>
    </dsp:sp>
    <dsp:sp modelId="{8B463562-C1BA-4CB9-8F7E-B20DA4A7A5B4}">
      <dsp:nvSpPr>
        <dsp:cNvPr id="0" name=""/>
        <dsp:cNvSpPr/>
      </dsp:nvSpPr>
      <dsp:spPr>
        <a:xfrm>
          <a:off x="4472176" y="2025060"/>
          <a:ext cx="1671491"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s+w</a:t>
          </a:r>
          <a:endParaRPr lang="es-MX" sz="2000" kern="1200" dirty="0"/>
        </a:p>
      </dsp:txBody>
      <dsp:txXfrm>
        <a:off x="4486037" y="2038921"/>
        <a:ext cx="1643769" cy="445524"/>
      </dsp:txXfrm>
    </dsp:sp>
    <dsp:sp modelId="{E0E33993-8468-4569-A0B0-1C55755966AE}">
      <dsp:nvSpPr>
        <dsp:cNvPr id="0" name=""/>
        <dsp:cNvSpPr/>
      </dsp:nvSpPr>
      <dsp:spPr>
        <a:xfrm>
          <a:off x="4472176" y="2571113"/>
          <a:ext cx="1671491"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w</a:t>
          </a:r>
          <a:endParaRPr lang="es-MX" sz="2000" kern="1200" dirty="0"/>
        </a:p>
      </dsp:txBody>
      <dsp:txXfrm>
        <a:off x="4486037" y="2584974"/>
        <a:ext cx="1643769" cy="445524"/>
      </dsp:txXfrm>
    </dsp:sp>
    <dsp:sp modelId="{548901CE-1A7F-4B3C-9FD6-EAD93602CB03}">
      <dsp:nvSpPr>
        <dsp:cNvPr id="0" name=""/>
        <dsp:cNvSpPr/>
      </dsp:nvSpPr>
      <dsp:spPr>
        <a:xfrm>
          <a:off x="4472176" y="3117167"/>
          <a:ext cx="1671491"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s+w</a:t>
          </a:r>
          <a:r>
            <a:rPr lang="es-MX" sz="2000" kern="1200" dirty="0"/>
            <a:t>/ 2</a:t>
          </a:r>
          <a:r>
            <a:rPr lang="es-MX" sz="2000" kern="1200" baseline="30000" dirty="0"/>
            <a:t>w</a:t>
          </a:r>
          <a:r>
            <a:rPr lang="es-MX" sz="2000" kern="1200" dirty="0"/>
            <a:t> = 2</a:t>
          </a:r>
          <a:r>
            <a:rPr lang="es-MX" sz="2000" kern="1200" baseline="30000" dirty="0"/>
            <a:t>s</a:t>
          </a:r>
          <a:endParaRPr lang="es-MX" sz="2000" kern="1200" dirty="0"/>
        </a:p>
      </dsp:txBody>
      <dsp:txXfrm>
        <a:off x="4486037" y="3131028"/>
        <a:ext cx="1643769" cy="445524"/>
      </dsp:txXfrm>
    </dsp:sp>
    <dsp:sp modelId="{F52668C3-BD70-4415-AB32-6EC9938A1A66}">
      <dsp:nvSpPr>
        <dsp:cNvPr id="0" name=""/>
        <dsp:cNvSpPr/>
      </dsp:nvSpPr>
      <dsp:spPr>
        <a:xfrm>
          <a:off x="4472176" y="3663220"/>
          <a:ext cx="1671491"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Indeterminado</a:t>
          </a:r>
        </a:p>
      </dsp:txBody>
      <dsp:txXfrm>
        <a:off x="4486037" y="3677081"/>
        <a:ext cx="1643769" cy="445524"/>
      </dsp:txXfrm>
    </dsp:sp>
    <dsp:sp modelId="{3B641ACB-9557-4372-A843-291C1CA239DF}">
      <dsp:nvSpPr>
        <dsp:cNvPr id="0" name=""/>
        <dsp:cNvSpPr/>
      </dsp:nvSpPr>
      <dsp:spPr>
        <a:xfrm>
          <a:off x="4472176" y="4209273"/>
          <a:ext cx="1671491"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s bits </a:t>
          </a:r>
        </a:p>
      </dsp:txBody>
      <dsp:txXfrm>
        <a:off x="4486037" y="4223134"/>
        <a:ext cx="1643769" cy="445524"/>
      </dsp:txXfrm>
    </dsp:sp>
    <dsp:sp modelId="{EA4B3C9B-7790-49A6-B6E1-11AE9E6AD123}">
      <dsp:nvSpPr>
        <dsp:cNvPr id="0" name=""/>
        <dsp:cNvSpPr/>
      </dsp:nvSpPr>
      <dsp:spPr>
        <a:xfrm>
          <a:off x="6499311" y="0"/>
          <a:ext cx="2071981" cy="4929222"/>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s-ES_tradnl" sz="6500" kern="1200" dirty="0"/>
        </a:p>
      </dsp:txBody>
      <dsp:txXfrm>
        <a:off x="6499311" y="0"/>
        <a:ext cx="2071981" cy="1478766"/>
      </dsp:txXfrm>
    </dsp:sp>
    <dsp:sp modelId="{878E01DC-381E-4FE3-A579-84FC87C666F4}">
      <dsp:nvSpPr>
        <dsp:cNvPr id="0" name=""/>
        <dsp:cNvSpPr/>
      </dsp:nvSpPr>
      <dsp:spPr>
        <a:xfrm>
          <a:off x="6706509" y="1479007"/>
          <a:ext cx="1657584"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_tradnl" sz="2000" kern="1200" dirty="0"/>
            <a:t>24 bits</a:t>
          </a:r>
        </a:p>
      </dsp:txBody>
      <dsp:txXfrm>
        <a:off x="6720370" y="1492868"/>
        <a:ext cx="1629862" cy="445524"/>
      </dsp:txXfrm>
    </dsp:sp>
    <dsp:sp modelId="{4119DB03-E54F-4BE6-AA6B-59ABEF325DB9}">
      <dsp:nvSpPr>
        <dsp:cNvPr id="0" name=""/>
        <dsp:cNvSpPr/>
      </dsp:nvSpPr>
      <dsp:spPr>
        <a:xfrm>
          <a:off x="6706509" y="2025060"/>
          <a:ext cx="1657584"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24 </a:t>
          </a:r>
          <a:r>
            <a:rPr lang="es-MX" sz="2000" kern="1200" dirty="0"/>
            <a:t>= Bytes</a:t>
          </a:r>
          <a:endParaRPr lang="es-ES_tradnl" sz="2000" kern="1200" dirty="0"/>
        </a:p>
      </dsp:txBody>
      <dsp:txXfrm>
        <a:off x="6720370" y="2038921"/>
        <a:ext cx="1629862" cy="445524"/>
      </dsp:txXfrm>
    </dsp:sp>
    <dsp:sp modelId="{12F7A039-9C71-4911-89BC-E30E9B017E8A}">
      <dsp:nvSpPr>
        <dsp:cNvPr id="0" name=""/>
        <dsp:cNvSpPr/>
      </dsp:nvSpPr>
      <dsp:spPr>
        <a:xfrm>
          <a:off x="6706509" y="2571113"/>
          <a:ext cx="1657584"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2 </a:t>
          </a:r>
          <a:r>
            <a:rPr lang="es-MX" sz="2000" kern="1200" dirty="0"/>
            <a:t>= 4Bytes</a:t>
          </a:r>
          <a:endParaRPr lang="es-ES_tradnl" sz="2000" kern="1200" dirty="0"/>
        </a:p>
      </dsp:txBody>
      <dsp:txXfrm>
        <a:off x="6720370" y="2584974"/>
        <a:ext cx="1629862" cy="445524"/>
      </dsp:txXfrm>
    </dsp:sp>
    <dsp:sp modelId="{18EDE78C-6C47-41CB-93B2-61931248E666}">
      <dsp:nvSpPr>
        <dsp:cNvPr id="0" name=""/>
        <dsp:cNvSpPr/>
      </dsp:nvSpPr>
      <dsp:spPr>
        <a:xfrm>
          <a:off x="6706509" y="3117167"/>
          <a:ext cx="1657584"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22 </a:t>
          </a:r>
          <a:r>
            <a:rPr lang="es-MX" sz="2000" kern="1200" dirty="0"/>
            <a:t>= Bloques</a:t>
          </a:r>
          <a:endParaRPr lang="es-ES_tradnl" sz="2000" kern="1200" dirty="0"/>
        </a:p>
      </dsp:txBody>
      <dsp:txXfrm>
        <a:off x="6720370" y="3131028"/>
        <a:ext cx="1629862" cy="445524"/>
      </dsp:txXfrm>
    </dsp:sp>
    <dsp:sp modelId="{2D7A661A-B94B-45E7-889E-374FC88A6422}">
      <dsp:nvSpPr>
        <dsp:cNvPr id="0" name=""/>
        <dsp:cNvSpPr/>
      </dsp:nvSpPr>
      <dsp:spPr>
        <a:xfrm>
          <a:off x="6706509" y="3663220"/>
          <a:ext cx="1657584"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_tradnl" sz="2000" kern="1200" dirty="0"/>
            <a:t>16384 Líneas</a:t>
          </a:r>
        </a:p>
      </dsp:txBody>
      <dsp:txXfrm>
        <a:off x="6720370" y="3677081"/>
        <a:ext cx="1629862" cy="445524"/>
      </dsp:txXfrm>
    </dsp:sp>
    <dsp:sp modelId="{E257341C-E44C-4F79-8BB6-A18E6C08E12E}">
      <dsp:nvSpPr>
        <dsp:cNvPr id="0" name=""/>
        <dsp:cNvSpPr/>
      </dsp:nvSpPr>
      <dsp:spPr>
        <a:xfrm>
          <a:off x="6706509" y="4209273"/>
          <a:ext cx="1657584" cy="47324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_tradnl" sz="2000" kern="1200" dirty="0"/>
            <a:t>22 bits</a:t>
          </a:r>
        </a:p>
      </dsp:txBody>
      <dsp:txXfrm>
        <a:off x="6720370" y="4223134"/>
        <a:ext cx="1629862" cy="445524"/>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9B8D96-1F3E-41D4-9B79-C018A2BACC45}">
      <dsp:nvSpPr>
        <dsp:cNvPr id="0" name=""/>
        <dsp:cNvSpPr/>
      </dsp:nvSpPr>
      <dsp:spPr>
        <a:xfrm>
          <a:off x="1267" y="0"/>
          <a:ext cx="4115265" cy="5072098"/>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0" kern="1200" dirty="0">
              <a:solidFill>
                <a:srgbClr val="002060"/>
              </a:solidFill>
            </a:rPr>
            <a:t>RESUMEN ASIGNACION ASOCIATIVA POR CONJUNTOS</a:t>
          </a:r>
        </a:p>
      </dsp:txBody>
      <dsp:txXfrm>
        <a:off x="1267" y="0"/>
        <a:ext cx="4115265" cy="1521629"/>
      </dsp:txXfrm>
    </dsp:sp>
    <dsp:sp modelId="{1D7AFE40-BD2D-4B1D-824D-93F34DACC9BD}">
      <dsp:nvSpPr>
        <dsp:cNvPr id="0" name=""/>
        <dsp:cNvSpPr/>
      </dsp:nvSpPr>
      <dsp:spPr>
        <a:xfrm>
          <a:off x="46625" y="1522558"/>
          <a:ext cx="4024549"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Longitud de dirección</a:t>
          </a:r>
        </a:p>
      </dsp:txBody>
      <dsp:txXfrm>
        <a:off x="57257" y="1533190"/>
        <a:ext cx="4003285" cy="341745"/>
      </dsp:txXfrm>
    </dsp:sp>
    <dsp:sp modelId="{5AC2DE2A-7D82-4877-9C00-5C569859769D}">
      <dsp:nvSpPr>
        <dsp:cNvPr id="0" name=""/>
        <dsp:cNvSpPr/>
      </dsp:nvSpPr>
      <dsp:spPr>
        <a:xfrm>
          <a:off x="46625" y="1941414"/>
          <a:ext cx="4024549"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Numero de palabras o Bytes</a:t>
          </a:r>
        </a:p>
      </dsp:txBody>
      <dsp:txXfrm>
        <a:off x="57257" y="1952046"/>
        <a:ext cx="4003285" cy="341745"/>
      </dsp:txXfrm>
    </dsp:sp>
    <dsp:sp modelId="{09D6C97A-01C2-46AC-8D79-E092D4F1B301}">
      <dsp:nvSpPr>
        <dsp:cNvPr id="0" name=""/>
        <dsp:cNvSpPr/>
      </dsp:nvSpPr>
      <dsp:spPr>
        <a:xfrm>
          <a:off x="46625" y="2360271"/>
          <a:ext cx="4024549"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Tamaño del bloque= Tamaño de línea</a:t>
          </a:r>
        </a:p>
      </dsp:txBody>
      <dsp:txXfrm>
        <a:off x="57257" y="2370903"/>
        <a:ext cx="4003285" cy="341745"/>
      </dsp:txXfrm>
    </dsp:sp>
    <dsp:sp modelId="{68CDF799-48D0-483D-ADB7-C9EB449A8734}">
      <dsp:nvSpPr>
        <dsp:cNvPr id="0" name=""/>
        <dsp:cNvSpPr/>
      </dsp:nvSpPr>
      <dsp:spPr>
        <a:xfrm>
          <a:off x="46625" y="2779128"/>
          <a:ext cx="4024549"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Número de líneas en conjunto</a:t>
          </a:r>
        </a:p>
      </dsp:txBody>
      <dsp:txXfrm>
        <a:off x="57257" y="2789760"/>
        <a:ext cx="4003285" cy="341745"/>
      </dsp:txXfrm>
    </dsp:sp>
    <dsp:sp modelId="{69179D1A-AA79-440B-80AF-E55AD87527EA}">
      <dsp:nvSpPr>
        <dsp:cNvPr id="0" name=""/>
        <dsp:cNvSpPr/>
      </dsp:nvSpPr>
      <dsp:spPr>
        <a:xfrm>
          <a:off x="54954" y="3197985"/>
          <a:ext cx="4007890"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MX" sz="1800" kern="1200" dirty="0"/>
            <a:t>Numero de bloques en memoria principal</a:t>
          </a:r>
        </a:p>
      </dsp:txBody>
      <dsp:txXfrm>
        <a:off x="65586" y="3208617"/>
        <a:ext cx="3986626" cy="341745"/>
      </dsp:txXfrm>
    </dsp:sp>
    <dsp:sp modelId="{9A29BE9A-5BFC-4B3E-94F7-C96125BEF2EE}">
      <dsp:nvSpPr>
        <dsp:cNvPr id="0" name=""/>
        <dsp:cNvSpPr/>
      </dsp:nvSpPr>
      <dsp:spPr>
        <a:xfrm>
          <a:off x="46625" y="3616841"/>
          <a:ext cx="4024549"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Numero de conjuntos</a:t>
          </a:r>
        </a:p>
      </dsp:txBody>
      <dsp:txXfrm>
        <a:off x="57257" y="3627473"/>
        <a:ext cx="4003285" cy="341745"/>
      </dsp:txXfrm>
    </dsp:sp>
    <dsp:sp modelId="{ED654EA4-8904-4E5F-8176-CC744A5FC711}">
      <dsp:nvSpPr>
        <dsp:cNvPr id="0" name=""/>
        <dsp:cNvSpPr/>
      </dsp:nvSpPr>
      <dsp:spPr>
        <a:xfrm>
          <a:off x="46625" y="4035698"/>
          <a:ext cx="4024549"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Número de líneas en cache</a:t>
          </a:r>
        </a:p>
      </dsp:txBody>
      <dsp:txXfrm>
        <a:off x="57257" y="4046330"/>
        <a:ext cx="4003285" cy="341745"/>
      </dsp:txXfrm>
    </dsp:sp>
    <dsp:sp modelId="{E2E87A06-40A7-435A-99F8-BAF87BF4BCBB}">
      <dsp:nvSpPr>
        <dsp:cNvPr id="0" name=""/>
        <dsp:cNvSpPr/>
      </dsp:nvSpPr>
      <dsp:spPr>
        <a:xfrm>
          <a:off x="46625" y="4454555"/>
          <a:ext cx="4024549"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Tamaño de etiqueta </a:t>
          </a:r>
        </a:p>
      </dsp:txBody>
      <dsp:txXfrm>
        <a:off x="57257" y="4465187"/>
        <a:ext cx="4003285" cy="341745"/>
      </dsp:txXfrm>
    </dsp:sp>
    <dsp:sp modelId="{72C6BD3A-7382-4D3E-ACF4-241A051F35A7}">
      <dsp:nvSpPr>
        <dsp:cNvPr id="0" name=""/>
        <dsp:cNvSpPr/>
      </dsp:nvSpPr>
      <dsp:spPr>
        <a:xfrm>
          <a:off x="4271931" y="0"/>
          <a:ext cx="2071981" cy="5072098"/>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kern="1200" dirty="0">
              <a:solidFill>
                <a:srgbClr val="002060"/>
              </a:solidFill>
            </a:rPr>
            <a:t>UTILIZANDO LOS CAMPOS DE DIRECCION</a:t>
          </a:r>
        </a:p>
      </dsp:txBody>
      <dsp:txXfrm>
        <a:off x="4271931" y="0"/>
        <a:ext cx="2071981" cy="1521629"/>
      </dsp:txXfrm>
    </dsp:sp>
    <dsp:sp modelId="{E62C2EB9-84F9-4E1C-AF9F-154325F51D2C}">
      <dsp:nvSpPr>
        <dsp:cNvPr id="0" name=""/>
        <dsp:cNvSpPr/>
      </dsp:nvSpPr>
      <dsp:spPr>
        <a:xfrm>
          <a:off x="4472176" y="1522558"/>
          <a:ext cx="1671491"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(s + w) bits</a:t>
          </a:r>
        </a:p>
      </dsp:txBody>
      <dsp:txXfrm>
        <a:off x="4482808" y="1533190"/>
        <a:ext cx="1650227" cy="341745"/>
      </dsp:txXfrm>
    </dsp:sp>
    <dsp:sp modelId="{8B463562-C1BA-4CB9-8F7E-B20DA4A7A5B4}">
      <dsp:nvSpPr>
        <dsp:cNvPr id="0" name=""/>
        <dsp:cNvSpPr/>
      </dsp:nvSpPr>
      <dsp:spPr>
        <a:xfrm>
          <a:off x="4472176" y="1941414"/>
          <a:ext cx="1671491"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s+w</a:t>
          </a:r>
          <a:endParaRPr lang="es-MX" sz="2000" kern="1200" dirty="0"/>
        </a:p>
      </dsp:txBody>
      <dsp:txXfrm>
        <a:off x="4482808" y="1952046"/>
        <a:ext cx="1650227" cy="341745"/>
      </dsp:txXfrm>
    </dsp:sp>
    <dsp:sp modelId="{E0E33993-8468-4569-A0B0-1C55755966AE}">
      <dsp:nvSpPr>
        <dsp:cNvPr id="0" name=""/>
        <dsp:cNvSpPr/>
      </dsp:nvSpPr>
      <dsp:spPr>
        <a:xfrm>
          <a:off x="4472176" y="2360271"/>
          <a:ext cx="1671491"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w</a:t>
          </a:r>
          <a:endParaRPr lang="es-MX" sz="2000" kern="1200" dirty="0"/>
        </a:p>
      </dsp:txBody>
      <dsp:txXfrm>
        <a:off x="4482808" y="2370903"/>
        <a:ext cx="1650227" cy="341745"/>
      </dsp:txXfrm>
    </dsp:sp>
    <dsp:sp modelId="{548901CE-1A7F-4B3C-9FD6-EAD93602CB03}">
      <dsp:nvSpPr>
        <dsp:cNvPr id="0" name=""/>
        <dsp:cNvSpPr/>
      </dsp:nvSpPr>
      <dsp:spPr>
        <a:xfrm>
          <a:off x="4472176" y="2779128"/>
          <a:ext cx="1671491"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 k</a:t>
          </a:r>
        </a:p>
      </dsp:txBody>
      <dsp:txXfrm>
        <a:off x="4482808" y="2789760"/>
        <a:ext cx="1650227" cy="341745"/>
      </dsp:txXfrm>
    </dsp:sp>
    <dsp:sp modelId="{661A2153-869A-44BA-A667-D0DBB17E78FE}">
      <dsp:nvSpPr>
        <dsp:cNvPr id="0" name=""/>
        <dsp:cNvSpPr/>
      </dsp:nvSpPr>
      <dsp:spPr>
        <a:xfrm>
          <a:off x="4472176" y="3197985"/>
          <a:ext cx="1671491"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2</a:t>
          </a:r>
          <a:r>
            <a:rPr lang="es-MX" sz="2000" kern="1200" baseline="30000" dirty="0"/>
            <a:t>s</a:t>
          </a:r>
          <a:endParaRPr lang="es-MX" sz="2000" kern="1200" dirty="0"/>
        </a:p>
      </dsp:txBody>
      <dsp:txXfrm>
        <a:off x="4482808" y="3208617"/>
        <a:ext cx="1650227" cy="341745"/>
      </dsp:txXfrm>
    </dsp:sp>
    <dsp:sp modelId="{3B641ACB-9557-4372-A843-291C1CA239DF}">
      <dsp:nvSpPr>
        <dsp:cNvPr id="0" name=""/>
        <dsp:cNvSpPr/>
      </dsp:nvSpPr>
      <dsp:spPr>
        <a:xfrm>
          <a:off x="4472176" y="3616841"/>
          <a:ext cx="1671491"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V = 2</a:t>
          </a:r>
          <a:r>
            <a:rPr lang="es-MX" sz="2000" kern="1200" baseline="30000" dirty="0"/>
            <a:t>d</a:t>
          </a:r>
          <a:r>
            <a:rPr lang="es-MX" sz="2000" kern="1200" dirty="0"/>
            <a:t> </a:t>
          </a:r>
        </a:p>
      </dsp:txBody>
      <dsp:txXfrm>
        <a:off x="4482808" y="3627473"/>
        <a:ext cx="1650227" cy="341745"/>
      </dsp:txXfrm>
    </dsp:sp>
    <dsp:sp modelId="{1AFCDAC3-7BB2-4AA0-BEC7-477F12CEE1DF}">
      <dsp:nvSpPr>
        <dsp:cNvPr id="0" name=""/>
        <dsp:cNvSpPr/>
      </dsp:nvSpPr>
      <dsp:spPr>
        <a:xfrm>
          <a:off x="4472176" y="4035698"/>
          <a:ext cx="1671491"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solidFill>
                <a:schemeClr val="bg1"/>
              </a:solidFill>
            </a:rPr>
            <a:t>KV = </a:t>
          </a:r>
          <a:r>
            <a:rPr kumimoji="1" lang="en-GB" sz="2000" kern="1200" dirty="0">
              <a:solidFill>
                <a:schemeClr val="bg1"/>
              </a:solidFill>
              <a:latin typeface="Tahoma" pitchFamily="34" charset="0"/>
              <a:cs typeface="Tahoma" pitchFamily="34" charset="0"/>
            </a:rPr>
            <a:t>k 2</a:t>
          </a:r>
          <a:r>
            <a:rPr kumimoji="1" lang="en-GB" sz="2000" kern="1200" baseline="30000" dirty="0">
              <a:solidFill>
                <a:schemeClr val="bg1"/>
              </a:solidFill>
              <a:latin typeface="Tahoma" pitchFamily="34" charset="0"/>
              <a:cs typeface="Tahoma" pitchFamily="34" charset="0"/>
            </a:rPr>
            <a:t>d </a:t>
          </a:r>
          <a:r>
            <a:rPr lang="es-MX" sz="2000" kern="1200" dirty="0">
              <a:solidFill>
                <a:schemeClr val="bg1"/>
              </a:solidFill>
            </a:rPr>
            <a:t> </a:t>
          </a:r>
        </a:p>
      </dsp:txBody>
      <dsp:txXfrm>
        <a:off x="4482808" y="4046330"/>
        <a:ext cx="1650227" cy="341745"/>
      </dsp:txXfrm>
    </dsp:sp>
    <dsp:sp modelId="{54375C18-0FA2-4C34-AA55-7100F983BF9E}">
      <dsp:nvSpPr>
        <dsp:cNvPr id="0" name=""/>
        <dsp:cNvSpPr/>
      </dsp:nvSpPr>
      <dsp:spPr>
        <a:xfrm>
          <a:off x="4472176" y="4454555"/>
          <a:ext cx="1671491"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MX" sz="2000" kern="1200" dirty="0"/>
            <a:t>(s – d) bits</a:t>
          </a:r>
        </a:p>
      </dsp:txBody>
      <dsp:txXfrm>
        <a:off x="4482808" y="4465187"/>
        <a:ext cx="1650227" cy="341745"/>
      </dsp:txXfrm>
    </dsp:sp>
    <dsp:sp modelId="{6347A5E1-E968-4780-BD75-F509A5C4F759}">
      <dsp:nvSpPr>
        <dsp:cNvPr id="0" name=""/>
        <dsp:cNvSpPr/>
      </dsp:nvSpPr>
      <dsp:spPr>
        <a:xfrm>
          <a:off x="6499311" y="0"/>
          <a:ext cx="2071981" cy="5072098"/>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s-ES_tradnl" sz="6500" kern="1200" dirty="0"/>
        </a:p>
      </dsp:txBody>
      <dsp:txXfrm>
        <a:off x="6499311" y="0"/>
        <a:ext cx="2071981" cy="1521629"/>
      </dsp:txXfrm>
    </dsp:sp>
    <dsp:sp modelId="{2A0BC66A-4A8C-419F-94B4-CCDF73098FEA}">
      <dsp:nvSpPr>
        <dsp:cNvPr id="0" name=""/>
        <dsp:cNvSpPr/>
      </dsp:nvSpPr>
      <dsp:spPr>
        <a:xfrm>
          <a:off x="6706509" y="1522558"/>
          <a:ext cx="1657584"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s-ES_tradnl" sz="1900" kern="1200" dirty="0"/>
            <a:t>24 bits</a:t>
          </a:r>
        </a:p>
      </dsp:txBody>
      <dsp:txXfrm>
        <a:off x="6717141" y="1533190"/>
        <a:ext cx="1636320" cy="341745"/>
      </dsp:txXfrm>
    </dsp:sp>
    <dsp:sp modelId="{EC80B6B1-EC83-40F2-B342-E04837FAA3D8}">
      <dsp:nvSpPr>
        <dsp:cNvPr id="0" name=""/>
        <dsp:cNvSpPr/>
      </dsp:nvSpPr>
      <dsp:spPr>
        <a:xfrm>
          <a:off x="6706509" y="1941414"/>
          <a:ext cx="1657584"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s-MX" sz="1900" kern="1200" dirty="0"/>
            <a:t>2</a:t>
          </a:r>
          <a:r>
            <a:rPr lang="es-MX" sz="1900" kern="1200" baseline="30000" dirty="0"/>
            <a:t>24 </a:t>
          </a:r>
          <a:r>
            <a:rPr lang="es-MX" sz="1900" kern="1200" dirty="0"/>
            <a:t>= Bytes</a:t>
          </a:r>
          <a:endParaRPr lang="es-ES_tradnl" sz="1900" kern="1200" dirty="0"/>
        </a:p>
      </dsp:txBody>
      <dsp:txXfrm>
        <a:off x="6717141" y="1952046"/>
        <a:ext cx="1636320" cy="341745"/>
      </dsp:txXfrm>
    </dsp:sp>
    <dsp:sp modelId="{52CD6B00-1A39-406E-93F6-55A5EBBE6A12}">
      <dsp:nvSpPr>
        <dsp:cNvPr id="0" name=""/>
        <dsp:cNvSpPr/>
      </dsp:nvSpPr>
      <dsp:spPr>
        <a:xfrm>
          <a:off x="6706509" y="2360271"/>
          <a:ext cx="1657584"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s-MX" sz="1900" kern="1200" dirty="0"/>
            <a:t>2</a:t>
          </a:r>
          <a:r>
            <a:rPr lang="es-MX" sz="1900" kern="1200" baseline="30000" dirty="0"/>
            <a:t>2 </a:t>
          </a:r>
          <a:r>
            <a:rPr lang="es-MX" sz="1900" kern="1200" dirty="0"/>
            <a:t>= 4Bytes</a:t>
          </a:r>
          <a:endParaRPr lang="es-ES_tradnl" sz="1900" kern="1200" dirty="0"/>
        </a:p>
      </dsp:txBody>
      <dsp:txXfrm>
        <a:off x="6717141" y="2370903"/>
        <a:ext cx="1636320" cy="341745"/>
      </dsp:txXfrm>
    </dsp:sp>
    <dsp:sp modelId="{6209F4C2-3F22-462D-9D55-7215ADB85404}">
      <dsp:nvSpPr>
        <dsp:cNvPr id="0" name=""/>
        <dsp:cNvSpPr/>
      </dsp:nvSpPr>
      <dsp:spPr>
        <a:xfrm>
          <a:off x="6706509" y="2779128"/>
          <a:ext cx="1657584"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s-ES_tradnl" sz="1900" kern="1200" dirty="0"/>
            <a:t>2 Líneas</a:t>
          </a:r>
        </a:p>
      </dsp:txBody>
      <dsp:txXfrm>
        <a:off x="6717141" y="2789760"/>
        <a:ext cx="1636320" cy="341745"/>
      </dsp:txXfrm>
    </dsp:sp>
    <dsp:sp modelId="{82944597-1613-481E-ACEC-E369CD4E27CE}">
      <dsp:nvSpPr>
        <dsp:cNvPr id="0" name=""/>
        <dsp:cNvSpPr/>
      </dsp:nvSpPr>
      <dsp:spPr>
        <a:xfrm>
          <a:off x="6706509" y="3197985"/>
          <a:ext cx="1657584"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s-MX" sz="1900" kern="1200" dirty="0"/>
            <a:t>2</a:t>
          </a:r>
          <a:r>
            <a:rPr lang="es-MX" sz="1900" kern="1200" baseline="30000" dirty="0"/>
            <a:t>22 </a:t>
          </a:r>
          <a:r>
            <a:rPr lang="es-MX" sz="1900" kern="1200" dirty="0"/>
            <a:t>= Bloques</a:t>
          </a:r>
          <a:endParaRPr lang="es-ES_tradnl" sz="1900" kern="1200" dirty="0"/>
        </a:p>
      </dsp:txBody>
      <dsp:txXfrm>
        <a:off x="6717141" y="3208617"/>
        <a:ext cx="1636320" cy="341745"/>
      </dsp:txXfrm>
    </dsp:sp>
    <dsp:sp modelId="{A2EE50FD-9788-456E-B496-CDCDD264AB5B}">
      <dsp:nvSpPr>
        <dsp:cNvPr id="0" name=""/>
        <dsp:cNvSpPr/>
      </dsp:nvSpPr>
      <dsp:spPr>
        <a:xfrm>
          <a:off x="6706509" y="3616841"/>
          <a:ext cx="1657584"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s-MX" sz="1900" kern="1200" dirty="0"/>
            <a:t>2</a:t>
          </a:r>
          <a:r>
            <a:rPr lang="es-MX" sz="1900" kern="1200" baseline="30000" dirty="0"/>
            <a:t>13 </a:t>
          </a:r>
          <a:r>
            <a:rPr lang="es-MX" sz="1900" kern="1200" dirty="0"/>
            <a:t>= Conjuntos</a:t>
          </a:r>
          <a:endParaRPr lang="es-ES_tradnl" sz="1900" kern="1200" dirty="0"/>
        </a:p>
      </dsp:txBody>
      <dsp:txXfrm>
        <a:off x="6717141" y="3627473"/>
        <a:ext cx="1636320" cy="341745"/>
      </dsp:txXfrm>
    </dsp:sp>
    <dsp:sp modelId="{BBF7E393-5A84-46A7-B74B-6A13205D8347}">
      <dsp:nvSpPr>
        <dsp:cNvPr id="0" name=""/>
        <dsp:cNvSpPr/>
      </dsp:nvSpPr>
      <dsp:spPr>
        <a:xfrm>
          <a:off x="6706509" y="4035698"/>
          <a:ext cx="1657584"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s-MX" sz="1900" kern="1200" dirty="0"/>
            <a:t>2</a:t>
          </a:r>
          <a:r>
            <a:rPr lang="es-MX" sz="1900" kern="1200" baseline="30000" dirty="0"/>
            <a:t>14 </a:t>
          </a:r>
          <a:r>
            <a:rPr lang="es-MX" sz="1900" kern="1200" dirty="0"/>
            <a:t>= Líneas</a:t>
          </a:r>
          <a:endParaRPr lang="es-ES_tradnl" sz="1900" kern="1200" dirty="0"/>
        </a:p>
      </dsp:txBody>
      <dsp:txXfrm>
        <a:off x="6717141" y="4046330"/>
        <a:ext cx="1636320" cy="341745"/>
      </dsp:txXfrm>
    </dsp:sp>
    <dsp:sp modelId="{EDC70884-AB34-4F1F-9DD6-8E02CE5A117B}">
      <dsp:nvSpPr>
        <dsp:cNvPr id="0" name=""/>
        <dsp:cNvSpPr/>
      </dsp:nvSpPr>
      <dsp:spPr>
        <a:xfrm>
          <a:off x="6706509" y="4454555"/>
          <a:ext cx="1657584" cy="36300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s-ES_tradnl" sz="1900" kern="1200" dirty="0"/>
            <a:t>9 bits</a:t>
          </a:r>
        </a:p>
      </dsp:txBody>
      <dsp:txXfrm>
        <a:off x="6717141" y="4465187"/>
        <a:ext cx="1636320" cy="341745"/>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73385-E028-452F-9DC3-172781CA85C5}">
      <dsp:nvSpPr>
        <dsp:cNvPr id="0" name=""/>
        <dsp:cNvSpPr/>
      </dsp:nvSpPr>
      <dsp:spPr>
        <a:xfrm rot="16200000">
          <a:off x="-1695178" y="3213102"/>
          <a:ext cx="4761056" cy="1007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8247"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95178" y="3213102"/>
        <a:ext cx="4761056" cy="1007146"/>
      </dsp:txXfrm>
    </dsp:sp>
    <dsp:sp modelId="{1DD672E0-6CEB-4E40-A04B-D386CB9416B4}">
      <dsp:nvSpPr>
        <dsp:cNvPr id="0" name=""/>
        <dsp:cNvSpPr/>
      </dsp:nvSpPr>
      <dsp:spPr>
        <a:xfrm>
          <a:off x="1188923" y="1336147"/>
          <a:ext cx="6630356" cy="4761056"/>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888247" rIns="170688" bIns="170688" numCol="1" spcCol="1270" anchor="t" anchorCtr="0">
          <a:noAutofit/>
        </a:bodyPr>
        <a:lstStyle/>
        <a:p>
          <a:pPr marL="228600" lvl="1" indent="-228600" algn="l" defTabSz="1066800">
            <a:lnSpc>
              <a:spcPct val="90000"/>
            </a:lnSpc>
            <a:spcBef>
              <a:spcPct val="0"/>
            </a:spcBef>
            <a:spcAft>
              <a:spcPct val="15000"/>
            </a:spcAft>
            <a:buChar char="•"/>
          </a:pPr>
          <a:r>
            <a:rPr lang="es-MX" sz="2400" kern="1200" dirty="0"/>
            <a:t>En general, el objetivo es mantener en la cache los bloques que tienen mas probabilidades de ser accedidos en el futuro próximo.</a:t>
          </a:r>
        </a:p>
        <a:p>
          <a:pPr marL="228600" lvl="1" indent="-228600" algn="l" defTabSz="1066800">
            <a:lnSpc>
              <a:spcPct val="90000"/>
            </a:lnSpc>
            <a:spcBef>
              <a:spcPct val="0"/>
            </a:spcBef>
            <a:spcAft>
              <a:spcPct val="15000"/>
            </a:spcAft>
            <a:buChar char="•"/>
          </a:pPr>
          <a:r>
            <a:rPr lang="es-MX" sz="2400" kern="1200" dirty="0">
              <a:solidFill>
                <a:schemeClr val="bg1"/>
              </a:solidFill>
            </a:rPr>
            <a:t>Para implementar este sistema se requiere añadir un contador a cada línea de cache, de tal manera que cada vez que se referencia un bloque su contador se pone a cero, y los demás (del conjunto o toda la memoria) se incrementan en uno.</a:t>
          </a:r>
          <a:endParaRPr lang="es-MX" sz="2400" kern="1200" dirty="0"/>
        </a:p>
        <a:p>
          <a:pPr marL="228600" lvl="1" indent="-228600" algn="l" defTabSz="1066800">
            <a:lnSpc>
              <a:spcPct val="90000"/>
            </a:lnSpc>
            <a:spcBef>
              <a:spcPct val="0"/>
            </a:spcBef>
            <a:spcAft>
              <a:spcPct val="15000"/>
            </a:spcAft>
            <a:buFont typeface="Arial" panose="020B0604020202020204" pitchFamily="34" charset="0"/>
            <a:buChar char="•"/>
          </a:pPr>
          <a:r>
            <a:rPr lang="es-MX" sz="2400" kern="1200" dirty="0">
              <a:solidFill>
                <a:schemeClr val="bg1"/>
              </a:solidFill>
            </a:rPr>
            <a:t>El bloque víctima es el que tenga mas tiempo sin ser referenciado.</a:t>
          </a:r>
        </a:p>
        <a:p>
          <a:pPr marL="228600" lvl="1" indent="-228600" algn="l" defTabSz="1066800">
            <a:lnSpc>
              <a:spcPct val="90000"/>
            </a:lnSpc>
            <a:spcBef>
              <a:spcPct val="0"/>
            </a:spcBef>
            <a:spcAft>
              <a:spcPct val="15000"/>
            </a:spcAft>
            <a:buChar char="•"/>
          </a:pPr>
          <a:endParaRPr lang="es-MX" sz="2400" kern="1200" dirty="0">
            <a:solidFill>
              <a:schemeClr val="bg1"/>
            </a:solidFill>
          </a:endParaRPr>
        </a:p>
      </dsp:txBody>
      <dsp:txXfrm>
        <a:off x="1188923" y="1336147"/>
        <a:ext cx="6630356" cy="4761056"/>
      </dsp:txXfrm>
    </dsp:sp>
    <dsp:sp modelId="{B0398647-7285-473F-8C33-81626123B2CC}">
      <dsp:nvSpPr>
        <dsp:cNvPr id="0" name=""/>
        <dsp:cNvSpPr/>
      </dsp:nvSpPr>
      <dsp:spPr>
        <a:xfrm>
          <a:off x="181776" y="6714"/>
          <a:ext cx="2014292" cy="2014292"/>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39000" r="-39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73385-E028-452F-9DC3-172781CA85C5}">
      <dsp:nvSpPr>
        <dsp:cNvPr id="0" name=""/>
        <dsp:cNvSpPr/>
      </dsp:nvSpPr>
      <dsp:spPr>
        <a:xfrm rot="16200000">
          <a:off x="-1780448" y="3213102"/>
          <a:ext cx="4761056" cy="1007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8247"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780448" y="3213102"/>
        <a:ext cx="4761056" cy="1007146"/>
      </dsp:txXfrm>
    </dsp:sp>
    <dsp:sp modelId="{1DD672E0-6CEB-4E40-A04B-D386CB9416B4}">
      <dsp:nvSpPr>
        <dsp:cNvPr id="0" name=""/>
        <dsp:cNvSpPr/>
      </dsp:nvSpPr>
      <dsp:spPr>
        <a:xfrm>
          <a:off x="1103652" y="1336147"/>
          <a:ext cx="6800897" cy="4761056"/>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888247" rIns="199136" bIns="199136" numCol="1" spcCol="1270" anchor="t" anchorCtr="0">
          <a:noAutofit/>
        </a:bodyPr>
        <a:lstStyle/>
        <a:p>
          <a:pPr marL="285750" lvl="1" indent="-285750" algn="ctr" defTabSz="1244600">
            <a:lnSpc>
              <a:spcPct val="90000"/>
            </a:lnSpc>
            <a:spcBef>
              <a:spcPct val="0"/>
            </a:spcBef>
            <a:spcAft>
              <a:spcPct val="15000"/>
            </a:spcAft>
            <a:buChar char="•"/>
          </a:pPr>
          <a:endParaRPr lang="es-MX" sz="2800" kern="1200" dirty="0">
            <a:solidFill>
              <a:schemeClr val="bg1"/>
            </a:solidFill>
          </a:endParaRPr>
        </a:p>
        <a:p>
          <a:pPr marL="285750" lvl="1" indent="-285750" algn="ctr" defTabSz="1244600">
            <a:lnSpc>
              <a:spcPct val="90000"/>
            </a:lnSpc>
            <a:spcBef>
              <a:spcPct val="0"/>
            </a:spcBef>
            <a:spcAft>
              <a:spcPct val="15000"/>
            </a:spcAft>
            <a:buChar char="•"/>
          </a:pPr>
          <a:r>
            <a:rPr lang="es-MX" sz="2800" kern="1200" dirty="0">
              <a:solidFill>
                <a:schemeClr val="bg1"/>
              </a:solidFill>
            </a:rPr>
            <a:t>Esta política de sustitución falla cuando se esta accediendo de forma secuencial y cíclica a elementos de una matriz que no puede almacenarse completamente en la cache.</a:t>
          </a:r>
        </a:p>
      </dsp:txBody>
      <dsp:txXfrm>
        <a:off x="1103652" y="1336147"/>
        <a:ext cx="6800897" cy="4761056"/>
      </dsp:txXfrm>
    </dsp:sp>
    <dsp:sp modelId="{B0398647-7285-473F-8C33-81626123B2CC}">
      <dsp:nvSpPr>
        <dsp:cNvPr id="0" name=""/>
        <dsp:cNvSpPr/>
      </dsp:nvSpPr>
      <dsp:spPr>
        <a:xfrm>
          <a:off x="96505" y="6714"/>
          <a:ext cx="2014292" cy="2014292"/>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5000" r="-25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73385-E028-452F-9DC3-172781CA85C5}">
      <dsp:nvSpPr>
        <dsp:cNvPr id="0" name=""/>
        <dsp:cNvSpPr/>
      </dsp:nvSpPr>
      <dsp:spPr>
        <a:xfrm rot="16200000">
          <a:off x="-1780448" y="3213102"/>
          <a:ext cx="4761056" cy="1007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8247"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780448" y="3213102"/>
        <a:ext cx="4761056" cy="1007146"/>
      </dsp:txXfrm>
    </dsp:sp>
    <dsp:sp modelId="{1DD672E0-6CEB-4E40-A04B-D386CB9416B4}">
      <dsp:nvSpPr>
        <dsp:cNvPr id="0" name=""/>
        <dsp:cNvSpPr/>
      </dsp:nvSpPr>
      <dsp:spPr>
        <a:xfrm>
          <a:off x="1103652" y="1336147"/>
          <a:ext cx="6800897" cy="4761056"/>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888247" rIns="170688" bIns="170688" numCol="1" spcCol="1270" anchor="t" anchorCtr="0">
          <a:noAutofit/>
        </a:bodyPr>
        <a:lstStyle/>
        <a:p>
          <a:pPr marL="228600" lvl="1" indent="-228600" algn="l" defTabSz="1066800">
            <a:lnSpc>
              <a:spcPct val="90000"/>
            </a:lnSpc>
            <a:spcBef>
              <a:spcPct val="0"/>
            </a:spcBef>
            <a:spcAft>
              <a:spcPct val="15000"/>
            </a:spcAft>
            <a:buChar char="•"/>
          </a:pPr>
          <a:r>
            <a:rPr lang="es-MX" sz="2400" kern="1200" dirty="0">
              <a:solidFill>
                <a:schemeClr val="bg1"/>
              </a:solidFill>
            </a:rPr>
            <a:t>En este sistema se sustituye el bloque menos frecuentemente referenciado. </a:t>
          </a:r>
        </a:p>
        <a:p>
          <a:pPr marL="228600" lvl="1" indent="-228600" algn="l" defTabSz="1066800">
            <a:lnSpc>
              <a:spcPct val="90000"/>
            </a:lnSpc>
            <a:spcBef>
              <a:spcPct val="0"/>
            </a:spcBef>
            <a:spcAft>
              <a:spcPct val="15000"/>
            </a:spcAft>
            <a:buFont typeface="Arial" panose="020B0604020202020204" pitchFamily="34" charset="0"/>
            <a:buChar char="•"/>
          </a:pPr>
          <a:r>
            <a:rPr lang="es-ES" sz="2400" kern="1200" dirty="0">
              <a:solidFill>
                <a:schemeClr val="bg1"/>
              </a:solidFill>
            </a:rPr>
            <a:t>Para implementar este sistema se requiere añadir un contador a cada línea de cache, de tal manera que cada vez que se referencia un bloque su contador se pone a uno, y los demás (del conjunto o toda la memoria) se ponen a cero.</a:t>
          </a:r>
          <a:endParaRPr lang="es-MX" sz="2400" kern="1200" dirty="0">
            <a:solidFill>
              <a:schemeClr val="bg1"/>
            </a:solidFill>
          </a:endParaRPr>
        </a:p>
        <a:p>
          <a:pPr marL="228600" lvl="1" indent="-228600" algn="l" defTabSz="1066800">
            <a:lnSpc>
              <a:spcPct val="90000"/>
            </a:lnSpc>
            <a:spcBef>
              <a:spcPct val="0"/>
            </a:spcBef>
            <a:spcAft>
              <a:spcPct val="15000"/>
            </a:spcAft>
            <a:buFont typeface="Arial" panose="020B0604020202020204" pitchFamily="34" charset="0"/>
            <a:buChar char="•"/>
          </a:pPr>
          <a:r>
            <a:rPr lang="es-MX" sz="2400" kern="1200" dirty="0">
              <a:solidFill>
                <a:schemeClr val="bg1"/>
              </a:solidFill>
            </a:rPr>
            <a:t>El bloque víctima es el que tenga menor número de referencias.</a:t>
          </a:r>
        </a:p>
        <a:p>
          <a:pPr marL="228600" lvl="1" indent="-228600" algn="l" defTabSz="1066800">
            <a:lnSpc>
              <a:spcPct val="90000"/>
            </a:lnSpc>
            <a:spcBef>
              <a:spcPct val="0"/>
            </a:spcBef>
            <a:spcAft>
              <a:spcPct val="15000"/>
            </a:spcAft>
            <a:buFont typeface="Arial" panose="020B0604020202020204" pitchFamily="34" charset="0"/>
            <a:buChar char="•"/>
          </a:pPr>
          <a:endParaRPr lang="es-HN" sz="2400" kern="1200" dirty="0">
            <a:solidFill>
              <a:schemeClr val="bg1"/>
            </a:solidFill>
          </a:endParaRPr>
        </a:p>
      </dsp:txBody>
      <dsp:txXfrm>
        <a:off x="1103652" y="1336147"/>
        <a:ext cx="6800897" cy="4761056"/>
      </dsp:txXfrm>
    </dsp:sp>
    <dsp:sp modelId="{B0398647-7285-473F-8C33-81626123B2CC}">
      <dsp:nvSpPr>
        <dsp:cNvPr id="0" name=""/>
        <dsp:cNvSpPr/>
      </dsp:nvSpPr>
      <dsp:spPr>
        <a:xfrm>
          <a:off x="96505" y="6714"/>
          <a:ext cx="2014292" cy="2014292"/>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39000" r="-39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73385-E028-452F-9DC3-172781CA85C5}">
      <dsp:nvSpPr>
        <dsp:cNvPr id="0" name=""/>
        <dsp:cNvSpPr/>
      </dsp:nvSpPr>
      <dsp:spPr>
        <a:xfrm rot="16200000">
          <a:off x="-1695178" y="3213102"/>
          <a:ext cx="4761056" cy="1007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8247"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95178" y="3213102"/>
        <a:ext cx="4761056" cy="1007146"/>
      </dsp:txXfrm>
    </dsp:sp>
    <dsp:sp modelId="{1DD672E0-6CEB-4E40-A04B-D386CB9416B4}">
      <dsp:nvSpPr>
        <dsp:cNvPr id="0" name=""/>
        <dsp:cNvSpPr/>
      </dsp:nvSpPr>
      <dsp:spPr>
        <a:xfrm>
          <a:off x="1188923" y="1336147"/>
          <a:ext cx="6630356" cy="4761056"/>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888247" rIns="199136" bIns="199136" numCol="1" spcCol="1270" anchor="t" anchorCtr="0">
          <a:noAutofit/>
        </a:bodyPr>
        <a:lstStyle/>
        <a:p>
          <a:pPr marL="285750" lvl="1" indent="-285750" algn="l" defTabSz="1244600">
            <a:lnSpc>
              <a:spcPct val="90000"/>
            </a:lnSpc>
            <a:spcBef>
              <a:spcPct val="0"/>
            </a:spcBef>
            <a:spcAft>
              <a:spcPct val="15000"/>
            </a:spcAft>
            <a:buChar char="•"/>
          </a:pPr>
          <a:r>
            <a:rPr lang="es-MX" sz="2800" kern="1200" dirty="0">
              <a:solidFill>
                <a:schemeClr val="bg1"/>
              </a:solidFill>
            </a:rPr>
            <a:t>Ofrece resultados ligeramente inferior al LRU, y se implementa con ayuda de un buffer circular.</a:t>
          </a:r>
        </a:p>
        <a:p>
          <a:pPr marL="285750" lvl="1" indent="-285750" algn="l" defTabSz="1244600">
            <a:lnSpc>
              <a:spcPct val="90000"/>
            </a:lnSpc>
            <a:spcBef>
              <a:spcPct val="0"/>
            </a:spcBef>
            <a:spcAft>
              <a:spcPct val="15000"/>
            </a:spcAft>
            <a:buChar char="•"/>
          </a:pPr>
          <a:r>
            <a:rPr lang="es-MX" sz="2800" kern="1200" dirty="0">
              <a:solidFill>
                <a:schemeClr val="bg1"/>
              </a:solidFill>
            </a:rPr>
            <a:t>Solamente tiene en cuenta el tiempo que lleva un bloque en la cache, y no cuales han sido las ultimas referencias; por esto también puede fallar con algunas matrices.</a:t>
          </a:r>
        </a:p>
        <a:p>
          <a:pPr marL="285750" lvl="1" indent="-285750" algn="l" defTabSz="1244600">
            <a:lnSpc>
              <a:spcPct val="90000"/>
            </a:lnSpc>
            <a:spcBef>
              <a:spcPct val="0"/>
            </a:spcBef>
            <a:spcAft>
              <a:spcPct val="15000"/>
            </a:spcAft>
            <a:buChar char="•"/>
          </a:pPr>
          <a:endParaRPr lang="es-MX" sz="2800" kern="1200" dirty="0">
            <a:solidFill>
              <a:schemeClr val="bg1"/>
            </a:solidFill>
          </a:endParaRPr>
        </a:p>
        <a:p>
          <a:pPr marL="285750" lvl="1" indent="-285750" algn="l" defTabSz="1244600">
            <a:lnSpc>
              <a:spcPct val="90000"/>
            </a:lnSpc>
            <a:spcBef>
              <a:spcPct val="0"/>
            </a:spcBef>
            <a:spcAft>
              <a:spcPct val="15000"/>
            </a:spcAft>
            <a:buChar char="•"/>
          </a:pPr>
          <a:endParaRPr lang="es-MX" sz="2800" kern="1200" dirty="0">
            <a:solidFill>
              <a:schemeClr val="bg1"/>
            </a:solidFill>
          </a:endParaRPr>
        </a:p>
        <a:p>
          <a:pPr marL="285750" lvl="1" indent="-285750" algn="ctr" defTabSz="1244600">
            <a:lnSpc>
              <a:spcPct val="90000"/>
            </a:lnSpc>
            <a:spcBef>
              <a:spcPct val="0"/>
            </a:spcBef>
            <a:spcAft>
              <a:spcPct val="15000"/>
            </a:spcAft>
            <a:buChar char="•"/>
          </a:pPr>
          <a:endParaRPr lang="es-MX" sz="2800" kern="1200" dirty="0">
            <a:solidFill>
              <a:schemeClr val="bg1"/>
            </a:solidFill>
          </a:endParaRPr>
        </a:p>
      </dsp:txBody>
      <dsp:txXfrm>
        <a:off x="1188923" y="1336147"/>
        <a:ext cx="6630356" cy="4761056"/>
      </dsp:txXfrm>
    </dsp:sp>
    <dsp:sp modelId="{B0398647-7285-473F-8C33-81626123B2CC}">
      <dsp:nvSpPr>
        <dsp:cNvPr id="0" name=""/>
        <dsp:cNvSpPr/>
      </dsp:nvSpPr>
      <dsp:spPr>
        <a:xfrm>
          <a:off x="181776" y="6714"/>
          <a:ext cx="2014292" cy="2014292"/>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7000" r="-17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73385-E028-452F-9DC3-172781CA85C5}">
      <dsp:nvSpPr>
        <dsp:cNvPr id="0" name=""/>
        <dsp:cNvSpPr/>
      </dsp:nvSpPr>
      <dsp:spPr>
        <a:xfrm rot="16200000">
          <a:off x="-1695178" y="3213102"/>
          <a:ext cx="4761056" cy="1007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8247"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95178" y="3213102"/>
        <a:ext cx="4761056" cy="1007146"/>
      </dsp:txXfrm>
    </dsp:sp>
    <dsp:sp modelId="{1DD672E0-6CEB-4E40-A04B-D386CB9416B4}">
      <dsp:nvSpPr>
        <dsp:cNvPr id="0" name=""/>
        <dsp:cNvSpPr/>
      </dsp:nvSpPr>
      <dsp:spPr>
        <a:xfrm>
          <a:off x="1227843" y="1341241"/>
          <a:ext cx="6630356" cy="4761056"/>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888247" rIns="199136" bIns="199136" numCol="1" spcCol="1270" anchor="t" anchorCtr="0">
          <a:noAutofit/>
        </a:bodyPr>
        <a:lstStyle/>
        <a:p>
          <a:pPr marL="285750" lvl="1" indent="-285750" algn="l" defTabSz="1244600">
            <a:lnSpc>
              <a:spcPct val="90000"/>
            </a:lnSpc>
            <a:spcBef>
              <a:spcPct val="0"/>
            </a:spcBef>
            <a:spcAft>
              <a:spcPct val="15000"/>
            </a:spcAft>
            <a:buChar char="•"/>
          </a:pPr>
          <a:r>
            <a:rPr lang="es-MX" sz="2800" kern="1200" dirty="0">
              <a:solidFill>
                <a:schemeClr val="bg1"/>
              </a:solidFill>
            </a:rPr>
            <a:t>Ofrece una buena tasa de aciertos, no tiene el problema de la LRU con las matrices, es fácil y económico de implementar.</a:t>
          </a:r>
        </a:p>
        <a:p>
          <a:pPr marL="285750" lvl="1" indent="-285750" algn="l" defTabSz="1244600">
            <a:lnSpc>
              <a:spcPct val="90000"/>
            </a:lnSpc>
            <a:spcBef>
              <a:spcPct val="0"/>
            </a:spcBef>
            <a:spcAft>
              <a:spcPct val="15000"/>
            </a:spcAft>
            <a:buChar char="•"/>
          </a:pPr>
          <a:r>
            <a:rPr lang="es-ES" sz="2800" kern="1200" dirty="0">
              <a:solidFill>
                <a:schemeClr val="bg1"/>
              </a:solidFill>
            </a:rPr>
            <a:t>Se utiliza un generador de números aleatorios para escoger el bloque que se reemplaza.</a:t>
          </a:r>
          <a:endParaRPr lang="es-MX" sz="2800" kern="1200" dirty="0">
            <a:solidFill>
              <a:schemeClr val="bg1"/>
            </a:solidFill>
          </a:endParaRPr>
        </a:p>
        <a:p>
          <a:pPr marL="285750" lvl="1" indent="-285750" algn="ctr" defTabSz="1244600">
            <a:lnSpc>
              <a:spcPct val="90000"/>
            </a:lnSpc>
            <a:spcBef>
              <a:spcPct val="0"/>
            </a:spcBef>
            <a:spcAft>
              <a:spcPct val="15000"/>
            </a:spcAft>
            <a:buChar char="•"/>
          </a:pPr>
          <a:endParaRPr lang="es-MX" sz="2800" kern="1200" dirty="0">
            <a:solidFill>
              <a:schemeClr val="bg1"/>
            </a:solidFill>
          </a:endParaRPr>
        </a:p>
        <a:p>
          <a:pPr marL="285750" lvl="1" indent="-285750" algn="ctr" defTabSz="1244600">
            <a:lnSpc>
              <a:spcPct val="90000"/>
            </a:lnSpc>
            <a:spcBef>
              <a:spcPct val="0"/>
            </a:spcBef>
            <a:spcAft>
              <a:spcPct val="15000"/>
            </a:spcAft>
            <a:buChar char="•"/>
          </a:pPr>
          <a:endParaRPr lang="es-MX" sz="2800" kern="1200" dirty="0">
            <a:solidFill>
              <a:schemeClr val="bg1"/>
            </a:solidFill>
          </a:endParaRPr>
        </a:p>
        <a:p>
          <a:pPr marL="285750" lvl="1" indent="-285750" algn="ctr" defTabSz="1244600">
            <a:lnSpc>
              <a:spcPct val="90000"/>
            </a:lnSpc>
            <a:spcBef>
              <a:spcPct val="0"/>
            </a:spcBef>
            <a:spcAft>
              <a:spcPct val="15000"/>
            </a:spcAft>
            <a:buChar char="•"/>
          </a:pPr>
          <a:endParaRPr lang="es-MX" sz="2800" kern="1200" dirty="0">
            <a:solidFill>
              <a:schemeClr val="bg1"/>
            </a:solidFill>
          </a:endParaRPr>
        </a:p>
      </dsp:txBody>
      <dsp:txXfrm>
        <a:off x="1227843" y="1341241"/>
        <a:ext cx="6630356" cy="4761056"/>
      </dsp:txXfrm>
    </dsp:sp>
    <dsp:sp modelId="{B0398647-7285-473F-8C33-81626123B2CC}">
      <dsp:nvSpPr>
        <dsp:cNvPr id="0" name=""/>
        <dsp:cNvSpPr/>
      </dsp:nvSpPr>
      <dsp:spPr>
        <a:xfrm>
          <a:off x="181776" y="6714"/>
          <a:ext cx="2014292" cy="2014292"/>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40000" r="-40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83FE8C-88DF-43AE-9E96-85ECCC74E5F6}">
      <dsp:nvSpPr>
        <dsp:cNvPr id="0" name=""/>
        <dsp:cNvSpPr/>
      </dsp:nvSpPr>
      <dsp:spPr>
        <a:xfrm rot="16200000">
          <a:off x="-1555372" y="2842875"/>
          <a:ext cx="4212468" cy="891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5900" bIns="0" numCol="1" spcCol="1270" anchor="t" anchorCtr="0">
          <a:noAutofit/>
        </a:bodyPr>
        <a:lstStyle/>
        <a:p>
          <a:pPr marL="0" lvl="0" indent="0" algn="r" defTabSz="1155700">
            <a:lnSpc>
              <a:spcPct val="90000"/>
            </a:lnSpc>
            <a:spcBef>
              <a:spcPct val="0"/>
            </a:spcBef>
            <a:spcAft>
              <a:spcPct val="35000"/>
            </a:spcAft>
            <a:buNone/>
          </a:pPr>
          <a:endParaRPr lang="es-ES" sz="2600" kern="1200" dirty="0"/>
        </a:p>
        <a:p>
          <a:pPr marL="0" lvl="0" indent="0" algn="r" defTabSz="1155700">
            <a:lnSpc>
              <a:spcPct val="90000"/>
            </a:lnSpc>
            <a:spcBef>
              <a:spcPct val="0"/>
            </a:spcBef>
            <a:spcAft>
              <a:spcPct val="35000"/>
            </a:spcAft>
            <a:buNone/>
          </a:pPr>
          <a:endParaRPr lang="es-HN" sz="2600" kern="1200" dirty="0"/>
        </a:p>
      </dsp:txBody>
      <dsp:txXfrm>
        <a:off x="-1555372" y="2842875"/>
        <a:ext cx="4212468" cy="891099"/>
      </dsp:txXfrm>
    </dsp:sp>
    <dsp:sp modelId="{CE1C9BCB-8622-4A22-ACF7-4B569F0096C1}">
      <dsp:nvSpPr>
        <dsp:cNvPr id="0" name=""/>
        <dsp:cNvSpPr/>
      </dsp:nvSpPr>
      <dsp:spPr>
        <a:xfrm>
          <a:off x="996410" y="1182191"/>
          <a:ext cx="6243093" cy="4212468"/>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6464" tIns="785900" rIns="156464" bIns="156464" numCol="1" spcCol="1270" anchor="t" anchorCtr="0">
          <a:noAutofit/>
        </a:bodyPr>
        <a:lstStyle/>
        <a:p>
          <a:pPr marL="171450" lvl="1" indent="-171450" algn="l" defTabSz="755650">
            <a:lnSpc>
              <a:spcPct val="90000"/>
            </a:lnSpc>
            <a:spcBef>
              <a:spcPct val="0"/>
            </a:spcBef>
            <a:spcAft>
              <a:spcPct val="15000"/>
            </a:spcAft>
            <a:buChar char="•"/>
          </a:pPr>
          <a:r>
            <a:rPr lang="es-ES" sz="1700" kern="1200" dirty="0"/>
            <a:t>Los bloques más grandes explotan la localidad espacial para reducir las tasas de fallas. </a:t>
          </a:r>
          <a:endParaRPr lang="es-HN" sz="1700" kern="1200" dirty="0"/>
        </a:p>
        <a:p>
          <a:pPr marL="171450" lvl="1" indent="-171450" algn="l" defTabSz="755650">
            <a:lnSpc>
              <a:spcPct val="90000"/>
            </a:lnSpc>
            <a:spcBef>
              <a:spcPct val="0"/>
            </a:spcBef>
            <a:spcAft>
              <a:spcPct val="15000"/>
            </a:spcAft>
            <a:buChar char="•"/>
          </a:pPr>
          <a:r>
            <a:rPr lang="es-ES" sz="1700" kern="1200" dirty="0"/>
            <a:t>Aumentando el tamaño del bloque generalmente disminuye la tasa de fallos.</a:t>
          </a:r>
          <a:endParaRPr lang="es-HN" sz="1700" kern="1200" dirty="0"/>
        </a:p>
        <a:p>
          <a:pPr marL="171450" lvl="1" indent="-171450" algn="l" defTabSz="755650">
            <a:lnSpc>
              <a:spcPct val="90000"/>
            </a:lnSpc>
            <a:spcBef>
              <a:spcPct val="0"/>
            </a:spcBef>
            <a:spcAft>
              <a:spcPct val="15000"/>
            </a:spcAft>
            <a:buChar char="•"/>
          </a:pPr>
          <a:r>
            <a:rPr lang="es-ES" sz="1700" kern="1200" dirty="0"/>
            <a:t>La tasa de fallos puede aumentar eventualmente si el tamaño del bloque se convierte en una fracción significativa del tamaño de la memoria caché.</a:t>
          </a:r>
          <a:endParaRPr lang="es-HN" sz="1700" kern="1200" dirty="0"/>
        </a:p>
        <a:p>
          <a:pPr marL="171450" lvl="1" indent="-171450" algn="l" defTabSz="755650">
            <a:lnSpc>
              <a:spcPct val="90000"/>
            </a:lnSpc>
            <a:spcBef>
              <a:spcPct val="0"/>
            </a:spcBef>
            <a:spcAft>
              <a:spcPct val="15000"/>
            </a:spcAft>
            <a:buChar char="•"/>
          </a:pPr>
          <a:r>
            <a:rPr lang="es-ES" sz="1700" kern="1200" dirty="0"/>
            <a:t>La cantidad de bloques en caché será menor y habrá una gran competencia por esos bloques, como resultado, se eliminará un bloque del caché antes de acceder a muchas de sus palabras.</a:t>
          </a:r>
          <a:endParaRPr lang="es-HN" sz="1700" kern="1200" dirty="0"/>
        </a:p>
        <a:p>
          <a:pPr marL="171450" lvl="1" indent="-171450" algn="l" defTabSz="755650">
            <a:lnSpc>
              <a:spcPct val="90000"/>
            </a:lnSpc>
            <a:spcBef>
              <a:spcPct val="0"/>
            </a:spcBef>
            <a:spcAft>
              <a:spcPct val="15000"/>
            </a:spcAft>
            <a:buChar char="•"/>
          </a:pPr>
          <a:r>
            <a:rPr lang="es-ES" sz="1700" kern="1200" dirty="0"/>
            <a:t>La localidad espacial entre las palabras en un bloque disminuye con un bloque muy grande.</a:t>
          </a:r>
          <a:endParaRPr lang="es-HN" sz="1700" kern="1200" dirty="0"/>
        </a:p>
      </dsp:txBody>
      <dsp:txXfrm>
        <a:off x="996410" y="1182191"/>
        <a:ext cx="6243093" cy="4212468"/>
      </dsp:txXfrm>
    </dsp:sp>
    <dsp:sp modelId="{C3C08C27-5BD7-4E64-B9D8-402EEB8C7B76}">
      <dsp:nvSpPr>
        <dsp:cNvPr id="0" name=""/>
        <dsp:cNvSpPr/>
      </dsp:nvSpPr>
      <dsp:spPr>
        <a:xfrm>
          <a:off x="105311" y="5940"/>
          <a:ext cx="1782198" cy="1782198"/>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58000" r="-58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83FE8C-88DF-43AE-9E96-85ECCC74E5F6}">
      <dsp:nvSpPr>
        <dsp:cNvPr id="0" name=""/>
        <dsp:cNvSpPr/>
      </dsp:nvSpPr>
      <dsp:spPr>
        <a:xfrm rot="16200000">
          <a:off x="-1555372" y="2842875"/>
          <a:ext cx="4212468" cy="891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5900" bIns="0" numCol="1" spcCol="1270" anchor="t" anchorCtr="0">
          <a:noAutofit/>
        </a:bodyPr>
        <a:lstStyle/>
        <a:p>
          <a:pPr marL="0" lvl="0" indent="0" algn="r" defTabSz="1155700">
            <a:lnSpc>
              <a:spcPct val="90000"/>
            </a:lnSpc>
            <a:spcBef>
              <a:spcPct val="0"/>
            </a:spcBef>
            <a:spcAft>
              <a:spcPct val="35000"/>
            </a:spcAft>
            <a:buNone/>
          </a:pPr>
          <a:endParaRPr lang="es-ES" sz="2600" kern="1200" dirty="0"/>
        </a:p>
        <a:p>
          <a:pPr marL="0" lvl="0" indent="0" algn="r" defTabSz="1155700">
            <a:lnSpc>
              <a:spcPct val="90000"/>
            </a:lnSpc>
            <a:spcBef>
              <a:spcPct val="0"/>
            </a:spcBef>
            <a:spcAft>
              <a:spcPct val="35000"/>
            </a:spcAft>
            <a:buNone/>
          </a:pPr>
          <a:endParaRPr lang="es-HN" sz="2600" kern="1200" dirty="0"/>
        </a:p>
      </dsp:txBody>
      <dsp:txXfrm>
        <a:off x="-1555372" y="2842875"/>
        <a:ext cx="4212468" cy="891099"/>
      </dsp:txXfrm>
    </dsp:sp>
    <dsp:sp modelId="{CE1C9BCB-8622-4A22-ACF7-4B569F0096C1}">
      <dsp:nvSpPr>
        <dsp:cNvPr id="0" name=""/>
        <dsp:cNvSpPr/>
      </dsp:nvSpPr>
      <dsp:spPr>
        <a:xfrm>
          <a:off x="996410" y="1182191"/>
          <a:ext cx="6243093" cy="4212468"/>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3576" tIns="785900" rIns="163576" bIns="16357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Al aumentar el tamaño del bloque el costo de una fallo aumenta. </a:t>
          </a:r>
          <a:endParaRPr lang="es-HN" sz="1800" kern="1200" dirty="0"/>
        </a:p>
        <a:p>
          <a:pPr marL="171450" lvl="1" indent="-171450" algn="l" defTabSz="800100">
            <a:lnSpc>
              <a:spcPct val="90000"/>
            </a:lnSpc>
            <a:spcBef>
              <a:spcPct val="0"/>
            </a:spcBef>
            <a:spcAft>
              <a:spcPct val="15000"/>
            </a:spcAft>
            <a:buChar char="•"/>
          </a:pPr>
          <a:r>
            <a:rPr lang="es-ES" sz="1800" kern="1200" dirty="0"/>
            <a:t>El tiempo para recuperar el bloque tiene dos partes: la latencia a la primera palabra y el tiempo de transferencia para el resto del bloque.</a:t>
          </a:r>
          <a:endParaRPr lang="es-HN" sz="1800" kern="1200" dirty="0"/>
        </a:p>
        <a:p>
          <a:pPr marL="171450" lvl="1" indent="-171450" algn="l" defTabSz="800100">
            <a:lnSpc>
              <a:spcPct val="90000"/>
            </a:lnSpc>
            <a:spcBef>
              <a:spcPct val="0"/>
            </a:spcBef>
            <a:spcAft>
              <a:spcPct val="15000"/>
            </a:spcAft>
            <a:buChar char="•"/>
          </a:pPr>
          <a:r>
            <a:rPr lang="es-ES" sz="1800" kern="1200" dirty="0"/>
            <a:t>A menos que cambiemos el sistema de memoria, el tiempo de transferencia, y por lo tanto la penalización por fallo, aumentará a medida que crezca el tamaño del bloque. </a:t>
          </a:r>
          <a:endParaRPr lang="es-HN" sz="1800" kern="1200" dirty="0"/>
        </a:p>
        <a:p>
          <a:pPr marL="171450" lvl="1" indent="-171450" algn="l" defTabSz="800100">
            <a:lnSpc>
              <a:spcPct val="90000"/>
            </a:lnSpc>
            <a:spcBef>
              <a:spcPct val="0"/>
            </a:spcBef>
            <a:spcAft>
              <a:spcPct val="15000"/>
            </a:spcAft>
            <a:buChar char="•"/>
          </a:pPr>
          <a:r>
            <a:rPr lang="es-ES" sz="1800" kern="1200" dirty="0"/>
            <a:t>Si diseñamos la memoria para transferir bloques más grandes de manera más eficiente, podemos aumentar el tamaño del bloque y obtener mejoras adicionales en el rendimiento de la memoria caché. </a:t>
          </a:r>
          <a:endParaRPr lang="es-HN" sz="1800" kern="1200" dirty="0"/>
        </a:p>
      </dsp:txBody>
      <dsp:txXfrm>
        <a:off x="996410" y="1182191"/>
        <a:ext cx="6243093" cy="4212468"/>
      </dsp:txXfrm>
    </dsp:sp>
    <dsp:sp modelId="{C3C08C27-5BD7-4E64-B9D8-402EEB8C7B76}">
      <dsp:nvSpPr>
        <dsp:cNvPr id="0" name=""/>
        <dsp:cNvSpPr/>
      </dsp:nvSpPr>
      <dsp:spPr>
        <a:xfrm>
          <a:off x="105311" y="5940"/>
          <a:ext cx="1782198" cy="1782198"/>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30000" r="-30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83FE8C-88DF-43AE-9E96-85ECCC74E5F6}">
      <dsp:nvSpPr>
        <dsp:cNvPr id="0" name=""/>
        <dsp:cNvSpPr/>
      </dsp:nvSpPr>
      <dsp:spPr>
        <a:xfrm rot="16200000">
          <a:off x="-1663384" y="3032400"/>
          <a:ext cx="4493299" cy="950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38293" bIns="0" numCol="1" spcCol="1270" anchor="t" anchorCtr="0">
          <a:noAutofit/>
        </a:bodyPr>
        <a:lstStyle/>
        <a:p>
          <a:pPr marL="0" lvl="0" indent="0" algn="r" defTabSz="1244600">
            <a:lnSpc>
              <a:spcPct val="90000"/>
            </a:lnSpc>
            <a:spcBef>
              <a:spcPct val="0"/>
            </a:spcBef>
            <a:spcAft>
              <a:spcPct val="35000"/>
            </a:spcAft>
            <a:buNone/>
          </a:pPr>
          <a:endParaRPr lang="es-ES" sz="2800" kern="1200" dirty="0"/>
        </a:p>
        <a:p>
          <a:pPr marL="0" lvl="0" indent="0" algn="r" defTabSz="1244600">
            <a:lnSpc>
              <a:spcPct val="90000"/>
            </a:lnSpc>
            <a:spcBef>
              <a:spcPct val="0"/>
            </a:spcBef>
            <a:spcAft>
              <a:spcPct val="35000"/>
            </a:spcAft>
            <a:buNone/>
          </a:pPr>
          <a:endParaRPr lang="es-HN" sz="2800" kern="1200" dirty="0"/>
        </a:p>
      </dsp:txBody>
      <dsp:txXfrm>
        <a:off x="-1663384" y="3032400"/>
        <a:ext cx="4493299" cy="950505"/>
      </dsp:txXfrm>
    </dsp:sp>
    <dsp:sp modelId="{CE1C9BCB-8622-4A22-ACF7-4B569F0096C1}">
      <dsp:nvSpPr>
        <dsp:cNvPr id="0" name=""/>
        <dsp:cNvSpPr/>
      </dsp:nvSpPr>
      <dsp:spPr>
        <a:xfrm>
          <a:off x="1058517" y="1261004"/>
          <a:ext cx="6610334" cy="4493299"/>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838293" rIns="128016"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La principal desventaja de aumentar el tamaño del bloque es que la penalización de fallo de caché aumenta.</a:t>
          </a:r>
          <a:endParaRPr lang="es-HN" sz="1800" kern="1200" dirty="0"/>
        </a:p>
        <a:p>
          <a:pPr marL="171450" lvl="1" indent="-171450" algn="l" defTabSz="800100">
            <a:lnSpc>
              <a:spcPct val="90000"/>
            </a:lnSpc>
            <a:spcBef>
              <a:spcPct val="0"/>
            </a:spcBef>
            <a:spcAft>
              <a:spcPct val="15000"/>
            </a:spcAft>
            <a:buChar char="•"/>
          </a:pPr>
          <a:r>
            <a:rPr lang="es-ES" sz="1800" kern="1200" dirty="0"/>
            <a:t>Es posible que pueda ocultar una parte del tiempo de transferencia para que la penalización por fallo sea efectivamente menor. </a:t>
          </a:r>
          <a:endParaRPr lang="es-HN" sz="1800" kern="1200" dirty="0"/>
        </a:p>
        <a:p>
          <a:pPr marL="171450" lvl="1" indent="-171450" algn="l" defTabSz="800100">
            <a:lnSpc>
              <a:spcPct val="90000"/>
            </a:lnSpc>
            <a:spcBef>
              <a:spcPct val="0"/>
            </a:spcBef>
            <a:spcAft>
              <a:spcPct val="15000"/>
            </a:spcAft>
            <a:buChar char="•"/>
          </a:pPr>
          <a:r>
            <a:rPr lang="es-ES" sz="1800" kern="1200" dirty="0"/>
            <a:t>El método más simple para hacer esto, llamado reinicio temprano (Early Restart), es simplemente reanudar la ejecución tan pronto como se devuelve la palabra solicitada del bloque, en lugar de esperar todo el bloque. </a:t>
          </a:r>
          <a:endParaRPr lang="es-HN" sz="1800" kern="1200" dirty="0"/>
        </a:p>
        <a:p>
          <a:pPr marL="171450" lvl="1" indent="-171450" algn="l" defTabSz="800100">
            <a:lnSpc>
              <a:spcPct val="90000"/>
            </a:lnSpc>
            <a:spcBef>
              <a:spcPct val="0"/>
            </a:spcBef>
            <a:spcAft>
              <a:spcPct val="15000"/>
            </a:spcAft>
            <a:buChar char="•"/>
          </a:pPr>
          <a:r>
            <a:rPr lang="es-ES" sz="1800" kern="1200" dirty="0"/>
            <a:t>Early Restart funciona mejor con las instrucciones.</a:t>
          </a:r>
          <a:endParaRPr lang="es-HN" sz="1800" kern="1200" dirty="0"/>
        </a:p>
        <a:p>
          <a:pPr marL="171450" lvl="1" indent="-171450" algn="l" defTabSz="800100">
            <a:lnSpc>
              <a:spcPct val="90000"/>
            </a:lnSpc>
            <a:spcBef>
              <a:spcPct val="0"/>
            </a:spcBef>
            <a:spcAft>
              <a:spcPct val="15000"/>
            </a:spcAft>
            <a:buChar char="•"/>
          </a:pPr>
          <a:r>
            <a:rPr lang="es-ES" sz="1800" kern="1200" dirty="0"/>
            <a:t>Un esquema aún más sofisticado es organizar la memoria para que la palabra solicitada se transfiera primero desde la memoria a la caché (R</a:t>
          </a:r>
          <a:r>
            <a:rPr lang="es-HN" sz="1800" kern="1200" dirty="0"/>
            <a:t>equested Word First).</a:t>
          </a:r>
        </a:p>
      </dsp:txBody>
      <dsp:txXfrm>
        <a:off x="1058517" y="1261004"/>
        <a:ext cx="6610334" cy="4493299"/>
      </dsp:txXfrm>
    </dsp:sp>
    <dsp:sp modelId="{C3C08C27-5BD7-4E64-B9D8-402EEB8C7B76}">
      <dsp:nvSpPr>
        <dsp:cNvPr id="0" name=""/>
        <dsp:cNvSpPr/>
      </dsp:nvSpPr>
      <dsp:spPr>
        <a:xfrm>
          <a:off x="108011" y="6336"/>
          <a:ext cx="1901011" cy="1901011"/>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6000" r="-26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5F18A-2728-42B1-88DF-965DBF82458C}">
      <dsp:nvSpPr>
        <dsp:cNvPr id="0" name=""/>
        <dsp:cNvSpPr/>
      </dsp:nvSpPr>
      <dsp:spPr>
        <a:xfrm rot="16200000">
          <a:off x="-1312457" y="2517100"/>
          <a:ext cx="3729745" cy="7889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95841" bIns="0" numCol="1" spcCol="1270" anchor="t" anchorCtr="0">
          <a:noAutofit/>
        </a:bodyPr>
        <a:lstStyle/>
        <a:p>
          <a:pPr marL="0" lvl="0" indent="0" algn="r" defTabSz="1022350">
            <a:lnSpc>
              <a:spcPct val="90000"/>
            </a:lnSpc>
            <a:spcBef>
              <a:spcPct val="0"/>
            </a:spcBef>
            <a:spcAft>
              <a:spcPct val="35000"/>
            </a:spcAft>
            <a:buNone/>
          </a:pPr>
          <a:endParaRPr lang="es-ES" sz="2300" kern="1200" dirty="0"/>
        </a:p>
        <a:p>
          <a:pPr marL="0" lvl="0" indent="0" algn="r" defTabSz="1022350">
            <a:lnSpc>
              <a:spcPct val="90000"/>
            </a:lnSpc>
            <a:spcBef>
              <a:spcPct val="0"/>
            </a:spcBef>
            <a:spcAft>
              <a:spcPct val="35000"/>
            </a:spcAft>
            <a:buNone/>
          </a:pPr>
          <a:endParaRPr lang="es-HN" sz="2300" kern="1200" dirty="0"/>
        </a:p>
      </dsp:txBody>
      <dsp:txXfrm>
        <a:off x="-1312457" y="2517100"/>
        <a:ext cx="3729745" cy="788984"/>
      </dsp:txXfrm>
    </dsp:sp>
    <dsp:sp modelId="{E7D8ACC7-C85B-478C-A453-69C2AE60F813}">
      <dsp:nvSpPr>
        <dsp:cNvPr id="0" name=""/>
        <dsp:cNvSpPr/>
      </dsp:nvSpPr>
      <dsp:spPr>
        <a:xfrm>
          <a:off x="946907" y="1046719"/>
          <a:ext cx="6260703" cy="3729745"/>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695841" rIns="227584" bIns="227584" numCol="1" spcCol="1270" anchor="t" anchorCtr="0">
          <a:noAutofit/>
        </a:bodyPr>
        <a:lstStyle/>
        <a:p>
          <a:pPr marL="285750" lvl="1" indent="-285750" algn="l" defTabSz="1422400">
            <a:lnSpc>
              <a:spcPct val="90000"/>
            </a:lnSpc>
            <a:spcBef>
              <a:spcPct val="0"/>
            </a:spcBef>
            <a:spcAft>
              <a:spcPct val="15000"/>
            </a:spcAft>
            <a:buChar char="•"/>
          </a:pPr>
          <a:endParaRPr lang="es-HN" sz="3200" kern="1200" dirty="0"/>
        </a:p>
        <a:p>
          <a:pPr marL="285750" lvl="1" indent="-285750" algn="l" defTabSz="1422400">
            <a:lnSpc>
              <a:spcPct val="90000"/>
            </a:lnSpc>
            <a:spcBef>
              <a:spcPct val="0"/>
            </a:spcBef>
            <a:spcAft>
              <a:spcPct val="15000"/>
            </a:spcAft>
            <a:buChar char="•"/>
          </a:pPr>
          <a:r>
            <a:rPr lang="es-ES" sz="3200" kern="1200" dirty="0"/>
            <a:t>Iniciales</a:t>
          </a:r>
          <a:endParaRPr lang="es-HN" sz="3200" kern="1200" dirty="0"/>
        </a:p>
        <a:p>
          <a:pPr marL="285750" lvl="1" indent="-285750" algn="l" defTabSz="1422400">
            <a:lnSpc>
              <a:spcPct val="90000"/>
            </a:lnSpc>
            <a:spcBef>
              <a:spcPct val="0"/>
            </a:spcBef>
            <a:spcAft>
              <a:spcPct val="15000"/>
            </a:spcAft>
            <a:buChar char="•"/>
          </a:pPr>
          <a:r>
            <a:rPr lang="es-ES" sz="3200" kern="1200" dirty="0"/>
            <a:t>De Capacidad</a:t>
          </a:r>
          <a:endParaRPr lang="es-HN" sz="3200" kern="1200" dirty="0"/>
        </a:p>
        <a:p>
          <a:pPr marL="285750" lvl="1" indent="-285750" algn="l" defTabSz="1422400">
            <a:lnSpc>
              <a:spcPct val="90000"/>
            </a:lnSpc>
            <a:spcBef>
              <a:spcPct val="0"/>
            </a:spcBef>
            <a:spcAft>
              <a:spcPct val="15000"/>
            </a:spcAft>
            <a:buChar char="•"/>
          </a:pPr>
          <a:r>
            <a:rPr lang="es-ES" sz="3200" kern="1200" dirty="0"/>
            <a:t>De Conflicto</a:t>
          </a:r>
          <a:endParaRPr lang="es-HN" sz="3200" kern="1200" dirty="0"/>
        </a:p>
      </dsp:txBody>
      <dsp:txXfrm>
        <a:off x="946907" y="1046719"/>
        <a:ext cx="6260703" cy="3729745"/>
      </dsp:txXfrm>
    </dsp:sp>
    <dsp:sp modelId="{7377A333-488D-4B0D-BCCC-ED02B80CC68D}">
      <dsp:nvSpPr>
        <dsp:cNvPr id="0" name=""/>
        <dsp:cNvSpPr/>
      </dsp:nvSpPr>
      <dsp:spPr>
        <a:xfrm>
          <a:off x="157922" y="5259"/>
          <a:ext cx="1577969" cy="1577969"/>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9457B-1776-4DC7-9AA5-F8F1F71E9C34}">
      <dsp:nvSpPr>
        <dsp:cNvPr id="0" name=""/>
        <dsp:cNvSpPr/>
      </dsp:nvSpPr>
      <dsp:spPr>
        <a:xfrm rot="16200000">
          <a:off x="-1607355" y="3008397"/>
          <a:ext cx="4457731" cy="942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31657" bIns="0" numCol="1" spcCol="1270" anchor="t" anchorCtr="0">
          <a:noAutofit/>
        </a:bodyPr>
        <a:lstStyle/>
        <a:p>
          <a:pPr marL="0" lvl="0" indent="0" algn="r" defTabSz="1244600">
            <a:lnSpc>
              <a:spcPct val="90000"/>
            </a:lnSpc>
            <a:spcBef>
              <a:spcPct val="0"/>
            </a:spcBef>
            <a:spcAft>
              <a:spcPct val="35000"/>
            </a:spcAft>
            <a:buNone/>
          </a:pPr>
          <a:endParaRPr lang="es-ES" sz="2800" kern="1200" dirty="0"/>
        </a:p>
        <a:p>
          <a:pPr marL="0" lvl="0" indent="0" algn="r" defTabSz="1244600">
            <a:lnSpc>
              <a:spcPct val="90000"/>
            </a:lnSpc>
            <a:spcBef>
              <a:spcPct val="0"/>
            </a:spcBef>
            <a:spcAft>
              <a:spcPct val="35000"/>
            </a:spcAft>
            <a:buNone/>
          </a:pPr>
          <a:endParaRPr lang="es-ES" sz="2800" kern="1200" dirty="0"/>
        </a:p>
      </dsp:txBody>
      <dsp:txXfrm>
        <a:off x="-1607355" y="3008397"/>
        <a:ext cx="4457731" cy="942981"/>
      </dsp:txXfrm>
    </dsp:sp>
    <dsp:sp modelId="{447CD10F-C6A1-42C0-8AF4-7B9D515024CD}">
      <dsp:nvSpPr>
        <dsp:cNvPr id="0" name=""/>
        <dsp:cNvSpPr/>
      </dsp:nvSpPr>
      <dsp:spPr>
        <a:xfrm>
          <a:off x="1093001" y="1251022"/>
          <a:ext cx="7043786" cy="4457731"/>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3576" tIns="831657" rIns="163576" bIns="163576" numCol="1" spcCol="1270" anchor="t" anchorCtr="0">
          <a:noAutofit/>
        </a:bodyPr>
        <a:lstStyle/>
        <a:p>
          <a:pPr marL="228600" lvl="1" indent="-228600" algn="l" defTabSz="1022350">
            <a:lnSpc>
              <a:spcPct val="90000"/>
            </a:lnSpc>
            <a:spcBef>
              <a:spcPct val="0"/>
            </a:spcBef>
            <a:spcAft>
              <a:spcPct val="15000"/>
            </a:spcAft>
            <a:buChar char="•"/>
          </a:pPr>
          <a:r>
            <a:rPr lang="es-MX" sz="2300" kern="1200" dirty="0">
              <a:solidFill>
                <a:schemeClr val="bg1"/>
              </a:solidFill>
            </a:rPr>
            <a:t>La unidad de control tiene que detectar los fallos y procesarlos.</a:t>
          </a:r>
          <a:endParaRPr lang="es-ES" sz="2300" kern="1200" dirty="0">
            <a:solidFill>
              <a:schemeClr val="bg1"/>
            </a:solidFill>
          </a:endParaRPr>
        </a:p>
        <a:p>
          <a:pPr marL="228600" lvl="1" indent="-228600" algn="l" defTabSz="1022350">
            <a:lnSpc>
              <a:spcPct val="90000"/>
            </a:lnSpc>
            <a:spcBef>
              <a:spcPct val="0"/>
            </a:spcBef>
            <a:spcAft>
              <a:spcPct val="15000"/>
            </a:spcAft>
            <a:buChar char="•"/>
          </a:pPr>
          <a:r>
            <a:rPr lang="es-MX" sz="2300" kern="1200" dirty="0">
              <a:solidFill>
                <a:schemeClr val="bg1"/>
              </a:solidFill>
            </a:rPr>
            <a:t>El procesamiento de un fallo de cache bloquea el procesador, congelando el valor de todos los registros temporales y los accesibles por el programador. </a:t>
          </a:r>
        </a:p>
        <a:p>
          <a:pPr marL="228600" lvl="1" indent="-228600" algn="l" defTabSz="1022350">
            <a:lnSpc>
              <a:spcPct val="90000"/>
            </a:lnSpc>
            <a:spcBef>
              <a:spcPct val="0"/>
            </a:spcBef>
            <a:spcAft>
              <a:spcPct val="15000"/>
            </a:spcAft>
            <a:buChar char="•"/>
          </a:pPr>
          <a:r>
            <a:rPr lang="es-MX" sz="2300" kern="1200" dirty="0">
              <a:solidFill>
                <a:schemeClr val="bg1"/>
              </a:solidFill>
            </a:rPr>
            <a:t>Un controlador separado se encarga del fallo de cache, buscando los datos en memoria.</a:t>
          </a:r>
        </a:p>
        <a:p>
          <a:pPr marL="228600" lvl="1" indent="-228600" algn="l" defTabSz="1022350">
            <a:lnSpc>
              <a:spcPct val="90000"/>
            </a:lnSpc>
            <a:spcBef>
              <a:spcPct val="0"/>
            </a:spcBef>
            <a:spcAft>
              <a:spcPct val="15000"/>
            </a:spcAft>
            <a:buChar char="•"/>
          </a:pPr>
          <a:r>
            <a:rPr lang="es-MX" sz="2300" kern="1200" dirty="0">
              <a:solidFill>
                <a:schemeClr val="bg1"/>
              </a:solidFill>
            </a:rPr>
            <a:t>Una vez que los datos están presentes, la ejecución se reanuda en el ciclo que provoco el fallo.</a:t>
          </a:r>
        </a:p>
      </dsp:txBody>
      <dsp:txXfrm>
        <a:off x="1093001" y="1251022"/>
        <a:ext cx="7043786" cy="4457731"/>
      </dsp:txXfrm>
    </dsp:sp>
    <dsp:sp modelId="{0531D447-A8B2-4FC2-8EE2-1ADC7CD0FA1F}">
      <dsp:nvSpPr>
        <dsp:cNvPr id="0" name=""/>
        <dsp:cNvSpPr/>
      </dsp:nvSpPr>
      <dsp:spPr>
        <a:xfrm>
          <a:off x="150019" y="6286"/>
          <a:ext cx="1885963" cy="1885963"/>
        </a:xfrm>
        <a:prstGeom prst="rect">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9457B-1776-4DC7-9AA5-F8F1F71E9C34}">
      <dsp:nvSpPr>
        <dsp:cNvPr id="0" name=""/>
        <dsp:cNvSpPr/>
      </dsp:nvSpPr>
      <dsp:spPr>
        <a:xfrm rot="16200000">
          <a:off x="-1607355" y="3008397"/>
          <a:ext cx="4457731" cy="942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31657" bIns="0" numCol="1" spcCol="1270" anchor="t" anchorCtr="0">
          <a:noAutofit/>
        </a:bodyPr>
        <a:lstStyle/>
        <a:p>
          <a:pPr marL="0" lvl="0" indent="0" algn="r" defTabSz="1244600">
            <a:lnSpc>
              <a:spcPct val="90000"/>
            </a:lnSpc>
            <a:spcBef>
              <a:spcPct val="0"/>
            </a:spcBef>
            <a:spcAft>
              <a:spcPct val="35000"/>
            </a:spcAft>
            <a:buNone/>
          </a:pPr>
          <a:endParaRPr lang="es-ES" sz="2800" kern="1200" dirty="0"/>
        </a:p>
        <a:p>
          <a:pPr marL="0" lvl="0" indent="0" algn="r" defTabSz="1244600">
            <a:lnSpc>
              <a:spcPct val="90000"/>
            </a:lnSpc>
            <a:spcBef>
              <a:spcPct val="0"/>
            </a:spcBef>
            <a:spcAft>
              <a:spcPct val="35000"/>
            </a:spcAft>
            <a:buNone/>
          </a:pPr>
          <a:endParaRPr lang="es-ES" sz="2800" kern="1200" dirty="0"/>
        </a:p>
      </dsp:txBody>
      <dsp:txXfrm>
        <a:off x="-1607355" y="3008397"/>
        <a:ext cx="4457731" cy="942981"/>
      </dsp:txXfrm>
    </dsp:sp>
    <dsp:sp modelId="{447CD10F-C6A1-42C0-8AF4-7B9D515024CD}">
      <dsp:nvSpPr>
        <dsp:cNvPr id="0" name=""/>
        <dsp:cNvSpPr/>
      </dsp:nvSpPr>
      <dsp:spPr>
        <a:xfrm>
          <a:off x="1093001" y="1251022"/>
          <a:ext cx="7043786" cy="4457731"/>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831657" rIns="170688" bIns="170688" numCol="1" spcCol="1270" anchor="t" anchorCtr="0">
          <a:noAutofit/>
        </a:bodyPr>
        <a:lstStyle/>
        <a:p>
          <a:pPr marL="228600" lvl="1" indent="-228600" algn="l" defTabSz="1066800">
            <a:lnSpc>
              <a:spcPct val="90000"/>
            </a:lnSpc>
            <a:spcBef>
              <a:spcPct val="0"/>
            </a:spcBef>
            <a:spcAft>
              <a:spcPct val="15000"/>
            </a:spcAft>
            <a:buChar char="•"/>
          </a:pPr>
          <a:r>
            <a:rPr lang="es-ES" sz="2400" kern="1200" dirty="0">
              <a:solidFill>
                <a:schemeClr val="bg1"/>
              </a:solidFill>
            </a:rPr>
            <a:t>Enviar el valor del PC original (PC actual – 4) a la memoria.</a:t>
          </a:r>
        </a:p>
        <a:p>
          <a:pPr marL="228600" lvl="1" indent="-228600" algn="l" defTabSz="1066800">
            <a:lnSpc>
              <a:spcPct val="90000"/>
            </a:lnSpc>
            <a:spcBef>
              <a:spcPct val="0"/>
            </a:spcBef>
            <a:spcAft>
              <a:spcPct val="15000"/>
            </a:spcAft>
            <a:buChar char="•"/>
          </a:pPr>
          <a:r>
            <a:rPr lang="es-ES" sz="2400" kern="1200" dirty="0">
              <a:solidFill>
                <a:schemeClr val="bg1"/>
              </a:solidFill>
            </a:rPr>
            <a:t>Acceder a la memoria principal para hacer una lectura y esperar a que la memoria complete el acceso.</a:t>
          </a:r>
        </a:p>
        <a:p>
          <a:pPr marL="228600" lvl="1" indent="-228600" algn="l" defTabSz="1066800">
            <a:lnSpc>
              <a:spcPct val="90000"/>
            </a:lnSpc>
            <a:spcBef>
              <a:spcPct val="0"/>
            </a:spcBef>
            <a:spcAft>
              <a:spcPct val="15000"/>
            </a:spcAft>
            <a:buChar char="•"/>
          </a:pPr>
          <a:r>
            <a:rPr lang="es-ES" sz="2400" kern="1200" dirty="0">
              <a:solidFill>
                <a:schemeClr val="bg1"/>
              </a:solidFill>
            </a:rPr>
            <a:t>Escribir el resultado en la cache.</a:t>
          </a:r>
        </a:p>
        <a:p>
          <a:pPr marL="228600" lvl="1" indent="-228600" algn="l" defTabSz="1066800">
            <a:lnSpc>
              <a:spcPct val="90000"/>
            </a:lnSpc>
            <a:spcBef>
              <a:spcPct val="0"/>
            </a:spcBef>
            <a:spcAft>
              <a:spcPct val="15000"/>
            </a:spcAft>
            <a:buChar char="•"/>
          </a:pPr>
          <a:r>
            <a:rPr lang="es-ES" sz="2400" kern="1200" dirty="0">
              <a:solidFill>
                <a:schemeClr val="bg1"/>
              </a:solidFill>
            </a:rPr>
            <a:t>Reiniciar la ejecución de la instrucción en el primer paso, que volverá  a buscar la instrucción y ahora la encontrará en la cache.</a:t>
          </a:r>
        </a:p>
      </dsp:txBody>
      <dsp:txXfrm>
        <a:off x="1093001" y="1251022"/>
        <a:ext cx="7043786" cy="4457731"/>
      </dsp:txXfrm>
    </dsp:sp>
    <dsp:sp modelId="{0531D447-A8B2-4FC2-8EE2-1ADC7CD0FA1F}">
      <dsp:nvSpPr>
        <dsp:cNvPr id="0" name=""/>
        <dsp:cNvSpPr/>
      </dsp:nvSpPr>
      <dsp:spPr>
        <a:xfrm>
          <a:off x="150019" y="6286"/>
          <a:ext cx="1885963" cy="188596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7000" r="-27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9457B-1776-4DC7-9AA5-F8F1F71E9C34}">
      <dsp:nvSpPr>
        <dsp:cNvPr id="0" name=""/>
        <dsp:cNvSpPr/>
      </dsp:nvSpPr>
      <dsp:spPr>
        <a:xfrm rot="16200000">
          <a:off x="-1607355" y="3008397"/>
          <a:ext cx="4457731" cy="942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31657" bIns="0" numCol="1" spcCol="1270" anchor="t" anchorCtr="0">
          <a:noAutofit/>
        </a:bodyPr>
        <a:lstStyle/>
        <a:p>
          <a:pPr marL="0" lvl="0" indent="0" algn="r" defTabSz="1244600">
            <a:lnSpc>
              <a:spcPct val="90000"/>
            </a:lnSpc>
            <a:spcBef>
              <a:spcPct val="0"/>
            </a:spcBef>
            <a:spcAft>
              <a:spcPct val="35000"/>
            </a:spcAft>
            <a:buNone/>
          </a:pPr>
          <a:endParaRPr lang="es-ES" sz="2800" kern="1200" dirty="0"/>
        </a:p>
        <a:p>
          <a:pPr marL="0" lvl="0" indent="0" algn="r" defTabSz="1244600">
            <a:lnSpc>
              <a:spcPct val="90000"/>
            </a:lnSpc>
            <a:spcBef>
              <a:spcPct val="0"/>
            </a:spcBef>
            <a:spcAft>
              <a:spcPct val="35000"/>
            </a:spcAft>
            <a:buNone/>
          </a:pPr>
          <a:endParaRPr lang="es-ES" sz="2800" kern="1200" dirty="0"/>
        </a:p>
      </dsp:txBody>
      <dsp:txXfrm>
        <a:off x="-1607355" y="3008397"/>
        <a:ext cx="4457731" cy="942981"/>
      </dsp:txXfrm>
    </dsp:sp>
    <dsp:sp modelId="{447CD10F-C6A1-42C0-8AF4-7B9D515024CD}">
      <dsp:nvSpPr>
        <dsp:cNvPr id="0" name=""/>
        <dsp:cNvSpPr/>
      </dsp:nvSpPr>
      <dsp:spPr>
        <a:xfrm>
          <a:off x="1093001" y="1251022"/>
          <a:ext cx="7043786" cy="4457731"/>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831657" rIns="199136" bIns="199136" numCol="1" spcCol="1270" anchor="t" anchorCtr="0">
          <a:noAutofit/>
        </a:bodyPr>
        <a:lstStyle/>
        <a:p>
          <a:pPr marL="285750" lvl="1" indent="-285750" algn="l" defTabSz="1244600">
            <a:lnSpc>
              <a:spcPct val="90000"/>
            </a:lnSpc>
            <a:spcBef>
              <a:spcPct val="0"/>
            </a:spcBef>
            <a:spcAft>
              <a:spcPct val="15000"/>
            </a:spcAft>
            <a:buChar char="•"/>
          </a:pPr>
          <a:endParaRPr lang="es-ES" sz="2800" kern="1200" dirty="0">
            <a:solidFill>
              <a:schemeClr val="bg1"/>
            </a:solidFill>
          </a:endParaRPr>
        </a:p>
        <a:p>
          <a:pPr marL="285750" lvl="1" indent="-285750" algn="l" defTabSz="1244600">
            <a:lnSpc>
              <a:spcPct val="90000"/>
            </a:lnSpc>
            <a:spcBef>
              <a:spcPct val="0"/>
            </a:spcBef>
            <a:spcAft>
              <a:spcPct val="15000"/>
            </a:spcAft>
            <a:buChar char="•"/>
          </a:pPr>
          <a:r>
            <a:rPr lang="es-ES" sz="2800" kern="1200" dirty="0">
              <a:solidFill>
                <a:schemeClr val="bg1"/>
              </a:solidFill>
            </a:rPr>
            <a:t>El control de la caché es esencialmente idéntico al fallo de instrucciones.</a:t>
          </a:r>
        </a:p>
        <a:p>
          <a:pPr marL="285750" lvl="1" indent="-285750" algn="l" defTabSz="1244600">
            <a:lnSpc>
              <a:spcPct val="90000"/>
            </a:lnSpc>
            <a:spcBef>
              <a:spcPct val="0"/>
            </a:spcBef>
            <a:spcAft>
              <a:spcPct val="15000"/>
            </a:spcAft>
            <a:buChar char="•"/>
          </a:pPr>
          <a:r>
            <a:rPr lang="es-ES" sz="2800" kern="1200" dirty="0">
              <a:solidFill>
                <a:schemeClr val="bg1"/>
              </a:solidFill>
            </a:rPr>
            <a:t>Simplemente el procesador se detiene hasta que la memoria responda con los datos.</a:t>
          </a:r>
        </a:p>
      </dsp:txBody>
      <dsp:txXfrm>
        <a:off x="1093001" y="1251022"/>
        <a:ext cx="7043786" cy="4457731"/>
      </dsp:txXfrm>
    </dsp:sp>
    <dsp:sp modelId="{0531D447-A8B2-4FC2-8EE2-1ADC7CD0FA1F}">
      <dsp:nvSpPr>
        <dsp:cNvPr id="0" name=""/>
        <dsp:cNvSpPr/>
      </dsp:nvSpPr>
      <dsp:spPr>
        <a:xfrm>
          <a:off x="150019" y="6286"/>
          <a:ext cx="1885963" cy="188596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9457B-1776-4DC7-9AA5-F8F1F71E9C34}">
      <dsp:nvSpPr>
        <dsp:cNvPr id="0" name=""/>
        <dsp:cNvSpPr/>
      </dsp:nvSpPr>
      <dsp:spPr>
        <a:xfrm rot="16200000">
          <a:off x="-1466939" y="2818872"/>
          <a:ext cx="4176900" cy="883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79264" bIns="0" numCol="1" spcCol="1270" anchor="t" anchorCtr="0">
          <a:noAutofit/>
        </a:bodyPr>
        <a:lstStyle/>
        <a:p>
          <a:pPr marL="0" lvl="0" indent="0" algn="r" defTabSz="1155700">
            <a:lnSpc>
              <a:spcPct val="90000"/>
            </a:lnSpc>
            <a:spcBef>
              <a:spcPct val="0"/>
            </a:spcBef>
            <a:spcAft>
              <a:spcPct val="35000"/>
            </a:spcAft>
            <a:buNone/>
          </a:pPr>
          <a:endParaRPr lang="es-ES" sz="2600" kern="1200" dirty="0"/>
        </a:p>
        <a:p>
          <a:pPr marL="0" lvl="0" indent="0" algn="r" defTabSz="1155700">
            <a:lnSpc>
              <a:spcPct val="90000"/>
            </a:lnSpc>
            <a:spcBef>
              <a:spcPct val="0"/>
            </a:spcBef>
            <a:spcAft>
              <a:spcPct val="35000"/>
            </a:spcAft>
            <a:buNone/>
          </a:pPr>
          <a:endParaRPr lang="es-ES" sz="2600" kern="1200" dirty="0"/>
        </a:p>
      </dsp:txBody>
      <dsp:txXfrm>
        <a:off x="-1466939" y="2818872"/>
        <a:ext cx="4176900" cy="883575"/>
      </dsp:txXfrm>
    </dsp:sp>
    <dsp:sp modelId="{447CD10F-C6A1-42C0-8AF4-7B9D515024CD}">
      <dsp:nvSpPr>
        <dsp:cNvPr id="0" name=""/>
        <dsp:cNvSpPr/>
      </dsp:nvSpPr>
      <dsp:spPr>
        <a:xfrm>
          <a:off x="1063298" y="1172209"/>
          <a:ext cx="7043786" cy="4176900"/>
        </a:xfrm>
        <a:prstGeom prst="rect">
          <a:avLst/>
        </a:prstGeom>
        <a:solidFill>
          <a:schemeClr val="tx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779264" rIns="170688" bIns="170688" numCol="1" spcCol="1270" anchor="t" anchorCtr="0">
          <a:noAutofit/>
        </a:bodyPr>
        <a:lstStyle/>
        <a:p>
          <a:pPr marL="228600" lvl="1" indent="-228600" algn="l" defTabSz="1066800">
            <a:lnSpc>
              <a:spcPct val="90000"/>
            </a:lnSpc>
            <a:spcBef>
              <a:spcPct val="0"/>
            </a:spcBef>
            <a:spcAft>
              <a:spcPct val="15000"/>
            </a:spcAft>
            <a:buChar char="•"/>
          </a:pPr>
          <a:endParaRPr lang="es-ES" sz="2400" kern="1200" dirty="0">
            <a:solidFill>
              <a:schemeClr val="bg1"/>
            </a:solidFill>
          </a:endParaRPr>
        </a:p>
        <a:p>
          <a:pPr marL="228600" lvl="1" indent="-228600" algn="l" defTabSz="1066800">
            <a:lnSpc>
              <a:spcPct val="90000"/>
            </a:lnSpc>
            <a:spcBef>
              <a:spcPct val="0"/>
            </a:spcBef>
            <a:spcAft>
              <a:spcPct val="15000"/>
            </a:spcAft>
            <a:buChar char="•"/>
          </a:pPr>
          <a:r>
            <a:rPr lang="es-ES" sz="2400" kern="1200" dirty="0">
              <a:solidFill>
                <a:schemeClr val="bg1"/>
              </a:solidFill>
            </a:rPr>
            <a:t>En el caso de fallos por datos, se puede permitir al procesador que continúe buscando y ejecutando instrucciones hasta que necesite el dato que se esta buscando (bloqueo en uso).</a:t>
          </a:r>
        </a:p>
        <a:p>
          <a:pPr marL="228600" lvl="1" indent="-228600" algn="l" defTabSz="1066800">
            <a:lnSpc>
              <a:spcPct val="90000"/>
            </a:lnSpc>
            <a:spcBef>
              <a:spcPct val="0"/>
            </a:spcBef>
            <a:spcAft>
              <a:spcPct val="15000"/>
            </a:spcAft>
            <a:buChar char="•"/>
          </a:pPr>
          <a:endParaRPr lang="es-ES" sz="2400" kern="1200" dirty="0">
            <a:solidFill>
              <a:schemeClr val="bg1"/>
            </a:solidFill>
          </a:endParaRPr>
        </a:p>
        <a:p>
          <a:pPr marL="228600" lvl="1" indent="-228600" algn="l" defTabSz="1066800">
            <a:lnSpc>
              <a:spcPct val="90000"/>
            </a:lnSpc>
            <a:spcBef>
              <a:spcPct val="0"/>
            </a:spcBef>
            <a:spcAft>
              <a:spcPct val="15000"/>
            </a:spcAft>
            <a:buChar char="•"/>
          </a:pPr>
          <a:r>
            <a:rPr lang="es-ES" sz="2400" kern="1200" dirty="0">
              <a:solidFill>
                <a:schemeClr val="bg1"/>
              </a:solidFill>
            </a:rPr>
            <a:t>Esta estrategia no ayuda a los fallos por instrucción.</a:t>
          </a:r>
        </a:p>
        <a:p>
          <a:pPr marL="228600" lvl="1" indent="-228600" algn="l" defTabSz="1066800">
            <a:lnSpc>
              <a:spcPct val="90000"/>
            </a:lnSpc>
            <a:spcBef>
              <a:spcPct val="0"/>
            </a:spcBef>
            <a:spcAft>
              <a:spcPct val="15000"/>
            </a:spcAft>
            <a:buChar char="•"/>
          </a:pPr>
          <a:endParaRPr lang="es-HN" sz="2400" kern="1200" dirty="0">
            <a:solidFill>
              <a:schemeClr val="bg1"/>
            </a:solidFill>
          </a:endParaRPr>
        </a:p>
      </dsp:txBody>
      <dsp:txXfrm>
        <a:off x="1063298" y="1172209"/>
        <a:ext cx="7043786" cy="4176900"/>
      </dsp:txXfrm>
    </dsp:sp>
    <dsp:sp modelId="{0531D447-A8B2-4FC2-8EE2-1ADC7CD0FA1F}">
      <dsp:nvSpPr>
        <dsp:cNvPr id="0" name=""/>
        <dsp:cNvSpPr/>
      </dsp:nvSpPr>
      <dsp:spPr>
        <a:xfrm>
          <a:off x="179723" y="5890"/>
          <a:ext cx="1767150" cy="1767150"/>
        </a:xfrm>
        <a:prstGeom prst="rect">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D803D9-A185-444F-98F4-06345A8A409A}">
      <dsp:nvSpPr>
        <dsp:cNvPr id="0" name=""/>
        <dsp:cNvSpPr/>
      </dsp:nvSpPr>
      <dsp:spPr>
        <a:xfrm>
          <a:off x="0" y="0"/>
          <a:ext cx="8286808" cy="5500726"/>
        </a:xfrm>
        <a:prstGeom prst="roundRect">
          <a:avLst>
            <a:gd name="adj" fmla="val 10000"/>
          </a:avLst>
        </a:prstGeom>
        <a:solidFill>
          <a:schemeClr val="accent1">
            <a:tint val="40000"/>
            <a:hueOff val="0"/>
            <a:satOff val="0"/>
            <a:lumOff val="0"/>
            <a:alphaOff val="0"/>
          </a:schemeClr>
        </a:solidFill>
        <a:ln>
          <a:noFill/>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0">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MX" sz="3200" kern="1200" dirty="0">
              <a:solidFill>
                <a:srgbClr val="006699"/>
              </a:solidFill>
            </a:rPr>
            <a:t>Existen dos aspectos a considerar en relación con la operación de escritura en un sistema con memoria cache:</a:t>
          </a:r>
        </a:p>
      </dsp:txBody>
      <dsp:txXfrm>
        <a:off x="0" y="0"/>
        <a:ext cx="8286808" cy="1650217"/>
      </dsp:txXfrm>
    </dsp:sp>
    <dsp:sp modelId="{E8162566-AC34-46D6-942A-4571CE41D541}">
      <dsp:nvSpPr>
        <dsp:cNvPr id="0" name=""/>
        <dsp:cNvSpPr/>
      </dsp:nvSpPr>
      <dsp:spPr>
        <a:xfrm>
          <a:off x="828680" y="1651829"/>
          <a:ext cx="6629446" cy="1658544"/>
        </a:xfrm>
        <a:prstGeom prst="roundRect">
          <a:avLst>
            <a:gd name="adj" fmla="val 10000"/>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1600" tIns="76200" rIns="101600" bIns="76200" numCol="1" spcCol="1270" anchor="ctr" anchorCtr="0">
          <a:noAutofit/>
        </a:bodyPr>
        <a:lstStyle/>
        <a:p>
          <a:pPr marL="0" lvl="0" indent="0" algn="ctr" defTabSz="1778000">
            <a:lnSpc>
              <a:spcPct val="90000"/>
            </a:lnSpc>
            <a:spcBef>
              <a:spcPct val="0"/>
            </a:spcBef>
            <a:spcAft>
              <a:spcPct val="35000"/>
            </a:spcAft>
            <a:buNone/>
          </a:pPr>
          <a:r>
            <a:rPr lang="es-MX" sz="4000" kern="1200"/>
            <a:t>Coherencia de cache</a:t>
          </a:r>
          <a:endParaRPr lang="es-MX" sz="4000" kern="1200" dirty="0"/>
        </a:p>
      </dsp:txBody>
      <dsp:txXfrm>
        <a:off x="877257" y="1700406"/>
        <a:ext cx="6532292" cy="1561390"/>
      </dsp:txXfrm>
    </dsp:sp>
    <dsp:sp modelId="{23B2D46C-D44E-4CAB-9A8B-7D2964062652}">
      <dsp:nvSpPr>
        <dsp:cNvPr id="0" name=""/>
        <dsp:cNvSpPr/>
      </dsp:nvSpPr>
      <dsp:spPr>
        <a:xfrm>
          <a:off x="859971" y="3565534"/>
          <a:ext cx="6629446" cy="1658544"/>
        </a:xfrm>
        <a:prstGeom prst="roundRect">
          <a:avLst>
            <a:gd name="adj" fmla="val 10000"/>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1600" tIns="76200" rIns="101600" bIns="76200" numCol="1" spcCol="1270" anchor="ctr" anchorCtr="0">
          <a:noAutofit/>
        </a:bodyPr>
        <a:lstStyle/>
        <a:p>
          <a:pPr marL="0" lvl="0" indent="0" algn="ctr" defTabSz="1778000">
            <a:lnSpc>
              <a:spcPct val="90000"/>
            </a:lnSpc>
            <a:spcBef>
              <a:spcPct val="0"/>
            </a:spcBef>
            <a:spcAft>
              <a:spcPct val="35000"/>
            </a:spcAft>
            <a:buNone/>
          </a:pPr>
          <a:r>
            <a:rPr lang="es-MX" sz="4000" kern="1200" dirty="0"/>
            <a:t>Fallo de cache en escritura</a:t>
          </a:r>
        </a:p>
      </dsp:txBody>
      <dsp:txXfrm>
        <a:off x="908548" y="3614111"/>
        <a:ext cx="6532292" cy="1561390"/>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73385-E028-452F-9DC3-172781CA85C5}">
      <dsp:nvSpPr>
        <dsp:cNvPr id="0" name=""/>
        <dsp:cNvSpPr/>
      </dsp:nvSpPr>
      <dsp:spPr>
        <a:xfrm rot="16200000">
          <a:off x="-1381907" y="2744968"/>
          <a:ext cx="4067391" cy="860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58834" bIns="0" numCol="1" spcCol="1270" anchor="t" anchorCtr="0">
          <a:noAutofit/>
        </a:bodyPr>
        <a:lstStyle/>
        <a:p>
          <a:pPr marL="0" lvl="0" indent="0" algn="r" defTabSz="1111250">
            <a:lnSpc>
              <a:spcPct val="90000"/>
            </a:lnSpc>
            <a:spcBef>
              <a:spcPct val="0"/>
            </a:spcBef>
            <a:spcAft>
              <a:spcPct val="35000"/>
            </a:spcAft>
            <a:buNone/>
          </a:pPr>
          <a:endParaRPr lang="es-MX" sz="2500" kern="1200" dirty="0"/>
        </a:p>
        <a:p>
          <a:pPr marL="0" lvl="0" indent="0" algn="r" defTabSz="1111250">
            <a:lnSpc>
              <a:spcPct val="90000"/>
            </a:lnSpc>
            <a:spcBef>
              <a:spcPct val="0"/>
            </a:spcBef>
            <a:spcAft>
              <a:spcPct val="35000"/>
            </a:spcAft>
            <a:buNone/>
          </a:pPr>
          <a:endParaRPr lang="es-MX" sz="2500" kern="1200" dirty="0"/>
        </a:p>
      </dsp:txBody>
      <dsp:txXfrm>
        <a:off x="-1381907" y="2744968"/>
        <a:ext cx="4067391" cy="860409"/>
      </dsp:txXfrm>
    </dsp:sp>
    <dsp:sp modelId="{1DD672E0-6CEB-4E40-A04B-D386CB9416B4}">
      <dsp:nvSpPr>
        <dsp:cNvPr id="0" name=""/>
        <dsp:cNvSpPr/>
      </dsp:nvSpPr>
      <dsp:spPr>
        <a:xfrm>
          <a:off x="1081993" y="1141477"/>
          <a:ext cx="6008322" cy="4067391"/>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758834" rIns="170688" bIns="170688" numCol="1" spcCol="1270" anchor="t" anchorCtr="0">
          <a:noAutofit/>
        </a:bodyPr>
        <a:lstStyle/>
        <a:p>
          <a:pPr marL="228600" lvl="1" indent="-228600" algn="ctr" defTabSz="1066800">
            <a:lnSpc>
              <a:spcPct val="90000"/>
            </a:lnSpc>
            <a:spcBef>
              <a:spcPct val="0"/>
            </a:spcBef>
            <a:spcAft>
              <a:spcPct val="15000"/>
            </a:spcAft>
            <a:buFontTx/>
            <a:buNone/>
          </a:pPr>
          <a:r>
            <a:rPr lang="es-ES" sz="2400" b="0" i="0" kern="1200" dirty="0"/>
            <a:t>Suponga que una instrucción de almacenamiento a memoria Store, escribió los datos solo en caché ( sin cambiar la memoria principal); luego, después de escribir en la caché, la memoria tendría un valor diferente al de la memoria principal. En tal caso, se dice que la caché y la memoria son inconsistentes. </a:t>
          </a:r>
          <a:endParaRPr lang="es-MX" sz="2400" kern="1200" dirty="0">
            <a:solidFill>
              <a:schemeClr val="bg1"/>
            </a:solidFill>
          </a:endParaRPr>
        </a:p>
        <a:p>
          <a:pPr marL="228600" lvl="1" indent="-228600" algn="ctr" defTabSz="1066800">
            <a:lnSpc>
              <a:spcPct val="90000"/>
            </a:lnSpc>
            <a:spcBef>
              <a:spcPct val="0"/>
            </a:spcBef>
            <a:spcAft>
              <a:spcPct val="15000"/>
            </a:spcAft>
            <a:buChar char="•"/>
          </a:pPr>
          <a:endParaRPr lang="es-MX" sz="2400" kern="1200" dirty="0">
            <a:solidFill>
              <a:schemeClr val="bg1"/>
            </a:solidFill>
          </a:endParaRPr>
        </a:p>
        <a:p>
          <a:pPr marL="228600" lvl="1" indent="-228600" algn="ctr" defTabSz="1066800">
            <a:lnSpc>
              <a:spcPct val="90000"/>
            </a:lnSpc>
            <a:spcBef>
              <a:spcPct val="0"/>
            </a:spcBef>
            <a:spcAft>
              <a:spcPct val="15000"/>
            </a:spcAft>
            <a:buChar char="•"/>
          </a:pPr>
          <a:endParaRPr lang="es-MX" sz="2400" kern="1200" dirty="0">
            <a:solidFill>
              <a:schemeClr val="bg1"/>
            </a:solidFill>
          </a:endParaRPr>
        </a:p>
      </dsp:txBody>
      <dsp:txXfrm>
        <a:off x="1081993" y="1141477"/>
        <a:ext cx="6008322" cy="4067391"/>
      </dsp:txXfrm>
    </dsp:sp>
    <dsp:sp modelId="{B0398647-7285-473F-8C33-81626123B2CC}">
      <dsp:nvSpPr>
        <dsp:cNvPr id="0" name=""/>
        <dsp:cNvSpPr/>
      </dsp:nvSpPr>
      <dsp:spPr>
        <a:xfrm>
          <a:off x="221583" y="5736"/>
          <a:ext cx="1720819" cy="1720819"/>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49000" r="-49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73385-E028-452F-9DC3-172781CA85C5}">
      <dsp:nvSpPr>
        <dsp:cNvPr id="0" name=""/>
        <dsp:cNvSpPr/>
      </dsp:nvSpPr>
      <dsp:spPr>
        <a:xfrm rot="16200000">
          <a:off x="-1695178" y="3213102"/>
          <a:ext cx="4761056" cy="1007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8247"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695178" y="3213102"/>
        <a:ext cx="4761056" cy="1007146"/>
      </dsp:txXfrm>
    </dsp:sp>
    <dsp:sp modelId="{1DD672E0-6CEB-4E40-A04B-D386CB9416B4}">
      <dsp:nvSpPr>
        <dsp:cNvPr id="0" name=""/>
        <dsp:cNvSpPr/>
      </dsp:nvSpPr>
      <dsp:spPr>
        <a:xfrm>
          <a:off x="1188923" y="1336147"/>
          <a:ext cx="6630356" cy="4761056"/>
        </a:xfrm>
        <a:prstGeom prst="rect">
          <a:avLst/>
        </a:prstGeom>
        <a:solidFill>
          <a:schemeClr val="tx2">
            <a:lumMod val="50000"/>
          </a:schemeClr>
        </a:solidFill>
        <a:ln>
          <a:solidFill>
            <a:schemeClr val="accent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888247" rIns="142240" bIns="142240" numCol="1" spcCol="1270" anchor="t" anchorCtr="0">
          <a:noAutofit/>
        </a:bodyPr>
        <a:lstStyle/>
        <a:p>
          <a:pPr marL="228600" lvl="1" indent="-228600" algn="ctr" defTabSz="889000">
            <a:lnSpc>
              <a:spcPct val="90000"/>
            </a:lnSpc>
            <a:spcBef>
              <a:spcPct val="0"/>
            </a:spcBef>
            <a:spcAft>
              <a:spcPct val="15000"/>
            </a:spcAft>
            <a:buChar char="•"/>
          </a:pPr>
          <a:endParaRPr lang="es-MX" sz="2000" kern="1200" dirty="0">
            <a:solidFill>
              <a:schemeClr val="bg1"/>
            </a:solidFill>
          </a:endParaRPr>
        </a:p>
        <a:p>
          <a:pPr marL="228600" lvl="1" indent="-228600" algn="l" defTabSz="889000">
            <a:lnSpc>
              <a:spcPct val="90000"/>
            </a:lnSpc>
            <a:spcBef>
              <a:spcPct val="0"/>
            </a:spcBef>
            <a:spcAft>
              <a:spcPct val="15000"/>
            </a:spcAft>
            <a:buChar char="•"/>
          </a:pPr>
          <a:endParaRPr lang="es-MX" sz="2000" kern="1200" dirty="0">
            <a:solidFill>
              <a:schemeClr val="bg1"/>
            </a:solidFill>
          </a:endParaRPr>
        </a:p>
        <a:p>
          <a:pPr marL="228600" lvl="1" indent="-228600" algn="l" defTabSz="889000">
            <a:lnSpc>
              <a:spcPct val="90000"/>
            </a:lnSpc>
            <a:spcBef>
              <a:spcPct val="0"/>
            </a:spcBef>
            <a:spcAft>
              <a:spcPct val="15000"/>
            </a:spcAft>
            <a:buChar char="•"/>
          </a:pPr>
          <a:endParaRPr lang="es-MX" sz="2000" kern="1200" dirty="0">
            <a:solidFill>
              <a:schemeClr val="bg1"/>
            </a:solidFill>
          </a:endParaRPr>
        </a:p>
        <a:p>
          <a:pPr marL="228600" lvl="1" indent="-228600" algn="l" defTabSz="889000">
            <a:lnSpc>
              <a:spcPct val="90000"/>
            </a:lnSpc>
            <a:spcBef>
              <a:spcPct val="0"/>
            </a:spcBef>
            <a:spcAft>
              <a:spcPct val="15000"/>
            </a:spcAft>
            <a:buChar char="•"/>
          </a:pPr>
          <a:r>
            <a:rPr lang="es-MX" sz="2000" kern="1200" dirty="0">
              <a:solidFill>
                <a:schemeClr val="bg1"/>
              </a:solidFill>
            </a:rPr>
            <a:t>Todas las escrituras se realizan tanto en la cache como en la memoria principal.</a:t>
          </a:r>
        </a:p>
        <a:p>
          <a:pPr marL="228600" lvl="1" indent="-228600" algn="l" defTabSz="889000">
            <a:lnSpc>
              <a:spcPct val="90000"/>
            </a:lnSpc>
            <a:spcBef>
              <a:spcPct val="0"/>
            </a:spcBef>
            <a:spcAft>
              <a:spcPct val="15000"/>
            </a:spcAft>
            <a:buChar char="•"/>
          </a:pPr>
          <a:r>
            <a:rPr lang="es-MX" sz="2000" kern="1200">
              <a:solidFill>
                <a:schemeClr val="bg1"/>
              </a:solidFill>
            </a:rPr>
            <a:t>Simplifica el problema de coherencia en entornos multiprocesadores.</a:t>
          </a:r>
          <a:endParaRPr lang="es-MX" sz="2000" kern="1200" dirty="0">
            <a:solidFill>
              <a:schemeClr val="bg1"/>
            </a:solidFill>
          </a:endParaRPr>
        </a:p>
        <a:p>
          <a:pPr marL="228600" lvl="1" indent="-228600" algn="l" defTabSz="889000">
            <a:lnSpc>
              <a:spcPct val="90000"/>
            </a:lnSpc>
            <a:spcBef>
              <a:spcPct val="0"/>
            </a:spcBef>
            <a:spcAft>
              <a:spcPct val="15000"/>
            </a:spcAft>
            <a:buChar char="•"/>
          </a:pPr>
          <a:r>
            <a:rPr lang="es-MX" sz="2000" kern="1200" dirty="0">
              <a:solidFill>
                <a:schemeClr val="bg1"/>
              </a:solidFill>
            </a:rPr>
            <a:t>El inconveniente que presenta es el tráfico que genera en los buses del sistema.</a:t>
          </a:r>
        </a:p>
        <a:p>
          <a:pPr marL="228600" lvl="1" indent="-228600" algn="l" defTabSz="889000">
            <a:lnSpc>
              <a:spcPct val="90000"/>
            </a:lnSpc>
            <a:spcBef>
              <a:spcPct val="0"/>
            </a:spcBef>
            <a:spcAft>
              <a:spcPct val="15000"/>
            </a:spcAft>
            <a:buChar char="•"/>
          </a:pPr>
          <a:r>
            <a:rPr lang="es-MX" sz="2000" kern="1200" dirty="0">
              <a:solidFill>
                <a:schemeClr val="bg1"/>
              </a:solidFill>
            </a:rPr>
            <a:t>La escritura en cache y memoria principal se realiza en paralelo, es decir no supone un tiempo adicional.  </a:t>
          </a:r>
        </a:p>
        <a:p>
          <a:pPr marL="228600" lvl="1" indent="-228600" algn="ctr" defTabSz="889000">
            <a:lnSpc>
              <a:spcPct val="90000"/>
            </a:lnSpc>
            <a:spcBef>
              <a:spcPct val="0"/>
            </a:spcBef>
            <a:spcAft>
              <a:spcPct val="15000"/>
            </a:spcAft>
            <a:buChar char="•"/>
          </a:pPr>
          <a:endParaRPr lang="es-MX" sz="2000" kern="1200" dirty="0">
            <a:solidFill>
              <a:schemeClr val="bg1"/>
            </a:solidFill>
          </a:endParaRPr>
        </a:p>
        <a:p>
          <a:pPr marL="228600" lvl="1" indent="-228600" algn="ctr" defTabSz="889000">
            <a:lnSpc>
              <a:spcPct val="90000"/>
            </a:lnSpc>
            <a:spcBef>
              <a:spcPct val="0"/>
            </a:spcBef>
            <a:spcAft>
              <a:spcPct val="15000"/>
            </a:spcAft>
            <a:buChar char="•"/>
          </a:pPr>
          <a:endParaRPr lang="es-MX" sz="2000" kern="1200" dirty="0">
            <a:solidFill>
              <a:schemeClr val="bg1"/>
            </a:solidFill>
          </a:endParaRPr>
        </a:p>
      </dsp:txBody>
      <dsp:txXfrm>
        <a:off x="1188923" y="1336147"/>
        <a:ext cx="6630356" cy="4761056"/>
      </dsp:txXfrm>
    </dsp:sp>
    <dsp:sp modelId="{B0398647-7285-473F-8C33-81626123B2CC}">
      <dsp:nvSpPr>
        <dsp:cNvPr id="0" name=""/>
        <dsp:cNvSpPr/>
      </dsp:nvSpPr>
      <dsp:spPr>
        <a:xfrm>
          <a:off x="181776" y="6714"/>
          <a:ext cx="2014292" cy="2014292"/>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7000" r="-17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73385-E028-452F-9DC3-172781CA85C5}">
      <dsp:nvSpPr>
        <dsp:cNvPr id="0" name=""/>
        <dsp:cNvSpPr/>
      </dsp:nvSpPr>
      <dsp:spPr>
        <a:xfrm rot="16200000">
          <a:off x="-1437249" y="2806212"/>
          <a:ext cx="4161456" cy="8803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76383" bIns="0" numCol="1" spcCol="1270" anchor="t" anchorCtr="0">
          <a:noAutofit/>
        </a:bodyPr>
        <a:lstStyle/>
        <a:p>
          <a:pPr marL="0" lvl="0" indent="0" algn="r" defTabSz="1155700">
            <a:lnSpc>
              <a:spcPct val="90000"/>
            </a:lnSpc>
            <a:spcBef>
              <a:spcPct val="0"/>
            </a:spcBef>
            <a:spcAft>
              <a:spcPct val="35000"/>
            </a:spcAft>
            <a:buNone/>
          </a:pPr>
          <a:endParaRPr lang="es-MX" sz="2600" kern="1200" dirty="0"/>
        </a:p>
        <a:p>
          <a:pPr marL="0" lvl="0" indent="0" algn="r" defTabSz="1155700">
            <a:lnSpc>
              <a:spcPct val="90000"/>
            </a:lnSpc>
            <a:spcBef>
              <a:spcPct val="0"/>
            </a:spcBef>
            <a:spcAft>
              <a:spcPct val="35000"/>
            </a:spcAft>
            <a:buNone/>
          </a:pPr>
          <a:endParaRPr lang="es-MX" sz="2600" kern="1200" dirty="0"/>
        </a:p>
      </dsp:txBody>
      <dsp:txXfrm>
        <a:off x="-1437249" y="2806212"/>
        <a:ext cx="4161456" cy="880308"/>
      </dsp:txXfrm>
    </dsp:sp>
    <dsp:sp modelId="{1DD672E0-6CEB-4E40-A04B-D386CB9416B4}">
      <dsp:nvSpPr>
        <dsp:cNvPr id="0" name=""/>
        <dsp:cNvSpPr/>
      </dsp:nvSpPr>
      <dsp:spPr>
        <a:xfrm>
          <a:off x="1083632" y="1161164"/>
          <a:ext cx="6025938" cy="4170403"/>
        </a:xfrm>
        <a:prstGeom prst="rect">
          <a:avLst/>
        </a:prstGeom>
        <a:solidFill>
          <a:srgbClr val="006699"/>
        </a:solidFill>
        <a:ln>
          <a:solidFill>
            <a:schemeClr val="accent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776383" rIns="170688" bIns="170688" numCol="1" spcCol="1270" anchor="t" anchorCtr="0">
          <a:noAutofit/>
        </a:bodyPr>
        <a:lstStyle/>
        <a:p>
          <a:pPr marL="228600" lvl="1" indent="-228600" algn="l" defTabSz="1066800">
            <a:lnSpc>
              <a:spcPct val="90000"/>
            </a:lnSpc>
            <a:spcBef>
              <a:spcPct val="0"/>
            </a:spcBef>
            <a:spcAft>
              <a:spcPct val="15000"/>
            </a:spcAft>
            <a:buChar char="•"/>
          </a:pPr>
          <a:r>
            <a:rPr lang="es-ES" sz="2400" b="0" i="0" kern="1200" dirty="0"/>
            <a:t>Primero buscamos las palabras del bloque de la memoria.</a:t>
          </a:r>
          <a:endParaRPr lang="es-MX" sz="2400" kern="1200" dirty="0">
            <a:solidFill>
              <a:schemeClr val="bg1"/>
            </a:solidFill>
          </a:endParaRPr>
        </a:p>
        <a:p>
          <a:pPr marL="228600" lvl="1" indent="-228600" algn="l" defTabSz="1066800">
            <a:lnSpc>
              <a:spcPct val="90000"/>
            </a:lnSpc>
            <a:spcBef>
              <a:spcPct val="0"/>
            </a:spcBef>
            <a:spcAft>
              <a:spcPct val="15000"/>
            </a:spcAft>
            <a:buChar char="•"/>
          </a:pPr>
          <a:r>
            <a:rPr lang="es-ES" sz="2400" b="0" i="0" kern="1200" dirty="0"/>
            <a:t>Después de que el bloque se haya recibido y almacenado en la caché, sobrescribimos, la palabra que causó el fallo en el bloque de caché. </a:t>
          </a:r>
          <a:endParaRPr lang="es-ES" sz="2400" kern="1200" dirty="0"/>
        </a:p>
        <a:p>
          <a:pPr marL="228600" lvl="1" indent="-228600" algn="l" defTabSz="1066800">
            <a:lnSpc>
              <a:spcPct val="90000"/>
            </a:lnSpc>
            <a:spcBef>
              <a:spcPct val="0"/>
            </a:spcBef>
            <a:spcAft>
              <a:spcPct val="15000"/>
            </a:spcAft>
            <a:buChar char="•"/>
          </a:pPr>
          <a:r>
            <a:rPr lang="es-ES" sz="2400" b="0" i="0" kern="1200" dirty="0"/>
            <a:t>Se actualiza la palabra en memoria principal usando la dirección completa.</a:t>
          </a:r>
          <a:endParaRPr lang="es-ES" sz="2400" kern="1200" dirty="0"/>
        </a:p>
        <a:p>
          <a:pPr marL="228600" lvl="1" indent="-228600" algn="l" defTabSz="1066800">
            <a:lnSpc>
              <a:spcPct val="90000"/>
            </a:lnSpc>
            <a:spcBef>
              <a:spcPct val="0"/>
            </a:spcBef>
            <a:spcAft>
              <a:spcPct val="15000"/>
            </a:spcAft>
            <a:buChar char="•"/>
          </a:pPr>
          <a:endParaRPr lang="es-MX" sz="2400" kern="1200" dirty="0">
            <a:solidFill>
              <a:schemeClr val="bg1"/>
            </a:solidFill>
          </a:endParaRPr>
        </a:p>
        <a:p>
          <a:pPr marL="228600" lvl="1" indent="-228600" algn="l" defTabSz="1066800">
            <a:lnSpc>
              <a:spcPct val="90000"/>
            </a:lnSpc>
            <a:spcBef>
              <a:spcPct val="0"/>
            </a:spcBef>
            <a:spcAft>
              <a:spcPct val="15000"/>
            </a:spcAft>
            <a:buChar char="•"/>
          </a:pPr>
          <a:endParaRPr lang="es-MX" sz="2400" kern="1200" dirty="0">
            <a:solidFill>
              <a:schemeClr val="bg1"/>
            </a:solidFill>
          </a:endParaRPr>
        </a:p>
        <a:p>
          <a:pPr marL="228600" lvl="1" indent="-228600" algn="ctr" defTabSz="1066800">
            <a:lnSpc>
              <a:spcPct val="90000"/>
            </a:lnSpc>
            <a:spcBef>
              <a:spcPct val="0"/>
            </a:spcBef>
            <a:spcAft>
              <a:spcPct val="15000"/>
            </a:spcAft>
            <a:buChar char="•"/>
          </a:pPr>
          <a:endParaRPr lang="es-MX" sz="2400" kern="1200" dirty="0">
            <a:solidFill>
              <a:schemeClr val="bg1"/>
            </a:solidFill>
          </a:endParaRPr>
        </a:p>
        <a:p>
          <a:pPr marL="228600" lvl="1" indent="-228600" algn="ctr" defTabSz="1066800">
            <a:lnSpc>
              <a:spcPct val="90000"/>
            </a:lnSpc>
            <a:spcBef>
              <a:spcPct val="0"/>
            </a:spcBef>
            <a:spcAft>
              <a:spcPct val="15000"/>
            </a:spcAft>
            <a:buChar char="•"/>
          </a:pPr>
          <a:endParaRPr lang="es-MX" sz="2400" kern="1200" dirty="0">
            <a:solidFill>
              <a:schemeClr val="bg1"/>
            </a:solidFill>
          </a:endParaRPr>
        </a:p>
      </dsp:txBody>
      <dsp:txXfrm>
        <a:off x="1083632" y="1161164"/>
        <a:ext cx="6025938" cy="4170403"/>
      </dsp:txXfrm>
    </dsp:sp>
    <dsp:sp modelId="{B0398647-7285-473F-8C33-81626123B2CC}">
      <dsp:nvSpPr>
        <dsp:cNvPr id="0" name=""/>
        <dsp:cNvSpPr/>
      </dsp:nvSpPr>
      <dsp:spPr>
        <a:xfrm>
          <a:off x="203324" y="3631"/>
          <a:ext cx="1760616" cy="1760616"/>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7000" r="-17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73385-E028-452F-9DC3-172781CA85C5}">
      <dsp:nvSpPr>
        <dsp:cNvPr id="0" name=""/>
        <dsp:cNvSpPr/>
      </dsp:nvSpPr>
      <dsp:spPr>
        <a:xfrm rot="16200000">
          <a:off x="-1519677" y="2960069"/>
          <a:ext cx="4386120" cy="92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18297" bIns="0" numCol="1" spcCol="1270" anchor="t" anchorCtr="0">
          <a:noAutofit/>
        </a:bodyPr>
        <a:lstStyle/>
        <a:p>
          <a:pPr marL="0" lvl="0" indent="0" algn="r" defTabSz="1200150">
            <a:lnSpc>
              <a:spcPct val="90000"/>
            </a:lnSpc>
            <a:spcBef>
              <a:spcPct val="0"/>
            </a:spcBef>
            <a:spcAft>
              <a:spcPct val="35000"/>
            </a:spcAft>
            <a:buNone/>
          </a:pPr>
          <a:endParaRPr lang="es-MX" sz="2700" kern="1200" dirty="0"/>
        </a:p>
        <a:p>
          <a:pPr marL="0" lvl="0" indent="0" algn="r" defTabSz="1200150">
            <a:lnSpc>
              <a:spcPct val="90000"/>
            </a:lnSpc>
            <a:spcBef>
              <a:spcPct val="0"/>
            </a:spcBef>
            <a:spcAft>
              <a:spcPct val="35000"/>
            </a:spcAft>
            <a:buNone/>
          </a:pPr>
          <a:endParaRPr lang="es-MX" sz="2700" kern="1200" dirty="0"/>
        </a:p>
      </dsp:txBody>
      <dsp:txXfrm>
        <a:off x="-1519677" y="2960069"/>
        <a:ext cx="4386120" cy="927833"/>
      </dsp:txXfrm>
    </dsp:sp>
    <dsp:sp modelId="{1DD672E0-6CEB-4E40-A04B-D386CB9416B4}">
      <dsp:nvSpPr>
        <dsp:cNvPr id="0" name=""/>
        <dsp:cNvSpPr/>
      </dsp:nvSpPr>
      <dsp:spPr>
        <a:xfrm>
          <a:off x="1137299" y="1230925"/>
          <a:ext cx="6326170" cy="4386120"/>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818297" rIns="128016" bIns="128016" numCol="1" spcCol="1270" anchor="t" anchorCtr="0">
          <a:noAutofit/>
        </a:bodyPr>
        <a:lstStyle/>
        <a:p>
          <a:pPr marL="171450" lvl="1" indent="-171450" algn="l" defTabSz="800100">
            <a:lnSpc>
              <a:spcPct val="90000"/>
            </a:lnSpc>
            <a:spcBef>
              <a:spcPct val="0"/>
            </a:spcBef>
            <a:spcAft>
              <a:spcPct val="15000"/>
            </a:spcAft>
            <a:buChar char="•"/>
          </a:pPr>
          <a:r>
            <a:rPr lang="es-MX" sz="1800" kern="1200" dirty="0">
              <a:solidFill>
                <a:schemeClr val="bg1"/>
              </a:solidFill>
            </a:rPr>
            <a:t>Es una cola que almacena los datos mientras se están esperando para escribir en memoria principal.</a:t>
          </a:r>
        </a:p>
        <a:p>
          <a:pPr marL="171450" lvl="1" indent="-171450" algn="l" defTabSz="800100">
            <a:lnSpc>
              <a:spcPct val="90000"/>
            </a:lnSpc>
            <a:spcBef>
              <a:spcPct val="0"/>
            </a:spcBef>
            <a:spcAft>
              <a:spcPct val="15000"/>
            </a:spcAft>
            <a:buChar char="•"/>
          </a:pPr>
          <a:r>
            <a:rPr lang="es-MX" sz="1800" kern="1200" dirty="0">
              <a:solidFill>
                <a:schemeClr val="bg1"/>
              </a:solidFill>
            </a:rPr>
            <a:t>Después de escribir los datos en la cache y en el </a:t>
          </a:r>
          <a:r>
            <a:rPr lang="es-HN" sz="1800" kern="1200" dirty="0">
              <a:solidFill>
                <a:schemeClr val="bg1"/>
              </a:solidFill>
            </a:rPr>
            <a:t>búfer </a:t>
          </a:r>
          <a:r>
            <a:rPr lang="es-MX" sz="1800" kern="1200" dirty="0">
              <a:solidFill>
                <a:schemeClr val="bg1"/>
              </a:solidFill>
            </a:rPr>
            <a:t>de escrituras el procesador puede continuar la ejecución.</a:t>
          </a:r>
        </a:p>
        <a:p>
          <a:pPr marL="171450" lvl="1" indent="-171450" algn="l" defTabSz="800100">
            <a:lnSpc>
              <a:spcPct val="90000"/>
            </a:lnSpc>
            <a:spcBef>
              <a:spcPct val="0"/>
            </a:spcBef>
            <a:spcAft>
              <a:spcPct val="15000"/>
            </a:spcAft>
            <a:buChar char="•"/>
          </a:pPr>
          <a:r>
            <a:rPr lang="es-MX" sz="1800" kern="1200" dirty="0">
              <a:solidFill>
                <a:schemeClr val="bg1"/>
              </a:solidFill>
            </a:rPr>
            <a:t>Cuando una escritura a memoria finaliza, se libera la entrada al búfer de escrituras.</a:t>
          </a:r>
        </a:p>
        <a:p>
          <a:pPr marL="171450" lvl="1" indent="-171450" algn="l" defTabSz="800100">
            <a:lnSpc>
              <a:spcPct val="90000"/>
            </a:lnSpc>
            <a:spcBef>
              <a:spcPct val="0"/>
            </a:spcBef>
            <a:spcAft>
              <a:spcPct val="15000"/>
            </a:spcAft>
            <a:buChar char="•"/>
          </a:pPr>
          <a:r>
            <a:rPr lang="es-MX" sz="1800" kern="1200" dirty="0">
              <a:solidFill>
                <a:schemeClr val="bg1"/>
              </a:solidFill>
            </a:rPr>
            <a:t>Si el </a:t>
          </a:r>
          <a:r>
            <a:rPr lang="es-HN" sz="1800" kern="1200" dirty="0">
              <a:solidFill>
                <a:schemeClr val="bg1"/>
              </a:solidFill>
            </a:rPr>
            <a:t>búfer </a:t>
          </a:r>
          <a:r>
            <a:rPr lang="es-MX" sz="1800" kern="1200" dirty="0">
              <a:solidFill>
                <a:schemeClr val="bg1"/>
              </a:solidFill>
            </a:rPr>
            <a:t>está lleno cuando el procesador llega  a una escritura el procesador tiene que pararse hasta que haya una posición libre en el. </a:t>
          </a:r>
        </a:p>
        <a:p>
          <a:pPr marL="171450" lvl="1" indent="-171450" algn="l" defTabSz="800100">
            <a:lnSpc>
              <a:spcPct val="90000"/>
            </a:lnSpc>
            <a:spcBef>
              <a:spcPct val="0"/>
            </a:spcBef>
            <a:spcAft>
              <a:spcPct val="15000"/>
            </a:spcAft>
            <a:buChar char="•"/>
          </a:pPr>
          <a:r>
            <a:rPr lang="es-ES" sz="1800" kern="1200" dirty="0">
              <a:solidFill>
                <a:schemeClr val="bg1"/>
              </a:solidFill>
            </a:rPr>
            <a:t>Ningún tamaño del búfer puede impedir las paradas cuando las escrituras se generan a mayor ritmo del que el sistema de memoria puede aceptarlas.</a:t>
          </a:r>
          <a:endParaRPr lang="es-MX" sz="1800" kern="1200" dirty="0">
            <a:solidFill>
              <a:schemeClr val="bg1"/>
            </a:solidFill>
          </a:endParaRPr>
        </a:p>
        <a:p>
          <a:pPr marL="171450" lvl="1" indent="-171450" algn="ctr" defTabSz="800100">
            <a:lnSpc>
              <a:spcPct val="90000"/>
            </a:lnSpc>
            <a:spcBef>
              <a:spcPct val="0"/>
            </a:spcBef>
            <a:spcAft>
              <a:spcPct val="15000"/>
            </a:spcAft>
            <a:buChar char="•"/>
          </a:pPr>
          <a:endParaRPr lang="es-MX" sz="1800" kern="1200" dirty="0">
            <a:solidFill>
              <a:schemeClr val="bg1"/>
            </a:solidFill>
          </a:endParaRPr>
        </a:p>
        <a:p>
          <a:pPr marL="171450" lvl="1" indent="-171450" algn="ctr" defTabSz="800100">
            <a:lnSpc>
              <a:spcPct val="90000"/>
            </a:lnSpc>
            <a:spcBef>
              <a:spcPct val="0"/>
            </a:spcBef>
            <a:spcAft>
              <a:spcPct val="15000"/>
            </a:spcAft>
            <a:buChar char="•"/>
          </a:pPr>
          <a:endParaRPr lang="es-MX" sz="1800" kern="1200" dirty="0">
            <a:solidFill>
              <a:schemeClr val="bg1"/>
            </a:solidFill>
          </a:endParaRPr>
        </a:p>
      </dsp:txBody>
      <dsp:txXfrm>
        <a:off x="1137299" y="1230925"/>
        <a:ext cx="6326170" cy="4386120"/>
      </dsp:txXfrm>
    </dsp:sp>
    <dsp:sp modelId="{B0398647-7285-473F-8C33-81626123B2CC}">
      <dsp:nvSpPr>
        <dsp:cNvPr id="0" name=""/>
        <dsp:cNvSpPr/>
      </dsp:nvSpPr>
      <dsp:spPr>
        <a:xfrm>
          <a:off x="209466" y="6185"/>
          <a:ext cx="1855666" cy="1855666"/>
        </a:xfrm>
        <a:prstGeom prst="rect">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73385-E028-452F-9DC3-172781CA85C5}">
      <dsp:nvSpPr>
        <dsp:cNvPr id="0" name=""/>
        <dsp:cNvSpPr/>
      </dsp:nvSpPr>
      <dsp:spPr>
        <a:xfrm rot="16200000">
          <a:off x="-1702509"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MX" sz="3000" kern="1200" dirty="0"/>
        </a:p>
        <a:p>
          <a:pPr marL="0" lvl="0" indent="0" algn="r" defTabSz="1333500">
            <a:lnSpc>
              <a:spcPct val="90000"/>
            </a:lnSpc>
            <a:spcBef>
              <a:spcPct val="0"/>
            </a:spcBef>
            <a:spcAft>
              <a:spcPct val="35000"/>
            </a:spcAft>
            <a:buNone/>
          </a:pPr>
          <a:endParaRPr lang="es-MX" sz="3000" kern="1200" dirty="0"/>
        </a:p>
      </dsp:txBody>
      <dsp:txXfrm>
        <a:off x="-1702509" y="3274115"/>
        <a:ext cx="4851463" cy="1026271"/>
      </dsp:txXfrm>
    </dsp:sp>
    <dsp:sp modelId="{1DD672E0-6CEB-4E40-A04B-D386CB9416B4}">
      <dsp:nvSpPr>
        <dsp:cNvPr id="0" name=""/>
        <dsp:cNvSpPr/>
      </dsp:nvSpPr>
      <dsp:spPr>
        <a:xfrm>
          <a:off x="1236357" y="1361519"/>
          <a:ext cx="6885248" cy="4851463"/>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905114" rIns="128016" bIns="128016" numCol="1" spcCol="1270" anchor="t" anchorCtr="0">
          <a:noAutofit/>
        </a:bodyPr>
        <a:lstStyle/>
        <a:p>
          <a:pPr marL="171450" lvl="1" indent="-171450" algn="l" defTabSz="800100">
            <a:lnSpc>
              <a:spcPct val="90000"/>
            </a:lnSpc>
            <a:spcBef>
              <a:spcPct val="0"/>
            </a:spcBef>
            <a:spcAft>
              <a:spcPct val="15000"/>
            </a:spcAft>
            <a:buChar char="•"/>
          </a:pPr>
          <a:r>
            <a:rPr lang="es-HN" sz="1800" kern="1200" dirty="0">
              <a:solidFill>
                <a:schemeClr val="bg1"/>
              </a:solidFill>
            </a:rPr>
            <a:t>Una cache de </a:t>
          </a:r>
          <a:r>
            <a:rPr lang="es-ES" sz="1800" kern="1200" dirty="0">
              <a:solidFill>
                <a:schemeClr val="bg1"/>
              </a:solidFill>
            </a:rPr>
            <a:t>escritura inmediata puede escribir el dato en la cache y luego leer la etiqueta.</a:t>
          </a:r>
          <a:endParaRPr lang="es-MX" sz="1800" kern="1200" dirty="0">
            <a:solidFill>
              <a:schemeClr val="bg1"/>
            </a:solidFill>
          </a:endParaRPr>
        </a:p>
        <a:p>
          <a:pPr marL="171450" lvl="1" indent="-171450" algn="l" defTabSz="800100">
            <a:lnSpc>
              <a:spcPct val="90000"/>
            </a:lnSpc>
            <a:spcBef>
              <a:spcPct val="0"/>
            </a:spcBef>
            <a:spcAft>
              <a:spcPct val="15000"/>
            </a:spcAft>
            <a:buChar char="•"/>
          </a:pPr>
          <a:r>
            <a:rPr lang="es-HN" sz="1800" kern="1200" dirty="0">
              <a:solidFill>
                <a:schemeClr val="bg1"/>
              </a:solidFill>
            </a:rPr>
            <a:t>Si la etiqueta no coincide se produce un fallo.</a:t>
          </a:r>
          <a:endParaRPr lang="es-MX" sz="1800" kern="1200" dirty="0">
            <a:solidFill>
              <a:schemeClr val="bg1"/>
            </a:solidFill>
          </a:endParaRPr>
        </a:p>
        <a:p>
          <a:pPr marL="171450" lvl="1" indent="-171450" algn="l" defTabSz="800100">
            <a:lnSpc>
              <a:spcPct val="90000"/>
            </a:lnSpc>
            <a:spcBef>
              <a:spcPct val="0"/>
            </a:spcBef>
            <a:spcAft>
              <a:spcPct val="15000"/>
            </a:spcAft>
            <a:buChar char="•"/>
          </a:pPr>
          <a:r>
            <a:rPr lang="es-ES" sz="1800" kern="1200" dirty="0">
              <a:solidFill>
                <a:schemeClr val="bg1"/>
              </a:solidFill>
            </a:rPr>
            <a:t>Como la cache es de escritura inmediata, la sobreescritura del bloque no es catastrófica ya que la memoria dispone del valor correcto.</a:t>
          </a:r>
          <a:endParaRPr lang="es-MX" sz="1800" kern="1200" dirty="0">
            <a:solidFill>
              <a:schemeClr val="bg1"/>
            </a:solidFill>
          </a:endParaRPr>
        </a:p>
        <a:p>
          <a:pPr marL="171450" lvl="1" indent="-171450" algn="l" defTabSz="800100">
            <a:lnSpc>
              <a:spcPct val="90000"/>
            </a:lnSpc>
            <a:spcBef>
              <a:spcPct val="0"/>
            </a:spcBef>
            <a:spcAft>
              <a:spcPct val="15000"/>
            </a:spcAft>
            <a:buChar char="•"/>
          </a:pPr>
          <a:r>
            <a:rPr lang="es-HN" sz="1800" kern="1200" dirty="0">
              <a:solidFill>
                <a:schemeClr val="bg1"/>
              </a:solidFill>
            </a:rPr>
            <a:t>Los almacenamientos siempre pue</a:t>
          </a:r>
          <a:r>
            <a:rPr lang="es-ES" sz="1800" kern="1200" dirty="0">
              <a:solidFill>
                <a:schemeClr val="bg1"/>
              </a:solidFill>
            </a:rPr>
            <a:t>den ser realizados en un ciclo. Se lee la etiqueta y se escribe </a:t>
          </a:r>
          <a:r>
            <a:rPr lang="es-ES" sz="1800" u="sng" kern="1200" dirty="0">
              <a:solidFill>
                <a:schemeClr val="bg1"/>
              </a:solidFill>
            </a:rPr>
            <a:t>la parte </a:t>
          </a:r>
          <a:r>
            <a:rPr lang="es-ES" sz="1800" kern="1200" dirty="0">
              <a:solidFill>
                <a:schemeClr val="bg1"/>
              </a:solidFill>
            </a:rPr>
            <a:t>de los datos del </a:t>
          </a:r>
          <a:r>
            <a:rPr lang="es-HN" sz="1800" kern="1200" dirty="0">
              <a:solidFill>
                <a:schemeClr val="bg1"/>
              </a:solidFill>
            </a:rPr>
            <a:t>bloque seleccionado.</a:t>
          </a:r>
          <a:endParaRPr lang="es-MX" sz="1800" kern="1200" dirty="0">
            <a:solidFill>
              <a:schemeClr val="bg1"/>
            </a:solidFill>
          </a:endParaRPr>
        </a:p>
        <a:p>
          <a:pPr marL="171450" lvl="1" indent="-171450" algn="l" defTabSz="800100">
            <a:lnSpc>
              <a:spcPct val="90000"/>
            </a:lnSpc>
            <a:spcBef>
              <a:spcPct val="0"/>
            </a:spcBef>
            <a:spcAft>
              <a:spcPct val="15000"/>
            </a:spcAft>
            <a:buChar char="•"/>
          </a:pPr>
          <a:r>
            <a:rPr lang="es-ES" sz="1800" kern="1200" dirty="0">
              <a:solidFill>
                <a:schemeClr val="bg1"/>
              </a:solidFill>
            </a:rPr>
            <a:t>Si la etiqueta se corresponde con la dirección del bloque  que está </a:t>
          </a:r>
          <a:r>
            <a:rPr lang="es-HN" sz="1800" kern="1200" dirty="0">
              <a:solidFill>
                <a:schemeClr val="bg1"/>
              </a:solidFill>
            </a:rPr>
            <a:t>siendo </a:t>
          </a:r>
          <a:r>
            <a:rPr lang="es-HN" sz="1800" u="sng" kern="1200" dirty="0">
              <a:solidFill>
                <a:schemeClr val="bg1"/>
              </a:solidFill>
            </a:rPr>
            <a:t>parcialmente </a:t>
          </a:r>
          <a:r>
            <a:rPr lang="es-HN" sz="1800" kern="1200" dirty="0">
              <a:solidFill>
                <a:schemeClr val="bg1"/>
              </a:solidFill>
            </a:rPr>
            <a:t>escrito, el procesador puede continuar normalmente, ya que el bloque correcto ha sido actualizado.</a:t>
          </a:r>
          <a:endParaRPr lang="es-MX" sz="1800" kern="1200" dirty="0">
            <a:solidFill>
              <a:schemeClr val="bg1"/>
            </a:solidFill>
          </a:endParaRPr>
        </a:p>
        <a:p>
          <a:pPr marL="171450" lvl="1" indent="-171450" algn="l" defTabSz="800100">
            <a:lnSpc>
              <a:spcPct val="90000"/>
            </a:lnSpc>
            <a:spcBef>
              <a:spcPct val="0"/>
            </a:spcBef>
            <a:spcAft>
              <a:spcPct val="15000"/>
            </a:spcAft>
            <a:buChar char="•"/>
          </a:pPr>
          <a:r>
            <a:rPr lang="es-ES" sz="1800" kern="1200" dirty="0">
              <a:solidFill>
                <a:schemeClr val="bg1"/>
              </a:solidFill>
            </a:rPr>
            <a:t>Si la etiqueta no se corresponde, el procesador genera un fallo de escritura para buscar </a:t>
          </a:r>
          <a:r>
            <a:rPr lang="es-ES" sz="1800" u="sng" kern="1200" dirty="0">
              <a:solidFill>
                <a:schemeClr val="bg1"/>
              </a:solidFill>
            </a:rPr>
            <a:t>el resto </a:t>
          </a:r>
          <a:r>
            <a:rPr lang="es-ES" sz="1800" kern="1200" dirty="0">
              <a:solidFill>
                <a:schemeClr val="bg1"/>
              </a:solidFill>
            </a:rPr>
            <a:t>del bloque al que corresponde tal dirección.</a:t>
          </a:r>
          <a:endParaRPr lang="es-MX" sz="180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a:p>
          <a:pPr marL="171450" lvl="1" indent="-171450" algn="l" defTabSz="800100">
            <a:lnSpc>
              <a:spcPct val="90000"/>
            </a:lnSpc>
            <a:spcBef>
              <a:spcPct val="0"/>
            </a:spcBef>
            <a:spcAft>
              <a:spcPct val="15000"/>
            </a:spcAft>
            <a:buChar char="•"/>
          </a:pPr>
          <a:endParaRPr lang="es-MX" sz="180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a:p>
          <a:pPr marL="171450" lvl="1" indent="-171450" algn="l" defTabSz="800100">
            <a:lnSpc>
              <a:spcPct val="90000"/>
            </a:lnSpc>
            <a:spcBef>
              <a:spcPct val="0"/>
            </a:spcBef>
            <a:spcAft>
              <a:spcPct val="15000"/>
            </a:spcAft>
            <a:buChar char="•"/>
          </a:pPr>
          <a:endParaRPr lang="es-MX" sz="180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a:p>
          <a:pPr marL="171450" lvl="1" indent="-171450" algn="l" defTabSz="800100">
            <a:lnSpc>
              <a:spcPct val="90000"/>
            </a:lnSpc>
            <a:spcBef>
              <a:spcPct val="0"/>
            </a:spcBef>
            <a:spcAft>
              <a:spcPct val="15000"/>
            </a:spcAft>
            <a:buChar char="•"/>
          </a:pPr>
          <a:endParaRPr lang="es-HN" sz="1800" kern="1200" dirty="0">
            <a:solidFill>
              <a:schemeClr val="bg1"/>
            </a:solidFill>
          </a:endParaRPr>
        </a:p>
        <a:p>
          <a:pPr marL="171450" lvl="1" indent="-171450" algn="l" defTabSz="800100">
            <a:lnSpc>
              <a:spcPct val="90000"/>
            </a:lnSpc>
            <a:spcBef>
              <a:spcPct val="0"/>
            </a:spcBef>
            <a:spcAft>
              <a:spcPct val="15000"/>
            </a:spcAft>
            <a:buChar char="•"/>
          </a:pPr>
          <a:endParaRPr lang="es-MX" sz="1800" kern="1200" dirty="0">
            <a:solidFill>
              <a:schemeClr val="bg1"/>
            </a:solidFill>
          </a:endParaRPr>
        </a:p>
        <a:p>
          <a:pPr marL="171450" lvl="1" indent="-171450" algn="ctr" defTabSz="800100">
            <a:lnSpc>
              <a:spcPct val="90000"/>
            </a:lnSpc>
            <a:spcBef>
              <a:spcPct val="0"/>
            </a:spcBef>
            <a:spcAft>
              <a:spcPct val="15000"/>
            </a:spcAft>
            <a:buChar char="•"/>
          </a:pPr>
          <a:endParaRPr lang="es-MX" sz="1800" kern="1200" dirty="0">
            <a:solidFill>
              <a:schemeClr val="bg1"/>
            </a:solidFill>
          </a:endParaRPr>
        </a:p>
        <a:p>
          <a:pPr marL="171450" lvl="1" indent="-171450" algn="ctr" defTabSz="800100">
            <a:lnSpc>
              <a:spcPct val="90000"/>
            </a:lnSpc>
            <a:spcBef>
              <a:spcPct val="0"/>
            </a:spcBef>
            <a:spcAft>
              <a:spcPct val="15000"/>
            </a:spcAft>
            <a:buChar char="•"/>
          </a:pPr>
          <a:endParaRPr lang="es-MX" sz="1800" kern="1200" dirty="0">
            <a:solidFill>
              <a:schemeClr val="bg1"/>
            </a:solidFill>
          </a:endParaRPr>
        </a:p>
      </dsp:txBody>
      <dsp:txXfrm>
        <a:off x="1236357" y="1361519"/>
        <a:ext cx="6885248" cy="4851463"/>
      </dsp:txXfrm>
    </dsp:sp>
    <dsp:sp modelId="{B0398647-7285-473F-8C33-81626123B2CC}">
      <dsp:nvSpPr>
        <dsp:cNvPr id="0" name=""/>
        <dsp:cNvSpPr/>
      </dsp:nvSpPr>
      <dsp:spPr>
        <a:xfrm>
          <a:off x="210086"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8000" r="-28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73385-E028-452F-9DC3-172781CA85C5}">
      <dsp:nvSpPr>
        <dsp:cNvPr id="0" name=""/>
        <dsp:cNvSpPr/>
      </dsp:nvSpPr>
      <dsp:spPr>
        <a:xfrm rot="16200000">
          <a:off x="-1400843" y="2894510"/>
          <a:ext cx="4288978" cy="907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00174" bIns="0" numCol="1" spcCol="1270" anchor="t" anchorCtr="0">
          <a:noAutofit/>
        </a:bodyPr>
        <a:lstStyle/>
        <a:p>
          <a:pPr marL="0" lvl="0" indent="0" algn="r" defTabSz="1200150">
            <a:lnSpc>
              <a:spcPct val="90000"/>
            </a:lnSpc>
            <a:spcBef>
              <a:spcPct val="0"/>
            </a:spcBef>
            <a:spcAft>
              <a:spcPct val="35000"/>
            </a:spcAft>
            <a:buNone/>
          </a:pPr>
          <a:endParaRPr lang="es-MX" sz="2700" kern="1200" dirty="0"/>
        </a:p>
        <a:p>
          <a:pPr marL="0" lvl="0" indent="0" algn="r" defTabSz="1200150">
            <a:lnSpc>
              <a:spcPct val="90000"/>
            </a:lnSpc>
            <a:spcBef>
              <a:spcPct val="0"/>
            </a:spcBef>
            <a:spcAft>
              <a:spcPct val="35000"/>
            </a:spcAft>
            <a:buNone/>
          </a:pPr>
          <a:endParaRPr lang="es-MX" sz="2700" kern="1200" dirty="0"/>
        </a:p>
      </dsp:txBody>
      <dsp:txXfrm>
        <a:off x="-1400843" y="2894510"/>
        <a:ext cx="4288978" cy="907284"/>
      </dsp:txXfrm>
    </dsp:sp>
    <dsp:sp modelId="{1DD672E0-6CEB-4E40-A04B-D386CB9416B4}">
      <dsp:nvSpPr>
        <dsp:cNvPr id="0" name=""/>
        <dsp:cNvSpPr/>
      </dsp:nvSpPr>
      <dsp:spPr>
        <a:xfrm>
          <a:off x="1197287" y="1209712"/>
          <a:ext cx="6628036" cy="4288978"/>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800174" rIns="170688" bIns="170688" numCol="1" spcCol="1270" anchor="t" anchorCtr="0">
          <a:noAutofit/>
        </a:bodyPr>
        <a:lstStyle/>
        <a:p>
          <a:pPr marL="228600" lvl="1" indent="-228600" algn="l" defTabSz="1066800">
            <a:lnSpc>
              <a:spcPct val="90000"/>
            </a:lnSpc>
            <a:spcBef>
              <a:spcPct val="0"/>
            </a:spcBef>
            <a:spcAft>
              <a:spcPct val="15000"/>
            </a:spcAft>
            <a:buChar char="•"/>
          </a:pPr>
          <a:r>
            <a:rPr lang="es-HN" sz="2400" b="1" kern="1200" dirty="0">
              <a:solidFill>
                <a:srgbClr val="FFC000"/>
              </a:solidFill>
            </a:rPr>
            <a:t>Reserva de Escritura</a:t>
          </a:r>
          <a:r>
            <a:rPr lang="es-HN" sz="2400" kern="1200" dirty="0">
              <a:solidFill>
                <a:schemeClr val="bg1"/>
              </a:solidFill>
            </a:rPr>
            <a:t>: C</a:t>
          </a:r>
          <a:r>
            <a:rPr lang="es-ES" sz="2400" kern="1200" dirty="0">
              <a:solidFill>
                <a:schemeClr val="bg1"/>
              </a:solidFill>
            </a:rPr>
            <a:t>onsiste en reservar un bloque en la cache. El bloque se lee de la memoria y la parte correspondiente del bloque se sobrescribe.</a:t>
          </a:r>
          <a:endParaRPr lang="es-MX" sz="2400" kern="1200" dirty="0">
            <a:solidFill>
              <a:schemeClr val="bg1"/>
            </a:solidFill>
          </a:endParaRPr>
        </a:p>
        <a:p>
          <a:pPr marL="228600" lvl="1" indent="-228600" algn="l" defTabSz="1066800">
            <a:lnSpc>
              <a:spcPct val="90000"/>
            </a:lnSpc>
            <a:spcBef>
              <a:spcPct val="0"/>
            </a:spcBef>
            <a:spcAft>
              <a:spcPct val="15000"/>
            </a:spcAft>
            <a:buChar char="•"/>
          </a:pPr>
          <a:endParaRPr lang="es-MX" sz="2400" kern="1200" dirty="0">
            <a:solidFill>
              <a:schemeClr val="bg1"/>
            </a:solidFill>
          </a:endParaRPr>
        </a:p>
        <a:p>
          <a:pPr marL="228600" lvl="1" indent="-228600" algn="l" defTabSz="1066800">
            <a:lnSpc>
              <a:spcPct val="90000"/>
            </a:lnSpc>
            <a:spcBef>
              <a:spcPct val="0"/>
            </a:spcBef>
            <a:spcAft>
              <a:spcPct val="15000"/>
            </a:spcAft>
            <a:buChar char="•"/>
          </a:pPr>
          <a:r>
            <a:rPr lang="es-HN" sz="2400" b="1" kern="1200" dirty="0">
              <a:solidFill>
                <a:srgbClr val="FFC000"/>
              </a:solidFill>
            </a:rPr>
            <a:t>Sin Reserva de Escritura</a:t>
          </a:r>
          <a:r>
            <a:rPr lang="es-HN" sz="2400" kern="1200" dirty="0">
              <a:solidFill>
                <a:schemeClr val="bg1"/>
              </a:solidFill>
            </a:rPr>
            <a:t>: C</a:t>
          </a:r>
          <a:r>
            <a:rPr lang="es-ES" sz="2400" kern="1200" dirty="0">
              <a:solidFill>
                <a:schemeClr val="bg1"/>
              </a:solidFill>
            </a:rPr>
            <a:t>onsiste en actualizar la parte del bloque en la memoria, pero sin traerla a la cache.</a:t>
          </a:r>
          <a:endParaRPr lang="es-HN" sz="2400" kern="1200" dirty="0">
            <a:solidFill>
              <a:schemeClr val="bg1"/>
            </a:solidFill>
          </a:endParaRPr>
        </a:p>
        <a:p>
          <a:pPr marL="228600" lvl="1" indent="-228600" algn="l" defTabSz="1066800">
            <a:lnSpc>
              <a:spcPct val="90000"/>
            </a:lnSpc>
            <a:spcBef>
              <a:spcPct val="0"/>
            </a:spcBef>
            <a:spcAft>
              <a:spcPct val="15000"/>
            </a:spcAft>
            <a:buChar char="•"/>
          </a:pPr>
          <a:endParaRPr lang="es-HN" sz="2400" kern="1200" dirty="0">
            <a:solidFill>
              <a:schemeClr val="bg1"/>
            </a:solidFill>
          </a:endParaRPr>
        </a:p>
        <a:p>
          <a:pPr marL="228600" lvl="1" indent="-228600" algn="l" defTabSz="1066800">
            <a:lnSpc>
              <a:spcPct val="90000"/>
            </a:lnSpc>
            <a:spcBef>
              <a:spcPct val="0"/>
            </a:spcBef>
            <a:spcAft>
              <a:spcPct val="15000"/>
            </a:spcAft>
            <a:buChar char="•"/>
          </a:pPr>
          <a:endParaRPr lang="es-MX" sz="2400" kern="1200" dirty="0">
            <a:solidFill>
              <a:schemeClr val="bg1"/>
            </a:solidFill>
          </a:endParaRPr>
        </a:p>
        <a:p>
          <a:pPr marL="228600" lvl="1" indent="-228600" algn="l" defTabSz="1066800">
            <a:lnSpc>
              <a:spcPct val="90000"/>
            </a:lnSpc>
            <a:spcBef>
              <a:spcPct val="0"/>
            </a:spcBef>
            <a:spcAft>
              <a:spcPct val="15000"/>
            </a:spcAft>
            <a:buChar char="•"/>
          </a:pPr>
          <a:endParaRPr lang="es-MX" sz="2400" kern="1200" dirty="0">
            <a:solidFill>
              <a:schemeClr val="bg1"/>
            </a:solidFill>
          </a:endParaRPr>
        </a:p>
        <a:p>
          <a:pPr marL="228600" lvl="1" indent="-228600" algn="l" defTabSz="1066800">
            <a:lnSpc>
              <a:spcPct val="90000"/>
            </a:lnSpc>
            <a:spcBef>
              <a:spcPct val="0"/>
            </a:spcBef>
            <a:spcAft>
              <a:spcPct val="15000"/>
            </a:spcAft>
            <a:buChar char="•"/>
          </a:pPr>
          <a:endParaRPr lang="es-HN" sz="2400" kern="1200" dirty="0">
            <a:solidFill>
              <a:schemeClr val="bg1"/>
            </a:solidFill>
          </a:endParaRPr>
        </a:p>
        <a:p>
          <a:pPr marL="228600" lvl="1" indent="-228600" algn="l" defTabSz="1066800">
            <a:lnSpc>
              <a:spcPct val="90000"/>
            </a:lnSpc>
            <a:spcBef>
              <a:spcPct val="0"/>
            </a:spcBef>
            <a:spcAft>
              <a:spcPct val="15000"/>
            </a:spcAft>
            <a:buChar char="•"/>
          </a:pPr>
          <a:endParaRPr lang="es-MX" sz="2400" kern="1200" dirty="0">
            <a:solidFill>
              <a:schemeClr val="bg1"/>
            </a:solidFill>
          </a:endParaRPr>
        </a:p>
        <a:p>
          <a:pPr marL="228600" lvl="1" indent="-228600" algn="l" defTabSz="1066800">
            <a:lnSpc>
              <a:spcPct val="90000"/>
            </a:lnSpc>
            <a:spcBef>
              <a:spcPct val="0"/>
            </a:spcBef>
            <a:spcAft>
              <a:spcPct val="15000"/>
            </a:spcAft>
            <a:buChar char="•"/>
          </a:pPr>
          <a:endParaRPr lang="es-HN" sz="2400" kern="1200" dirty="0">
            <a:solidFill>
              <a:schemeClr val="bg1"/>
            </a:solidFill>
          </a:endParaRPr>
        </a:p>
        <a:p>
          <a:pPr marL="228600" lvl="1" indent="-228600" algn="l" defTabSz="1066800">
            <a:lnSpc>
              <a:spcPct val="90000"/>
            </a:lnSpc>
            <a:spcBef>
              <a:spcPct val="0"/>
            </a:spcBef>
            <a:spcAft>
              <a:spcPct val="15000"/>
            </a:spcAft>
            <a:buChar char="•"/>
          </a:pPr>
          <a:endParaRPr lang="es-HN" sz="2400" kern="1200" dirty="0">
            <a:solidFill>
              <a:schemeClr val="bg1"/>
            </a:solidFill>
          </a:endParaRPr>
        </a:p>
        <a:p>
          <a:pPr marL="228600" lvl="1" indent="-228600" algn="l" defTabSz="1066800">
            <a:lnSpc>
              <a:spcPct val="90000"/>
            </a:lnSpc>
            <a:spcBef>
              <a:spcPct val="0"/>
            </a:spcBef>
            <a:spcAft>
              <a:spcPct val="15000"/>
            </a:spcAft>
            <a:buChar char="•"/>
          </a:pPr>
          <a:endParaRPr lang="es-HN" sz="2400" kern="1200" dirty="0">
            <a:solidFill>
              <a:schemeClr val="bg1"/>
            </a:solidFill>
          </a:endParaRPr>
        </a:p>
        <a:p>
          <a:pPr marL="228600" lvl="1" indent="-228600" algn="l" defTabSz="1066800">
            <a:lnSpc>
              <a:spcPct val="90000"/>
            </a:lnSpc>
            <a:spcBef>
              <a:spcPct val="0"/>
            </a:spcBef>
            <a:spcAft>
              <a:spcPct val="15000"/>
            </a:spcAft>
            <a:buChar char="•"/>
          </a:pPr>
          <a:endParaRPr lang="es-HN" sz="2400" kern="1200" dirty="0">
            <a:solidFill>
              <a:schemeClr val="bg1"/>
            </a:solidFill>
          </a:endParaRPr>
        </a:p>
        <a:p>
          <a:pPr marL="228600" lvl="1" indent="-228600" algn="l" defTabSz="1066800">
            <a:lnSpc>
              <a:spcPct val="90000"/>
            </a:lnSpc>
            <a:spcBef>
              <a:spcPct val="0"/>
            </a:spcBef>
            <a:spcAft>
              <a:spcPct val="15000"/>
            </a:spcAft>
            <a:buChar char="•"/>
          </a:pPr>
          <a:endParaRPr lang="es-HN" sz="2400" kern="1200" dirty="0">
            <a:solidFill>
              <a:schemeClr val="bg1"/>
            </a:solidFill>
          </a:endParaRPr>
        </a:p>
        <a:p>
          <a:pPr marL="228600" lvl="1" indent="-228600" algn="l" defTabSz="1066800">
            <a:lnSpc>
              <a:spcPct val="90000"/>
            </a:lnSpc>
            <a:spcBef>
              <a:spcPct val="0"/>
            </a:spcBef>
            <a:spcAft>
              <a:spcPct val="15000"/>
            </a:spcAft>
            <a:buChar char="•"/>
          </a:pPr>
          <a:endParaRPr lang="es-HN" sz="2400" kern="1200" dirty="0">
            <a:solidFill>
              <a:schemeClr val="bg1"/>
            </a:solidFill>
          </a:endParaRPr>
        </a:p>
        <a:p>
          <a:pPr marL="228600" lvl="1" indent="-228600" algn="l" defTabSz="1066800">
            <a:lnSpc>
              <a:spcPct val="90000"/>
            </a:lnSpc>
            <a:spcBef>
              <a:spcPct val="0"/>
            </a:spcBef>
            <a:spcAft>
              <a:spcPct val="15000"/>
            </a:spcAft>
            <a:buChar char="•"/>
          </a:pPr>
          <a:endParaRPr lang="es-HN" sz="2400" kern="1200" dirty="0">
            <a:solidFill>
              <a:schemeClr val="bg1"/>
            </a:solidFill>
          </a:endParaRPr>
        </a:p>
        <a:p>
          <a:pPr marL="228600" lvl="1" indent="-228600" algn="l" defTabSz="1066800">
            <a:lnSpc>
              <a:spcPct val="90000"/>
            </a:lnSpc>
            <a:spcBef>
              <a:spcPct val="0"/>
            </a:spcBef>
            <a:spcAft>
              <a:spcPct val="15000"/>
            </a:spcAft>
            <a:buChar char="•"/>
          </a:pPr>
          <a:endParaRPr lang="es-HN" sz="2400" kern="1200" dirty="0">
            <a:solidFill>
              <a:schemeClr val="bg1"/>
            </a:solidFill>
          </a:endParaRPr>
        </a:p>
        <a:p>
          <a:pPr marL="228600" lvl="1" indent="-228600" algn="l" defTabSz="1066800">
            <a:lnSpc>
              <a:spcPct val="90000"/>
            </a:lnSpc>
            <a:spcBef>
              <a:spcPct val="0"/>
            </a:spcBef>
            <a:spcAft>
              <a:spcPct val="15000"/>
            </a:spcAft>
            <a:buChar char="•"/>
          </a:pPr>
          <a:endParaRPr lang="es-MX" sz="2400" kern="1200" dirty="0">
            <a:solidFill>
              <a:schemeClr val="bg1"/>
            </a:solidFill>
          </a:endParaRPr>
        </a:p>
        <a:p>
          <a:pPr marL="228600" lvl="1" indent="-228600" algn="l" defTabSz="1066800">
            <a:lnSpc>
              <a:spcPct val="90000"/>
            </a:lnSpc>
            <a:spcBef>
              <a:spcPct val="0"/>
            </a:spcBef>
            <a:spcAft>
              <a:spcPct val="15000"/>
            </a:spcAft>
            <a:buChar char="•"/>
          </a:pPr>
          <a:endParaRPr lang="es-MX" sz="2400" kern="1200" dirty="0">
            <a:solidFill>
              <a:schemeClr val="bg1"/>
            </a:solidFill>
          </a:endParaRPr>
        </a:p>
        <a:p>
          <a:pPr marL="228600" lvl="1" indent="-228600" algn="l" defTabSz="1066800">
            <a:lnSpc>
              <a:spcPct val="90000"/>
            </a:lnSpc>
            <a:spcBef>
              <a:spcPct val="0"/>
            </a:spcBef>
            <a:spcAft>
              <a:spcPct val="15000"/>
            </a:spcAft>
            <a:buChar char="•"/>
          </a:pPr>
          <a:endParaRPr lang="es-MX" sz="2400" kern="1200" dirty="0">
            <a:solidFill>
              <a:schemeClr val="bg1"/>
            </a:solidFill>
          </a:endParaRPr>
        </a:p>
      </dsp:txBody>
      <dsp:txXfrm>
        <a:off x="1197287" y="1209712"/>
        <a:ext cx="6628036" cy="4288978"/>
      </dsp:txXfrm>
    </dsp:sp>
    <dsp:sp modelId="{B0398647-7285-473F-8C33-81626123B2CC}">
      <dsp:nvSpPr>
        <dsp:cNvPr id="0" name=""/>
        <dsp:cNvSpPr/>
      </dsp:nvSpPr>
      <dsp:spPr>
        <a:xfrm>
          <a:off x="290003" y="6048"/>
          <a:ext cx="1814568" cy="181456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8E4F24-6400-41A3-8413-F8314FFC91D6}">
      <dsp:nvSpPr>
        <dsp:cNvPr id="0" name=""/>
        <dsp:cNvSpPr/>
      </dsp:nvSpPr>
      <dsp:spPr>
        <a:xfrm rot="16200000">
          <a:off x="-1481037" y="2729160"/>
          <a:ext cx="4043969" cy="855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54464" bIns="0" numCol="1" spcCol="1270" anchor="t" anchorCtr="0">
          <a:noAutofit/>
        </a:bodyPr>
        <a:lstStyle/>
        <a:p>
          <a:pPr marL="0" lvl="0" indent="0" algn="r" defTabSz="1111250">
            <a:lnSpc>
              <a:spcPct val="90000"/>
            </a:lnSpc>
            <a:spcBef>
              <a:spcPct val="0"/>
            </a:spcBef>
            <a:spcAft>
              <a:spcPct val="35000"/>
            </a:spcAft>
            <a:buNone/>
          </a:pPr>
          <a:endParaRPr lang="es-ES" sz="2500" kern="1200" dirty="0"/>
        </a:p>
        <a:p>
          <a:pPr marL="0" lvl="0" indent="0" algn="r" defTabSz="1111250">
            <a:lnSpc>
              <a:spcPct val="90000"/>
            </a:lnSpc>
            <a:spcBef>
              <a:spcPct val="0"/>
            </a:spcBef>
            <a:spcAft>
              <a:spcPct val="35000"/>
            </a:spcAft>
            <a:buNone/>
          </a:pPr>
          <a:endParaRPr lang="es-HN" sz="2500" kern="1200" dirty="0"/>
        </a:p>
      </dsp:txBody>
      <dsp:txXfrm>
        <a:off x="-1481037" y="2729160"/>
        <a:ext cx="4043969" cy="855455"/>
      </dsp:txXfrm>
    </dsp:sp>
    <dsp:sp modelId="{005792FF-FF72-4BEF-B6A3-DF73EDA22838}">
      <dsp:nvSpPr>
        <dsp:cNvPr id="0" name=""/>
        <dsp:cNvSpPr/>
      </dsp:nvSpPr>
      <dsp:spPr>
        <a:xfrm>
          <a:off x="968674" y="1134903"/>
          <a:ext cx="6130737" cy="4043969"/>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754464" rIns="128016"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Cuando ocurre una escritura, el nuevo valor se escribe solo en la línea de cache.</a:t>
          </a:r>
          <a:endParaRPr lang="es-HN" sz="1800" kern="1200" dirty="0"/>
        </a:p>
        <a:p>
          <a:pPr marL="171450" lvl="1" indent="-171450" algn="l" defTabSz="800100">
            <a:lnSpc>
              <a:spcPct val="90000"/>
            </a:lnSpc>
            <a:spcBef>
              <a:spcPct val="0"/>
            </a:spcBef>
            <a:spcAft>
              <a:spcPct val="15000"/>
            </a:spcAft>
            <a:buChar char="•"/>
          </a:pPr>
          <a:r>
            <a:rPr lang="es-ES" sz="1800" kern="1200" dirty="0"/>
            <a:t>El bloque modificado se escribe en el nivel mas bajo de la jerarquía cuando se reemplaza. </a:t>
          </a:r>
          <a:endParaRPr lang="es-HN" sz="1800" kern="1200" dirty="0"/>
        </a:p>
        <a:p>
          <a:pPr marL="171450" lvl="1" indent="-171450" algn="l" defTabSz="800100">
            <a:lnSpc>
              <a:spcPct val="90000"/>
            </a:lnSpc>
            <a:spcBef>
              <a:spcPct val="0"/>
            </a:spcBef>
            <a:spcAft>
              <a:spcPct val="15000"/>
            </a:spcAft>
            <a:buChar char="•"/>
          </a:pPr>
          <a:r>
            <a:rPr lang="es-ES" sz="1800" kern="1200" dirty="0"/>
            <a:t>Cuando hay que reemplazar un bloque, si su bit de modificación (Dirty bit) esta activado entonces el bloque debe actualizarse en memoria principal.</a:t>
          </a:r>
          <a:endParaRPr lang="es-HN" sz="1800" kern="1200" dirty="0"/>
        </a:p>
        <a:p>
          <a:pPr marL="171450" lvl="1" indent="-171450" algn="l" defTabSz="800100">
            <a:lnSpc>
              <a:spcPct val="90000"/>
            </a:lnSpc>
            <a:spcBef>
              <a:spcPct val="0"/>
            </a:spcBef>
            <a:spcAft>
              <a:spcPct val="15000"/>
            </a:spcAft>
            <a:buChar char="•"/>
          </a:pPr>
          <a:r>
            <a:rPr lang="es-ES" sz="1800" kern="1200" dirty="0"/>
            <a:t>Los esquemas de escritura diferida pueden mejorar el rendimiento, especialmente cuando el CPU genera escrituras, más rápidas que las escrituras que pueden ser manejadas por la memoria principal. </a:t>
          </a:r>
          <a:endParaRPr lang="es-HN" sz="1800" kern="1200" dirty="0"/>
        </a:p>
      </dsp:txBody>
      <dsp:txXfrm>
        <a:off x="968674" y="1134903"/>
        <a:ext cx="6130737" cy="4043969"/>
      </dsp:txXfrm>
    </dsp:sp>
    <dsp:sp modelId="{FDCC8FE8-9CBB-45E6-9D52-D52558ACE245}">
      <dsp:nvSpPr>
        <dsp:cNvPr id="0" name=""/>
        <dsp:cNvSpPr/>
      </dsp:nvSpPr>
      <dsp:spPr>
        <a:xfrm>
          <a:off x="113219" y="5703"/>
          <a:ext cx="1710910" cy="171091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73385-E028-452F-9DC3-172781CA85C5}">
      <dsp:nvSpPr>
        <dsp:cNvPr id="0" name=""/>
        <dsp:cNvSpPr/>
      </dsp:nvSpPr>
      <dsp:spPr>
        <a:xfrm rot="16200000">
          <a:off x="-1519677" y="2960069"/>
          <a:ext cx="4386120" cy="92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18297" bIns="0" numCol="1" spcCol="1270" anchor="t" anchorCtr="0">
          <a:noAutofit/>
        </a:bodyPr>
        <a:lstStyle/>
        <a:p>
          <a:pPr marL="0" lvl="0" indent="0" algn="r" defTabSz="1200150">
            <a:lnSpc>
              <a:spcPct val="90000"/>
            </a:lnSpc>
            <a:spcBef>
              <a:spcPct val="0"/>
            </a:spcBef>
            <a:spcAft>
              <a:spcPct val="35000"/>
            </a:spcAft>
            <a:buNone/>
          </a:pPr>
          <a:endParaRPr lang="es-MX" sz="2700" kern="1200" dirty="0"/>
        </a:p>
        <a:p>
          <a:pPr marL="0" lvl="0" indent="0" algn="r" defTabSz="1200150">
            <a:lnSpc>
              <a:spcPct val="90000"/>
            </a:lnSpc>
            <a:spcBef>
              <a:spcPct val="0"/>
            </a:spcBef>
            <a:spcAft>
              <a:spcPct val="35000"/>
            </a:spcAft>
            <a:buNone/>
          </a:pPr>
          <a:endParaRPr lang="es-MX" sz="2700" kern="1200" dirty="0"/>
        </a:p>
      </dsp:txBody>
      <dsp:txXfrm>
        <a:off x="-1519677" y="2960069"/>
        <a:ext cx="4386120" cy="927833"/>
      </dsp:txXfrm>
    </dsp:sp>
    <dsp:sp modelId="{1DD672E0-6CEB-4E40-A04B-D386CB9416B4}">
      <dsp:nvSpPr>
        <dsp:cNvPr id="0" name=""/>
        <dsp:cNvSpPr/>
      </dsp:nvSpPr>
      <dsp:spPr>
        <a:xfrm>
          <a:off x="1137299" y="1230925"/>
          <a:ext cx="6326170" cy="4386120"/>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5128" tIns="818297" rIns="135128" bIns="135128" numCol="1" spcCol="1270" anchor="t" anchorCtr="0">
          <a:noAutofit/>
        </a:bodyPr>
        <a:lstStyle/>
        <a:p>
          <a:pPr marL="171450" lvl="1" indent="-171450" algn="l" defTabSz="844550">
            <a:lnSpc>
              <a:spcPct val="90000"/>
            </a:lnSpc>
            <a:spcBef>
              <a:spcPct val="0"/>
            </a:spcBef>
            <a:spcAft>
              <a:spcPct val="15000"/>
            </a:spcAft>
            <a:buChar char="•"/>
          </a:pPr>
          <a:r>
            <a:rPr lang="es-HN" sz="1900" kern="1200" dirty="0">
              <a:solidFill>
                <a:schemeClr val="bg1"/>
              </a:solidFill>
            </a:rPr>
            <a:t>El búfer de escritura se utiliza para </a:t>
          </a:r>
          <a:r>
            <a:rPr lang="es-ES" sz="1900" kern="1200" dirty="0">
              <a:solidFill>
                <a:schemeClr val="bg1"/>
              </a:solidFill>
            </a:rPr>
            <a:t>volcar los bloques sucios que van a ser reemplazados en memoria caché.</a:t>
          </a:r>
          <a:endParaRPr lang="es-MX" sz="1900" kern="1200" dirty="0">
            <a:solidFill>
              <a:schemeClr val="bg1"/>
            </a:solidFill>
          </a:endParaRPr>
        </a:p>
        <a:p>
          <a:pPr marL="171450" lvl="1" indent="-171450" algn="l" defTabSz="844550">
            <a:lnSpc>
              <a:spcPct val="90000"/>
            </a:lnSpc>
            <a:spcBef>
              <a:spcPct val="0"/>
            </a:spcBef>
            <a:spcAft>
              <a:spcPct val="15000"/>
            </a:spcAft>
            <a:buChar char="•"/>
          </a:pPr>
          <a:r>
            <a:rPr lang="es-ES" sz="1900" kern="1200" dirty="0">
              <a:solidFill>
                <a:schemeClr val="bg1"/>
              </a:solidFill>
            </a:rPr>
            <a:t>Cuando se trae un bloque a la caché que reemplaza a un bloque sucio, no hay que esperar a que se escriba el bloque sucio en el siguiente nivel, sino que se almacena temporalmente en el buffer.</a:t>
          </a:r>
          <a:endParaRPr lang="es-HN" sz="1900" kern="1200" dirty="0">
            <a:solidFill>
              <a:schemeClr val="bg1"/>
            </a:solidFill>
          </a:endParaRPr>
        </a:p>
        <a:p>
          <a:pPr marL="171450" lvl="1" indent="-171450" algn="l" defTabSz="844550">
            <a:lnSpc>
              <a:spcPct val="90000"/>
            </a:lnSpc>
            <a:spcBef>
              <a:spcPct val="0"/>
            </a:spcBef>
            <a:spcAft>
              <a:spcPct val="15000"/>
            </a:spcAft>
            <a:buChar char="•"/>
          </a:pPr>
          <a:r>
            <a:rPr lang="es-ES" sz="1900" kern="1200" dirty="0">
              <a:solidFill>
                <a:schemeClr val="bg1"/>
              </a:solidFill>
            </a:rPr>
            <a:t>Este buffer se vacía en dos situaciones: cuando se llena o cuando es necesario actualizar el siguiente nivel de la jerarquía de memoria antes de resolver un fallo.</a:t>
          </a:r>
          <a:endParaRPr lang="es-HN" sz="1900" kern="1200" dirty="0">
            <a:solidFill>
              <a:schemeClr val="bg1"/>
            </a:solidFill>
          </a:endParaRPr>
        </a:p>
        <a:p>
          <a:pPr marL="171450" lvl="1" indent="-171450" algn="l" defTabSz="844550">
            <a:lnSpc>
              <a:spcPct val="90000"/>
            </a:lnSpc>
            <a:spcBef>
              <a:spcPct val="0"/>
            </a:spcBef>
            <a:spcAft>
              <a:spcPct val="15000"/>
            </a:spcAft>
            <a:buChar char="•"/>
          </a:pPr>
          <a:r>
            <a:rPr lang="es-ES" sz="1900" kern="1200" dirty="0">
              <a:solidFill>
                <a:schemeClr val="bg1"/>
              </a:solidFill>
            </a:rPr>
            <a:t>En algunos casos, el buffer de escritura es más sofisticado y aprovecha para actualizar el </a:t>
          </a:r>
          <a:r>
            <a:rPr lang="es-HN" sz="1900" kern="1200" dirty="0">
              <a:solidFill>
                <a:schemeClr val="bg1"/>
              </a:solidFill>
            </a:rPr>
            <a:t>siguiente </a:t>
          </a:r>
          <a:r>
            <a:rPr lang="es-ES" sz="1900" kern="1200" dirty="0">
              <a:solidFill>
                <a:schemeClr val="bg1"/>
              </a:solidFill>
            </a:rPr>
            <a:t>nivel de la jerarquía de memoria en los momentos de inactividad.</a:t>
          </a:r>
          <a:endParaRPr lang="es-HN" sz="1900" kern="1200" dirty="0">
            <a:solidFill>
              <a:schemeClr val="bg1"/>
            </a:solidFill>
          </a:endParaRPr>
        </a:p>
        <a:p>
          <a:pPr marL="171450" lvl="1" indent="-171450" algn="l" defTabSz="844550">
            <a:lnSpc>
              <a:spcPct val="90000"/>
            </a:lnSpc>
            <a:spcBef>
              <a:spcPct val="0"/>
            </a:spcBef>
            <a:spcAft>
              <a:spcPct val="15000"/>
            </a:spcAft>
            <a:buChar char="•"/>
          </a:pPr>
          <a:endParaRPr lang="es-HN" sz="1900" kern="1200" dirty="0">
            <a:solidFill>
              <a:schemeClr val="bg1"/>
            </a:solidFill>
          </a:endParaRPr>
        </a:p>
        <a:p>
          <a:pPr marL="171450" lvl="1" indent="-171450" algn="l" defTabSz="844550">
            <a:lnSpc>
              <a:spcPct val="90000"/>
            </a:lnSpc>
            <a:spcBef>
              <a:spcPct val="0"/>
            </a:spcBef>
            <a:spcAft>
              <a:spcPct val="15000"/>
            </a:spcAft>
            <a:buChar char="•"/>
          </a:pPr>
          <a:endParaRPr lang="es-HN" sz="1900" kern="1200" dirty="0">
            <a:solidFill>
              <a:schemeClr val="bg1"/>
            </a:solidFill>
          </a:endParaRPr>
        </a:p>
        <a:p>
          <a:pPr marL="171450" lvl="1" indent="-171450" algn="l" defTabSz="844550">
            <a:lnSpc>
              <a:spcPct val="90000"/>
            </a:lnSpc>
            <a:spcBef>
              <a:spcPct val="0"/>
            </a:spcBef>
            <a:spcAft>
              <a:spcPct val="15000"/>
            </a:spcAft>
            <a:buChar char="•"/>
          </a:pPr>
          <a:endParaRPr lang="es-HN" sz="1900" kern="1200" dirty="0">
            <a:solidFill>
              <a:schemeClr val="bg1"/>
            </a:solidFill>
          </a:endParaRPr>
        </a:p>
        <a:p>
          <a:pPr marL="171450" lvl="1" indent="-171450" algn="l" defTabSz="844550">
            <a:lnSpc>
              <a:spcPct val="90000"/>
            </a:lnSpc>
            <a:spcBef>
              <a:spcPct val="0"/>
            </a:spcBef>
            <a:spcAft>
              <a:spcPct val="15000"/>
            </a:spcAft>
            <a:buChar char="•"/>
          </a:pPr>
          <a:endParaRPr lang="es-HN" sz="1900" kern="1200" dirty="0">
            <a:solidFill>
              <a:schemeClr val="bg1"/>
            </a:solidFill>
          </a:endParaRPr>
        </a:p>
        <a:p>
          <a:pPr marL="171450" lvl="1" indent="-171450" algn="l" defTabSz="844550">
            <a:lnSpc>
              <a:spcPct val="90000"/>
            </a:lnSpc>
            <a:spcBef>
              <a:spcPct val="0"/>
            </a:spcBef>
            <a:spcAft>
              <a:spcPct val="15000"/>
            </a:spcAft>
            <a:buChar char="•"/>
          </a:pPr>
          <a:endParaRPr lang="es-HN" sz="1900" kern="1200" dirty="0">
            <a:solidFill>
              <a:schemeClr val="bg1"/>
            </a:solidFill>
          </a:endParaRPr>
        </a:p>
        <a:p>
          <a:pPr marL="171450" lvl="1" indent="-171450" algn="l" defTabSz="844550">
            <a:lnSpc>
              <a:spcPct val="90000"/>
            </a:lnSpc>
            <a:spcBef>
              <a:spcPct val="0"/>
            </a:spcBef>
            <a:spcAft>
              <a:spcPct val="15000"/>
            </a:spcAft>
            <a:buChar char="•"/>
          </a:pPr>
          <a:endParaRPr lang="es-HN" sz="1900" kern="1200" dirty="0">
            <a:solidFill>
              <a:schemeClr val="bg1"/>
            </a:solidFill>
          </a:endParaRPr>
        </a:p>
        <a:p>
          <a:pPr marL="171450" lvl="1" indent="-171450" algn="l" defTabSz="844550">
            <a:lnSpc>
              <a:spcPct val="90000"/>
            </a:lnSpc>
            <a:spcBef>
              <a:spcPct val="0"/>
            </a:spcBef>
            <a:spcAft>
              <a:spcPct val="15000"/>
            </a:spcAft>
            <a:buChar char="•"/>
          </a:pPr>
          <a:endParaRPr lang="es-HN" sz="1900" kern="1200" dirty="0">
            <a:solidFill>
              <a:schemeClr val="bg1"/>
            </a:solidFill>
          </a:endParaRPr>
        </a:p>
        <a:p>
          <a:pPr marL="171450" lvl="1" indent="-171450" algn="l" defTabSz="844550">
            <a:lnSpc>
              <a:spcPct val="90000"/>
            </a:lnSpc>
            <a:spcBef>
              <a:spcPct val="0"/>
            </a:spcBef>
            <a:spcAft>
              <a:spcPct val="15000"/>
            </a:spcAft>
            <a:buChar char="•"/>
          </a:pPr>
          <a:endParaRPr lang="es-HN" sz="1900" kern="1200" dirty="0">
            <a:solidFill>
              <a:schemeClr val="bg1"/>
            </a:solidFill>
          </a:endParaRPr>
        </a:p>
        <a:p>
          <a:pPr marL="171450" lvl="1" indent="-171450" algn="l" defTabSz="844550">
            <a:lnSpc>
              <a:spcPct val="90000"/>
            </a:lnSpc>
            <a:spcBef>
              <a:spcPct val="0"/>
            </a:spcBef>
            <a:spcAft>
              <a:spcPct val="15000"/>
            </a:spcAft>
            <a:buChar char="•"/>
          </a:pPr>
          <a:endParaRPr lang="es-HN" sz="1900" kern="1200" dirty="0">
            <a:solidFill>
              <a:schemeClr val="bg1"/>
            </a:solidFill>
          </a:endParaRPr>
        </a:p>
        <a:p>
          <a:pPr marL="171450" lvl="1" indent="-171450" algn="l" defTabSz="844550">
            <a:lnSpc>
              <a:spcPct val="90000"/>
            </a:lnSpc>
            <a:spcBef>
              <a:spcPct val="0"/>
            </a:spcBef>
            <a:spcAft>
              <a:spcPct val="15000"/>
            </a:spcAft>
            <a:buChar char="•"/>
          </a:pPr>
          <a:endParaRPr lang="es-MX" sz="1900" kern="1200" dirty="0">
            <a:solidFill>
              <a:schemeClr val="bg1"/>
            </a:solidFill>
          </a:endParaRPr>
        </a:p>
        <a:p>
          <a:pPr marL="171450" lvl="1" indent="-171450" algn="ctr" defTabSz="844550">
            <a:lnSpc>
              <a:spcPct val="90000"/>
            </a:lnSpc>
            <a:spcBef>
              <a:spcPct val="0"/>
            </a:spcBef>
            <a:spcAft>
              <a:spcPct val="15000"/>
            </a:spcAft>
            <a:buChar char="•"/>
          </a:pPr>
          <a:endParaRPr lang="es-MX" sz="1900" kern="1200" dirty="0">
            <a:solidFill>
              <a:schemeClr val="bg1"/>
            </a:solidFill>
          </a:endParaRPr>
        </a:p>
        <a:p>
          <a:pPr marL="171450" lvl="1" indent="-171450" algn="ctr" defTabSz="844550">
            <a:lnSpc>
              <a:spcPct val="90000"/>
            </a:lnSpc>
            <a:spcBef>
              <a:spcPct val="0"/>
            </a:spcBef>
            <a:spcAft>
              <a:spcPct val="15000"/>
            </a:spcAft>
            <a:buChar char="•"/>
          </a:pPr>
          <a:endParaRPr lang="es-MX" sz="1900" kern="1200" dirty="0">
            <a:solidFill>
              <a:schemeClr val="bg1"/>
            </a:solidFill>
          </a:endParaRPr>
        </a:p>
      </dsp:txBody>
      <dsp:txXfrm>
        <a:off x="1137299" y="1230925"/>
        <a:ext cx="6326170" cy="4386120"/>
      </dsp:txXfrm>
    </dsp:sp>
    <dsp:sp modelId="{B0398647-7285-473F-8C33-81626123B2CC}">
      <dsp:nvSpPr>
        <dsp:cNvPr id="0" name=""/>
        <dsp:cNvSpPr/>
      </dsp:nvSpPr>
      <dsp:spPr>
        <a:xfrm>
          <a:off x="209466" y="6185"/>
          <a:ext cx="1855666" cy="185566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73385-E028-452F-9DC3-172781CA85C5}">
      <dsp:nvSpPr>
        <dsp:cNvPr id="0" name=""/>
        <dsp:cNvSpPr/>
      </dsp:nvSpPr>
      <dsp:spPr>
        <a:xfrm rot="16200000">
          <a:off x="-1485864" y="3034707"/>
          <a:ext cx="4496716" cy="951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38931" bIns="0" numCol="1" spcCol="1270" anchor="t" anchorCtr="0">
          <a:noAutofit/>
        </a:bodyPr>
        <a:lstStyle/>
        <a:p>
          <a:pPr marL="0" lvl="0" indent="0" algn="r" defTabSz="1244600">
            <a:lnSpc>
              <a:spcPct val="90000"/>
            </a:lnSpc>
            <a:spcBef>
              <a:spcPct val="0"/>
            </a:spcBef>
            <a:spcAft>
              <a:spcPct val="35000"/>
            </a:spcAft>
            <a:buNone/>
          </a:pPr>
          <a:endParaRPr lang="es-MX" sz="2800" kern="1200" dirty="0"/>
        </a:p>
        <a:p>
          <a:pPr marL="0" lvl="0" indent="0" algn="r" defTabSz="1244600">
            <a:lnSpc>
              <a:spcPct val="90000"/>
            </a:lnSpc>
            <a:spcBef>
              <a:spcPct val="0"/>
            </a:spcBef>
            <a:spcAft>
              <a:spcPct val="35000"/>
            </a:spcAft>
            <a:buNone/>
          </a:pPr>
          <a:endParaRPr lang="es-MX" sz="2800" kern="1200" dirty="0"/>
        </a:p>
      </dsp:txBody>
      <dsp:txXfrm>
        <a:off x="-1485864" y="3034707"/>
        <a:ext cx="4496716" cy="951228"/>
      </dsp:txXfrm>
    </dsp:sp>
    <dsp:sp modelId="{1DD672E0-6CEB-4E40-A04B-D386CB9416B4}">
      <dsp:nvSpPr>
        <dsp:cNvPr id="0" name=""/>
        <dsp:cNvSpPr/>
      </dsp:nvSpPr>
      <dsp:spPr>
        <a:xfrm>
          <a:off x="1238108" y="1268304"/>
          <a:ext cx="6859971" cy="4496716"/>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2240" tIns="838931"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solidFill>
                <a:schemeClr val="bg1"/>
              </a:solidFill>
            </a:rPr>
            <a:t>El contenido del bloque debe guardarse en la memoria si el dato en la cache ha sido modificado y se produce un fallo de cache.</a:t>
          </a:r>
          <a:endParaRPr lang="es-MX" sz="2000" kern="1200" dirty="0">
            <a:solidFill>
              <a:schemeClr val="bg1"/>
            </a:solidFill>
          </a:endParaRPr>
        </a:p>
        <a:p>
          <a:pPr marL="228600" lvl="1" indent="-228600" algn="l" defTabSz="889000">
            <a:lnSpc>
              <a:spcPct val="90000"/>
            </a:lnSpc>
            <a:spcBef>
              <a:spcPct val="0"/>
            </a:spcBef>
            <a:spcAft>
              <a:spcPct val="15000"/>
            </a:spcAft>
            <a:buChar char="•"/>
          </a:pPr>
          <a:r>
            <a:rPr lang="es-ES" sz="2000" kern="1200" dirty="0">
              <a:solidFill>
                <a:schemeClr val="bg1"/>
              </a:solidFill>
            </a:rPr>
            <a:t>Si en un almacenamiento simplemente se sobrescribe el bloque de cache antes de saber si el acceso acierta en la cache (como ocurre en la cache de escritura inmediata), se perdería el contenido del bloque, que no ha sido actualizado previamente en el siguiente nivel de la jerarquía de memoria.</a:t>
          </a:r>
          <a:endParaRPr lang="es-MX" sz="2000" kern="1200" dirty="0">
            <a:solidFill>
              <a:schemeClr val="bg1"/>
            </a:solidFill>
          </a:endParaRPr>
        </a:p>
        <a:p>
          <a:pPr marL="228600" lvl="1" indent="-228600" algn="l" defTabSz="889000">
            <a:lnSpc>
              <a:spcPct val="90000"/>
            </a:lnSpc>
            <a:spcBef>
              <a:spcPct val="0"/>
            </a:spcBef>
            <a:spcAft>
              <a:spcPct val="15000"/>
            </a:spcAft>
            <a:buChar char="•"/>
          </a:pPr>
          <a:r>
            <a:rPr lang="es-ES" sz="2000" kern="1200" dirty="0">
              <a:solidFill>
                <a:schemeClr val="bg1"/>
              </a:solidFill>
            </a:rPr>
            <a:t>Como no se puede sobrescribir el bloque, los almacenamientos requieren o bien dos ciclos (un ciclo para comprobar que se acierta seguido de otro ciclo en el que se realiza la escritura).</a:t>
          </a:r>
          <a:endParaRPr lang="es-MX"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MX"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MX" sz="2000" kern="1200" dirty="0">
            <a:solidFill>
              <a:schemeClr val="bg1"/>
            </a:solidFill>
          </a:endParaRPr>
        </a:p>
        <a:p>
          <a:pPr marL="228600" lvl="1" indent="-228600" algn="l" defTabSz="889000">
            <a:lnSpc>
              <a:spcPct val="90000"/>
            </a:lnSpc>
            <a:spcBef>
              <a:spcPct val="0"/>
            </a:spcBef>
            <a:spcAft>
              <a:spcPct val="15000"/>
            </a:spcAft>
            <a:buChar char="•"/>
          </a:pPr>
          <a:endParaRPr lang="es-MX"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MX"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HN" sz="2000" kern="1200" dirty="0">
            <a:solidFill>
              <a:schemeClr val="bg1"/>
            </a:solidFill>
          </a:endParaRPr>
        </a:p>
        <a:p>
          <a:pPr marL="228600" lvl="1" indent="-228600" algn="l" defTabSz="889000">
            <a:lnSpc>
              <a:spcPct val="90000"/>
            </a:lnSpc>
            <a:spcBef>
              <a:spcPct val="0"/>
            </a:spcBef>
            <a:spcAft>
              <a:spcPct val="15000"/>
            </a:spcAft>
            <a:buChar char="•"/>
          </a:pPr>
          <a:endParaRPr lang="es-MX" sz="2000" kern="1200" dirty="0">
            <a:solidFill>
              <a:schemeClr val="bg1"/>
            </a:solidFill>
          </a:endParaRPr>
        </a:p>
        <a:p>
          <a:pPr marL="228600" lvl="1" indent="-228600" algn="l" defTabSz="889000">
            <a:lnSpc>
              <a:spcPct val="90000"/>
            </a:lnSpc>
            <a:spcBef>
              <a:spcPct val="0"/>
            </a:spcBef>
            <a:spcAft>
              <a:spcPct val="15000"/>
            </a:spcAft>
            <a:buChar char="•"/>
          </a:pPr>
          <a:endParaRPr lang="es-MX" sz="2000" kern="1200" dirty="0">
            <a:solidFill>
              <a:schemeClr val="bg1"/>
            </a:solidFill>
          </a:endParaRPr>
        </a:p>
        <a:p>
          <a:pPr marL="228600" lvl="1" indent="-228600" algn="l" defTabSz="889000">
            <a:lnSpc>
              <a:spcPct val="90000"/>
            </a:lnSpc>
            <a:spcBef>
              <a:spcPct val="0"/>
            </a:spcBef>
            <a:spcAft>
              <a:spcPct val="15000"/>
            </a:spcAft>
            <a:buChar char="•"/>
          </a:pPr>
          <a:endParaRPr lang="es-MX" sz="2000" kern="1200" dirty="0">
            <a:solidFill>
              <a:schemeClr val="bg1"/>
            </a:solidFill>
          </a:endParaRPr>
        </a:p>
      </dsp:txBody>
      <dsp:txXfrm>
        <a:off x="1238108" y="1268304"/>
        <a:ext cx="6859971" cy="4496716"/>
      </dsp:txXfrm>
    </dsp:sp>
    <dsp:sp modelId="{B0398647-7285-473F-8C33-81626123B2CC}">
      <dsp:nvSpPr>
        <dsp:cNvPr id="0" name=""/>
        <dsp:cNvSpPr/>
      </dsp:nvSpPr>
      <dsp:spPr>
        <a:xfrm>
          <a:off x="286879" y="6341"/>
          <a:ext cx="1902456" cy="190245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8E4F24-6400-41A3-8413-F8314FFC91D6}">
      <dsp:nvSpPr>
        <dsp:cNvPr id="0" name=""/>
        <dsp:cNvSpPr/>
      </dsp:nvSpPr>
      <dsp:spPr>
        <a:xfrm rot="16200000">
          <a:off x="-1649472" y="3274115"/>
          <a:ext cx="4851463" cy="10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05114" bIns="0" numCol="1" spcCol="1270" anchor="t" anchorCtr="0">
          <a:noAutofit/>
        </a:bodyPr>
        <a:lstStyle/>
        <a:p>
          <a:pPr marL="0" lvl="0" indent="0" algn="r" defTabSz="1333500">
            <a:lnSpc>
              <a:spcPct val="90000"/>
            </a:lnSpc>
            <a:spcBef>
              <a:spcPct val="0"/>
            </a:spcBef>
            <a:spcAft>
              <a:spcPct val="35000"/>
            </a:spcAft>
            <a:buNone/>
          </a:pPr>
          <a:endParaRPr lang="es-ES" sz="3000" kern="1200" dirty="0"/>
        </a:p>
        <a:p>
          <a:pPr marL="0" lvl="0" indent="0" algn="r" defTabSz="1333500">
            <a:lnSpc>
              <a:spcPct val="90000"/>
            </a:lnSpc>
            <a:spcBef>
              <a:spcPct val="0"/>
            </a:spcBef>
            <a:spcAft>
              <a:spcPct val="35000"/>
            </a:spcAft>
            <a:buNone/>
          </a:pPr>
          <a:endParaRPr lang="es-HN" sz="3000" kern="1200" dirty="0"/>
        </a:p>
      </dsp:txBody>
      <dsp:txXfrm>
        <a:off x="-1649472" y="3274115"/>
        <a:ext cx="4851463" cy="1026271"/>
      </dsp:txXfrm>
    </dsp:sp>
    <dsp:sp modelId="{005792FF-FF72-4BEF-B6A3-DF73EDA22838}">
      <dsp:nvSpPr>
        <dsp:cNvPr id="0" name=""/>
        <dsp:cNvSpPr/>
      </dsp:nvSpPr>
      <dsp:spPr>
        <a:xfrm>
          <a:off x="1289394" y="1361519"/>
          <a:ext cx="7160450" cy="4851463"/>
        </a:xfrm>
        <a:prstGeom prst="rect">
          <a:avLst/>
        </a:prstGeom>
        <a:solidFill>
          <a:srgbClr val="00669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905114" rIns="128016"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Implementar instrucciones Store de manera eficiente en una caché que utiliza una estrategia de escritura diferida es más complejo que en un caché de escritura inmediata. </a:t>
          </a:r>
          <a:endParaRPr lang="es-HN" sz="1800" kern="1200" dirty="0"/>
        </a:p>
        <a:p>
          <a:pPr marL="171450" lvl="1" indent="-171450" algn="l" defTabSz="800100">
            <a:lnSpc>
              <a:spcPct val="90000"/>
            </a:lnSpc>
            <a:spcBef>
              <a:spcPct val="0"/>
            </a:spcBef>
            <a:spcAft>
              <a:spcPct val="15000"/>
            </a:spcAft>
            <a:buChar char="•"/>
          </a:pPr>
          <a:r>
            <a:rPr lang="es-ES" sz="1800" kern="1200" dirty="0"/>
            <a:t>En una caché de escritura diferida, debemos volver a escribir el bloque en memoria si los datos en la caché fueron modificados y tenemos un fallo de caché.</a:t>
          </a:r>
          <a:endParaRPr lang="es-HN" sz="1800" kern="1200" dirty="0"/>
        </a:p>
        <a:p>
          <a:pPr marL="171450" lvl="1" indent="-171450" algn="l" defTabSz="800100">
            <a:lnSpc>
              <a:spcPct val="90000"/>
            </a:lnSpc>
            <a:spcBef>
              <a:spcPct val="0"/>
            </a:spcBef>
            <a:spcAft>
              <a:spcPct val="15000"/>
            </a:spcAft>
            <a:buChar char="•"/>
          </a:pPr>
          <a:r>
            <a:rPr lang="es-ES" sz="1800" kern="1200" dirty="0"/>
            <a:t>Si simplemente sobrescribimos el bloque de una instrucción Store antes de saber si la instrucción había alcanzado la caché (como lo hacemos para un caché de escritura inmediata), destruiríamos el contenido del bloque, que no está respaldado en memoria. </a:t>
          </a:r>
          <a:endParaRPr lang="es-HN" sz="1800" kern="1200" dirty="0"/>
        </a:p>
        <a:p>
          <a:pPr marL="171450" lvl="1" indent="-171450" algn="l" defTabSz="800100">
            <a:lnSpc>
              <a:spcPct val="90000"/>
            </a:lnSpc>
            <a:spcBef>
              <a:spcPct val="0"/>
            </a:spcBef>
            <a:spcAft>
              <a:spcPct val="15000"/>
            </a:spcAft>
            <a:buChar char="•"/>
          </a:pPr>
          <a:r>
            <a:rPr lang="es-ES" sz="1800" kern="1200" dirty="0"/>
            <a:t>Una caché de escritura inmediata puede escribir los datos en la caché y leer la etiqueta; si las etiquetas no coinciden, entonces ocurre un fallo. Debido a que la caché es de escritura inmediata, la sobreescritura del bloque en la caché no es catastrófica ya que la memoria tiene el valor correcto.</a:t>
          </a:r>
          <a:endParaRPr lang="es-HN" sz="1800" kern="1200" dirty="0"/>
        </a:p>
      </dsp:txBody>
      <dsp:txXfrm>
        <a:off x="1289394" y="1361519"/>
        <a:ext cx="7160450" cy="4851463"/>
      </dsp:txXfrm>
    </dsp:sp>
    <dsp:sp modelId="{FDCC8FE8-9CBB-45E6-9D52-D52558ACE245}">
      <dsp:nvSpPr>
        <dsp:cNvPr id="0" name=""/>
        <dsp:cNvSpPr/>
      </dsp:nvSpPr>
      <dsp:spPr>
        <a:xfrm>
          <a:off x="263123" y="6841"/>
          <a:ext cx="2052542" cy="2052542"/>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50000" r="-50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AEF518-D9F6-41CA-B61B-D9528F543AE1}">
      <dsp:nvSpPr>
        <dsp:cNvPr id="0" name=""/>
        <dsp:cNvSpPr/>
      </dsp:nvSpPr>
      <dsp:spPr>
        <a:xfrm rot="16200000">
          <a:off x="-1868298" y="3427440"/>
          <a:ext cx="5078654" cy="1074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47500" bIns="0" numCol="1" spcCol="1270" anchor="t" anchorCtr="0">
          <a:noAutofit/>
        </a:bodyPr>
        <a:lstStyle/>
        <a:p>
          <a:pPr marL="0" lvl="0" indent="0" algn="r" defTabSz="1422400">
            <a:lnSpc>
              <a:spcPct val="90000"/>
            </a:lnSpc>
            <a:spcBef>
              <a:spcPct val="0"/>
            </a:spcBef>
            <a:spcAft>
              <a:spcPct val="35000"/>
            </a:spcAft>
            <a:buNone/>
          </a:pPr>
          <a:endParaRPr lang="es-ES" sz="3200" kern="1200" dirty="0"/>
        </a:p>
        <a:p>
          <a:pPr marL="0" lvl="0" indent="0" algn="r" defTabSz="1422400">
            <a:lnSpc>
              <a:spcPct val="90000"/>
            </a:lnSpc>
            <a:spcBef>
              <a:spcPct val="0"/>
            </a:spcBef>
            <a:spcAft>
              <a:spcPct val="35000"/>
            </a:spcAft>
            <a:buNone/>
          </a:pPr>
          <a:endParaRPr lang="es-HN" sz="3200" kern="1200" dirty="0"/>
        </a:p>
      </dsp:txBody>
      <dsp:txXfrm>
        <a:off x="-1868298" y="3427440"/>
        <a:ext cx="5078654" cy="1074330"/>
      </dsp:txXfrm>
    </dsp:sp>
    <dsp:sp modelId="{720E74DD-1549-480B-9DCF-9022AF839031}">
      <dsp:nvSpPr>
        <dsp:cNvPr id="0" name=""/>
        <dsp:cNvSpPr/>
      </dsp:nvSpPr>
      <dsp:spPr>
        <a:xfrm>
          <a:off x="1225609" y="1322182"/>
          <a:ext cx="7604995" cy="5078654"/>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47500" rIns="170688" bIns="170688" numCol="1" spcCol="1270" anchor="t" anchorCtr="0">
          <a:noAutofit/>
        </a:bodyPr>
        <a:lstStyle/>
        <a:p>
          <a:pPr marL="228600" lvl="1" indent="-228600" algn="l" defTabSz="1066800">
            <a:lnSpc>
              <a:spcPct val="90000"/>
            </a:lnSpc>
            <a:spcBef>
              <a:spcPct val="0"/>
            </a:spcBef>
            <a:spcAft>
              <a:spcPct val="15000"/>
            </a:spcAft>
            <a:buChar char="•"/>
          </a:pPr>
          <a:endParaRPr lang="es-HN" sz="2400" kern="1200" dirty="0"/>
        </a:p>
        <a:p>
          <a:pPr marL="228600" lvl="1" indent="-228600" algn="l" defTabSz="1066800">
            <a:lnSpc>
              <a:spcPct val="90000"/>
            </a:lnSpc>
            <a:spcBef>
              <a:spcPct val="0"/>
            </a:spcBef>
            <a:spcAft>
              <a:spcPct val="15000"/>
            </a:spcAft>
            <a:buChar char="•"/>
          </a:pPr>
          <a:r>
            <a:rPr lang="es-ES" sz="2400" kern="1200" dirty="0"/>
            <a:t>Como la palabra de la caché está siendo escrita por el procesador, no hay razón para leerla de memoria.</a:t>
          </a:r>
          <a:endParaRPr lang="es-HN" sz="2400" kern="1200" dirty="0"/>
        </a:p>
        <a:p>
          <a:pPr marL="228600" lvl="1" indent="-228600" algn="l" defTabSz="1066800">
            <a:lnSpc>
              <a:spcPct val="90000"/>
            </a:lnSpc>
            <a:spcBef>
              <a:spcPct val="0"/>
            </a:spcBef>
            <a:spcAft>
              <a:spcPct val="15000"/>
            </a:spcAft>
            <a:buChar char="•"/>
          </a:pPr>
          <a:r>
            <a:rPr lang="es-ES" sz="2400" kern="1200" dirty="0"/>
            <a:t>La palabra es sobrescrita por el procesador, actualizando la etiqueta y los datos.</a:t>
          </a:r>
          <a:endParaRPr lang="es-HN" sz="2400" kern="1200" dirty="0"/>
        </a:p>
        <a:p>
          <a:pPr marL="228600" lvl="1" indent="-228600" algn="l" defTabSz="1066800">
            <a:lnSpc>
              <a:spcPct val="90000"/>
            </a:lnSpc>
            <a:spcBef>
              <a:spcPct val="0"/>
            </a:spcBef>
            <a:spcAft>
              <a:spcPct val="15000"/>
            </a:spcAft>
            <a:buChar char="•"/>
          </a:pPr>
          <a:r>
            <a:rPr lang="es-ES" sz="2400" kern="1200" dirty="0"/>
            <a:t>No se necesita considerar si una escritura es un acierto o un fallo.</a:t>
          </a:r>
          <a:endParaRPr lang="es-HN" sz="2400" kern="1200" dirty="0"/>
        </a:p>
        <a:p>
          <a:pPr marL="228600" lvl="1" indent="-228600" algn="l" defTabSz="1066800">
            <a:lnSpc>
              <a:spcPct val="90000"/>
            </a:lnSpc>
            <a:spcBef>
              <a:spcPct val="0"/>
            </a:spcBef>
            <a:spcAft>
              <a:spcPct val="15000"/>
            </a:spcAft>
            <a:buChar char="•"/>
          </a:pPr>
          <a:r>
            <a:rPr lang="es-ES" sz="2400" kern="1200" dirty="0"/>
            <a:t>Escribir también la palabra en memoria principal utilizando políticas de escritura.</a:t>
          </a:r>
          <a:endParaRPr lang="es-HN" sz="2400" kern="1200" dirty="0"/>
        </a:p>
        <a:p>
          <a:pPr marL="228600" lvl="1" indent="-228600" algn="l" defTabSz="1066800">
            <a:lnSpc>
              <a:spcPct val="90000"/>
            </a:lnSpc>
            <a:spcBef>
              <a:spcPct val="0"/>
            </a:spcBef>
            <a:spcAft>
              <a:spcPct val="15000"/>
            </a:spcAft>
            <a:buChar char="•"/>
          </a:pPr>
          <a:endParaRPr lang="es-HN" sz="2400" kern="1200" dirty="0"/>
        </a:p>
      </dsp:txBody>
      <dsp:txXfrm>
        <a:off x="1225609" y="1322182"/>
        <a:ext cx="7604995" cy="5078654"/>
      </dsp:txXfrm>
    </dsp:sp>
    <dsp:sp modelId="{1A9FE86A-8420-4FD4-A353-A13F40E4E65D}">
      <dsp:nvSpPr>
        <dsp:cNvPr id="0" name=""/>
        <dsp:cNvSpPr/>
      </dsp:nvSpPr>
      <dsp:spPr>
        <a:xfrm>
          <a:off x="133863" y="77530"/>
          <a:ext cx="2148661" cy="214866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AEF518-D9F6-41CA-B61B-D9528F543AE1}">
      <dsp:nvSpPr>
        <dsp:cNvPr id="0" name=""/>
        <dsp:cNvSpPr/>
      </dsp:nvSpPr>
      <dsp:spPr>
        <a:xfrm rot="16200000">
          <a:off x="-1750911" y="3427440"/>
          <a:ext cx="5078654" cy="1074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47500" bIns="0" numCol="1" spcCol="1270" anchor="t" anchorCtr="0">
          <a:noAutofit/>
        </a:bodyPr>
        <a:lstStyle/>
        <a:p>
          <a:pPr marL="0" lvl="0" indent="0" algn="r" defTabSz="1422400">
            <a:lnSpc>
              <a:spcPct val="90000"/>
            </a:lnSpc>
            <a:spcBef>
              <a:spcPct val="0"/>
            </a:spcBef>
            <a:spcAft>
              <a:spcPct val="35000"/>
            </a:spcAft>
            <a:buNone/>
          </a:pPr>
          <a:endParaRPr lang="es-ES" sz="3200" kern="1200" dirty="0"/>
        </a:p>
        <a:p>
          <a:pPr marL="0" lvl="0" indent="0" algn="r" defTabSz="1422400">
            <a:lnSpc>
              <a:spcPct val="90000"/>
            </a:lnSpc>
            <a:spcBef>
              <a:spcPct val="0"/>
            </a:spcBef>
            <a:spcAft>
              <a:spcPct val="35000"/>
            </a:spcAft>
            <a:buNone/>
          </a:pPr>
          <a:endParaRPr lang="es-HN" sz="3200" kern="1200" dirty="0"/>
        </a:p>
      </dsp:txBody>
      <dsp:txXfrm>
        <a:off x="-1750911" y="3427440"/>
        <a:ext cx="5078654" cy="1074330"/>
      </dsp:txXfrm>
    </dsp:sp>
    <dsp:sp modelId="{720E74DD-1549-480B-9DCF-9022AF839031}">
      <dsp:nvSpPr>
        <dsp:cNvPr id="0" name=""/>
        <dsp:cNvSpPr/>
      </dsp:nvSpPr>
      <dsp:spPr>
        <a:xfrm>
          <a:off x="1342458" y="1322182"/>
          <a:ext cx="7370222" cy="5078654"/>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947500" rIns="120904" bIns="120904" numCol="1" spcCol="1270" anchor="t" anchorCtr="0">
          <a:noAutofit/>
        </a:bodyPr>
        <a:lstStyle/>
        <a:p>
          <a:pPr marL="171450" lvl="1" indent="-171450" algn="l" defTabSz="733425">
            <a:lnSpc>
              <a:spcPct val="90000"/>
            </a:lnSpc>
            <a:spcBef>
              <a:spcPct val="0"/>
            </a:spcBef>
            <a:spcAft>
              <a:spcPct val="15000"/>
            </a:spcAft>
            <a:buChar char="•"/>
          </a:pPr>
          <a:r>
            <a:rPr lang="es-ES" sz="1650" kern="1200" dirty="0"/>
            <a:t>Ya que la línea contiene mas de una palabra, no se puede almacenar solamente la etiqueta y los datos.</a:t>
          </a:r>
          <a:endParaRPr lang="es-HN" sz="1650" kern="1200" dirty="0"/>
        </a:p>
        <a:p>
          <a:pPr marL="171450" lvl="1" indent="-171450" algn="l" defTabSz="733425">
            <a:lnSpc>
              <a:spcPct val="90000"/>
            </a:lnSpc>
            <a:spcBef>
              <a:spcPct val="0"/>
            </a:spcBef>
            <a:spcAft>
              <a:spcPct val="15000"/>
            </a:spcAft>
            <a:buChar char="•"/>
          </a:pPr>
          <a:r>
            <a:rPr lang="es-ES" sz="1650" kern="1200" dirty="0"/>
            <a:t>Si tenemos dos direcciones de memoria, X y Y, que corresponden ambas a la línea de caché C de 16 palabras que contiene Y en este momento.</a:t>
          </a:r>
          <a:endParaRPr lang="es-HN" sz="1650" kern="1200" dirty="0"/>
        </a:p>
        <a:p>
          <a:pPr marL="171450" lvl="1" indent="-171450" algn="l" defTabSz="733425">
            <a:lnSpc>
              <a:spcPct val="90000"/>
            </a:lnSpc>
            <a:spcBef>
              <a:spcPct val="0"/>
            </a:spcBef>
            <a:spcAft>
              <a:spcPct val="15000"/>
            </a:spcAft>
            <a:buChar char="•"/>
          </a:pPr>
          <a:r>
            <a:rPr lang="es-ES" sz="1650" kern="1200" dirty="0"/>
            <a:t>Se escribe en la dirección X simplemente sobrescribiendo los datos y la etiqueta de la línea C. Después de la escritura, la línea C tendrá la etiqueta de X pero su parte de datos contendrá una palabra de X y 15 de Y. </a:t>
          </a:r>
          <a:endParaRPr lang="es-HN" sz="1650" kern="1200" dirty="0"/>
        </a:p>
        <a:p>
          <a:pPr marL="171450" lvl="1" indent="-171450" algn="l" defTabSz="733425">
            <a:lnSpc>
              <a:spcPct val="90000"/>
            </a:lnSpc>
            <a:spcBef>
              <a:spcPct val="0"/>
            </a:spcBef>
            <a:spcAft>
              <a:spcPct val="15000"/>
            </a:spcAft>
            <a:buChar char="•"/>
          </a:pPr>
          <a:r>
            <a:rPr lang="es-ES" sz="1650" kern="1200" dirty="0"/>
            <a:t>Este problema se puede resolver para una caché con escritura inmediata escribiendo los datos mientras se comparan las etiquetas, igual que si fuera una lectura.</a:t>
          </a:r>
          <a:endParaRPr lang="es-HN" sz="1650" kern="1200" dirty="0"/>
        </a:p>
        <a:p>
          <a:pPr marL="171450" lvl="1" indent="-171450" algn="l" defTabSz="733425">
            <a:lnSpc>
              <a:spcPct val="90000"/>
            </a:lnSpc>
            <a:spcBef>
              <a:spcPct val="0"/>
            </a:spcBef>
            <a:spcAft>
              <a:spcPct val="15000"/>
            </a:spcAft>
            <a:buChar char="•"/>
          </a:pPr>
          <a:r>
            <a:rPr lang="es-ES" sz="1650" kern="1200" dirty="0"/>
            <a:t>Si la etiqueta de la dirección y la etiqueta de la caché son iguales, se tiene un acierto de escritura y se puede continuar. Si las etiquetas son diferentes se tiene un fallo de escritura y se tiene que traer el bloque de memoria principal. </a:t>
          </a:r>
          <a:endParaRPr lang="es-HN" sz="1650" kern="1200" dirty="0"/>
        </a:p>
        <a:p>
          <a:pPr marL="171450" lvl="1" indent="-171450" algn="l" defTabSz="733425">
            <a:lnSpc>
              <a:spcPct val="90000"/>
            </a:lnSpc>
            <a:spcBef>
              <a:spcPct val="0"/>
            </a:spcBef>
            <a:spcAft>
              <a:spcPct val="15000"/>
            </a:spcAft>
            <a:buChar char="•"/>
          </a:pPr>
          <a:r>
            <a:rPr lang="es-ES" sz="1650" kern="1200" dirty="0"/>
            <a:t>Después de traer el bloque, se podrá escribir la palabra que causó el fallo.</a:t>
          </a:r>
          <a:endParaRPr lang="es-HN" sz="1650" kern="1200" dirty="0"/>
        </a:p>
        <a:p>
          <a:pPr marL="171450" lvl="1" indent="-171450" algn="l" defTabSz="733425">
            <a:lnSpc>
              <a:spcPct val="90000"/>
            </a:lnSpc>
            <a:spcBef>
              <a:spcPct val="0"/>
            </a:spcBef>
            <a:spcAft>
              <a:spcPct val="15000"/>
            </a:spcAft>
            <a:buChar char="•"/>
          </a:pPr>
          <a:r>
            <a:rPr lang="es-ES" sz="1650" kern="1200" dirty="0"/>
            <a:t>Luego se actualiza en memoria principal utilizando políticas de escritura. </a:t>
          </a:r>
          <a:endParaRPr lang="es-HN" sz="1650" kern="1200" dirty="0"/>
        </a:p>
        <a:p>
          <a:pPr marL="171450" lvl="1" indent="-171450" algn="l" defTabSz="733425">
            <a:lnSpc>
              <a:spcPct val="90000"/>
            </a:lnSpc>
            <a:spcBef>
              <a:spcPct val="0"/>
            </a:spcBef>
            <a:spcAft>
              <a:spcPct val="15000"/>
            </a:spcAft>
            <a:buChar char="•"/>
          </a:pPr>
          <a:endParaRPr lang="es-HN" sz="1650" kern="1200" dirty="0"/>
        </a:p>
        <a:p>
          <a:pPr marL="171450" lvl="1" indent="-171450" algn="l" defTabSz="733425">
            <a:lnSpc>
              <a:spcPct val="90000"/>
            </a:lnSpc>
            <a:spcBef>
              <a:spcPct val="0"/>
            </a:spcBef>
            <a:spcAft>
              <a:spcPct val="15000"/>
            </a:spcAft>
            <a:buChar char="•"/>
          </a:pPr>
          <a:endParaRPr lang="es-HN" sz="1650" kern="1200" dirty="0"/>
        </a:p>
      </dsp:txBody>
      <dsp:txXfrm>
        <a:off x="1342458" y="1322182"/>
        <a:ext cx="7370222" cy="5078654"/>
      </dsp:txXfrm>
    </dsp:sp>
    <dsp:sp modelId="{1A9FE86A-8420-4FD4-A353-A13F40E4E65D}">
      <dsp:nvSpPr>
        <dsp:cNvPr id="0" name=""/>
        <dsp:cNvSpPr/>
      </dsp:nvSpPr>
      <dsp:spPr>
        <a:xfrm>
          <a:off x="251249" y="77530"/>
          <a:ext cx="2148661" cy="214866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AEF518-D9F6-41CA-B61B-D9528F543AE1}">
      <dsp:nvSpPr>
        <dsp:cNvPr id="0" name=""/>
        <dsp:cNvSpPr/>
      </dsp:nvSpPr>
      <dsp:spPr>
        <a:xfrm rot="16200000">
          <a:off x="-1750911" y="3427440"/>
          <a:ext cx="5078654" cy="1074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47500" bIns="0" numCol="1" spcCol="1270" anchor="t" anchorCtr="0">
          <a:noAutofit/>
        </a:bodyPr>
        <a:lstStyle/>
        <a:p>
          <a:pPr marL="0" lvl="0" indent="0" algn="r" defTabSz="1422400">
            <a:lnSpc>
              <a:spcPct val="90000"/>
            </a:lnSpc>
            <a:spcBef>
              <a:spcPct val="0"/>
            </a:spcBef>
            <a:spcAft>
              <a:spcPct val="35000"/>
            </a:spcAft>
            <a:buNone/>
          </a:pPr>
          <a:endParaRPr lang="es-ES" sz="3200" kern="1200" dirty="0"/>
        </a:p>
        <a:p>
          <a:pPr marL="0" lvl="0" indent="0" algn="r" defTabSz="1422400">
            <a:lnSpc>
              <a:spcPct val="90000"/>
            </a:lnSpc>
            <a:spcBef>
              <a:spcPct val="0"/>
            </a:spcBef>
            <a:spcAft>
              <a:spcPct val="35000"/>
            </a:spcAft>
            <a:buNone/>
          </a:pPr>
          <a:endParaRPr lang="es-HN" sz="3200" kern="1200" dirty="0"/>
        </a:p>
      </dsp:txBody>
      <dsp:txXfrm>
        <a:off x="-1750911" y="3427440"/>
        <a:ext cx="5078654" cy="1074330"/>
      </dsp:txXfrm>
    </dsp:sp>
    <dsp:sp modelId="{720E74DD-1549-480B-9DCF-9022AF839031}">
      <dsp:nvSpPr>
        <dsp:cNvPr id="0" name=""/>
        <dsp:cNvSpPr/>
      </dsp:nvSpPr>
      <dsp:spPr>
        <a:xfrm>
          <a:off x="1342458" y="1322182"/>
          <a:ext cx="7370222" cy="5078654"/>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47500" rIns="170688" bIns="170688" numCol="1" spcCol="1270" anchor="t" anchorCtr="0">
          <a:noAutofit/>
        </a:bodyPr>
        <a:lstStyle/>
        <a:p>
          <a:pPr marL="228600" lvl="1" indent="-228600" algn="l" defTabSz="1066800">
            <a:lnSpc>
              <a:spcPct val="90000"/>
            </a:lnSpc>
            <a:spcBef>
              <a:spcPct val="0"/>
            </a:spcBef>
            <a:spcAft>
              <a:spcPct val="15000"/>
            </a:spcAft>
            <a:buChar char="•"/>
          </a:pPr>
          <a:endParaRPr lang="es-HN" sz="2400" kern="1200" dirty="0"/>
        </a:p>
        <a:p>
          <a:pPr marL="228600" lvl="1" indent="-228600" algn="l" defTabSz="1066800">
            <a:lnSpc>
              <a:spcPct val="90000"/>
            </a:lnSpc>
            <a:spcBef>
              <a:spcPct val="0"/>
            </a:spcBef>
            <a:spcAft>
              <a:spcPct val="15000"/>
            </a:spcAft>
            <a:buChar char="•"/>
          </a:pPr>
          <a:r>
            <a:rPr lang="es-HN" sz="2400" kern="1200" dirty="0"/>
            <a:t>Un </a:t>
          </a:r>
          <a:r>
            <a:rPr lang="es-ES" sz="2400" kern="1200" dirty="0"/>
            <a:t>nivel de la </a:t>
          </a:r>
          <a:r>
            <a:rPr lang="es-HN" sz="2400" kern="1200" dirty="0"/>
            <a:t>jerarquía de memoria se compone de dos caches independientes que funcionan en paralelo, una de instrucciones y </a:t>
          </a:r>
          <a:r>
            <a:rPr lang="es-ES" sz="2400" kern="1200" dirty="0"/>
            <a:t>la otra de datos.</a:t>
          </a:r>
          <a:endParaRPr lang="es-HN" sz="2400" kern="1200" dirty="0"/>
        </a:p>
        <a:p>
          <a:pPr marL="228600" lvl="1" indent="-228600" algn="l" defTabSz="1066800">
            <a:lnSpc>
              <a:spcPct val="90000"/>
            </a:lnSpc>
            <a:spcBef>
              <a:spcPct val="0"/>
            </a:spcBef>
            <a:spcAft>
              <a:spcPct val="15000"/>
            </a:spcAft>
            <a:buChar char="•"/>
          </a:pPr>
          <a:r>
            <a:rPr lang="es-ES" sz="2400" kern="1200" dirty="0"/>
            <a:t>Una cache combinada con una capacidad total igual a la suma de dos caches separadas tendrá normalmente una mayor frecuencia de aciertos.</a:t>
          </a:r>
          <a:endParaRPr lang="es-HN" sz="2400" kern="1200" dirty="0"/>
        </a:p>
        <a:p>
          <a:pPr marL="228600" lvl="1" indent="-228600" algn="l" defTabSz="1066800">
            <a:lnSpc>
              <a:spcPct val="90000"/>
            </a:lnSpc>
            <a:spcBef>
              <a:spcPct val="0"/>
            </a:spcBef>
            <a:spcAft>
              <a:spcPct val="15000"/>
            </a:spcAft>
            <a:buChar char="•"/>
          </a:pPr>
          <a:r>
            <a:rPr lang="es-ES" sz="2400" kern="1200" dirty="0"/>
            <a:t>Utilizan caches separadas para instrucciones y datos con el objetivo de aumentar el ritmo de transferencia o ancho de banda (bandwidth).</a:t>
          </a:r>
          <a:endParaRPr lang="es-HN" sz="2400" kern="1200" dirty="0"/>
        </a:p>
        <a:p>
          <a:pPr marL="228600" lvl="1" indent="-228600" algn="l" defTabSz="1066800">
            <a:lnSpc>
              <a:spcPct val="90000"/>
            </a:lnSpc>
            <a:spcBef>
              <a:spcPct val="0"/>
            </a:spcBef>
            <a:spcAft>
              <a:spcPct val="15000"/>
            </a:spcAft>
            <a:buChar char="•"/>
          </a:pPr>
          <a:r>
            <a:rPr lang="es-ES" sz="2400" kern="1200" dirty="0"/>
            <a:t>Puede haber, también, </a:t>
          </a:r>
          <a:r>
            <a:rPr lang="es-HN" sz="2400" kern="1200" dirty="0"/>
            <a:t>menos fallos de conflicto.</a:t>
          </a:r>
        </a:p>
        <a:p>
          <a:pPr marL="228600" lvl="1" indent="-228600" algn="l" defTabSz="1066800">
            <a:lnSpc>
              <a:spcPct val="90000"/>
            </a:lnSpc>
            <a:spcBef>
              <a:spcPct val="0"/>
            </a:spcBef>
            <a:spcAft>
              <a:spcPct val="15000"/>
            </a:spcAft>
            <a:buChar char="•"/>
          </a:pPr>
          <a:endParaRPr lang="es-HN" sz="2400" kern="1200" dirty="0"/>
        </a:p>
      </dsp:txBody>
      <dsp:txXfrm>
        <a:off x="1342458" y="1322182"/>
        <a:ext cx="7370222" cy="5078654"/>
      </dsp:txXfrm>
    </dsp:sp>
    <dsp:sp modelId="{1A9FE86A-8420-4FD4-A353-A13F40E4E65D}">
      <dsp:nvSpPr>
        <dsp:cNvPr id="0" name=""/>
        <dsp:cNvSpPr/>
      </dsp:nvSpPr>
      <dsp:spPr>
        <a:xfrm>
          <a:off x="251249" y="77530"/>
          <a:ext cx="2148661" cy="214866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AEF518-D9F6-41CA-B61B-D9528F543AE1}">
      <dsp:nvSpPr>
        <dsp:cNvPr id="0" name=""/>
        <dsp:cNvSpPr/>
      </dsp:nvSpPr>
      <dsp:spPr>
        <a:xfrm rot="16200000">
          <a:off x="-1750911" y="3427440"/>
          <a:ext cx="5078654" cy="1074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47500" bIns="0" numCol="1" spcCol="1270" anchor="t" anchorCtr="0">
          <a:noAutofit/>
        </a:bodyPr>
        <a:lstStyle/>
        <a:p>
          <a:pPr marL="0" lvl="0" indent="0" algn="r" defTabSz="1422400">
            <a:lnSpc>
              <a:spcPct val="90000"/>
            </a:lnSpc>
            <a:spcBef>
              <a:spcPct val="0"/>
            </a:spcBef>
            <a:spcAft>
              <a:spcPct val="35000"/>
            </a:spcAft>
            <a:buNone/>
          </a:pPr>
          <a:endParaRPr lang="es-ES" sz="3200" kern="1200" dirty="0"/>
        </a:p>
        <a:p>
          <a:pPr marL="0" lvl="0" indent="0" algn="r" defTabSz="1422400">
            <a:lnSpc>
              <a:spcPct val="90000"/>
            </a:lnSpc>
            <a:spcBef>
              <a:spcPct val="0"/>
            </a:spcBef>
            <a:spcAft>
              <a:spcPct val="35000"/>
            </a:spcAft>
            <a:buNone/>
          </a:pPr>
          <a:endParaRPr lang="es-HN" sz="3200" kern="1200" dirty="0"/>
        </a:p>
      </dsp:txBody>
      <dsp:txXfrm>
        <a:off x="-1750911" y="3427440"/>
        <a:ext cx="5078654" cy="1074330"/>
      </dsp:txXfrm>
    </dsp:sp>
    <dsp:sp modelId="{720E74DD-1549-480B-9DCF-9022AF839031}">
      <dsp:nvSpPr>
        <dsp:cNvPr id="0" name=""/>
        <dsp:cNvSpPr/>
      </dsp:nvSpPr>
      <dsp:spPr>
        <a:xfrm>
          <a:off x="1342458" y="1322182"/>
          <a:ext cx="7370222" cy="5078654"/>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947500"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t>Los fallos de cache se resuelven con los datos de la memoria principal, la cual se fabrica </a:t>
          </a:r>
          <a:r>
            <a:rPr lang="es-HN" sz="2000" kern="1200" dirty="0"/>
            <a:t>con celdas DRAM.</a:t>
          </a:r>
        </a:p>
        <a:p>
          <a:pPr marL="228600" lvl="1" indent="-228600" algn="l" defTabSz="889000">
            <a:lnSpc>
              <a:spcPct val="90000"/>
            </a:lnSpc>
            <a:spcBef>
              <a:spcPct val="0"/>
            </a:spcBef>
            <a:spcAft>
              <a:spcPct val="15000"/>
            </a:spcAft>
            <a:buChar char="•"/>
          </a:pPr>
          <a:r>
            <a:rPr lang="es-ES" sz="2000" kern="1200" dirty="0"/>
            <a:t>El diseño de las DRAM persigue optimizar la densidad del chip en lugar del tiempo de acceso.</a:t>
          </a:r>
          <a:endParaRPr lang="es-HN" sz="2000" kern="1200" dirty="0"/>
        </a:p>
        <a:p>
          <a:pPr marL="228600" lvl="1" indent="-228600" algn="l" defTabSz="889000">
            <a:lnSpc>
              <a:spcPct val="90000"/>
            </a:lnSpc>
            <a:spcBef>
              <a:spcPct val="0"/>
            </a:spcBef>
            <a:spcAft>
              <a:spcPct val="15000"/>
            </a:spcAft>
            <a:buChar char="•"/>
          </a:pPr>
          <a:r>
            <a:rPr lang="es-HN" sz="2000" kern="1200" dirty="0"/>
            <a:t>Podemos reducir la penalización </a:t>
          </a:r>
          <a:r>
            <a:rPr lang="es-ES" sz="2000" kern="1200" dirty="0"/>
            <a:t>por fallo si aumentamos el ancho de banda desde la memoria a la cache.</a:t>
          </a:r>
          <a:endParaRPr lang="es-HN" sz="2000" kern="1200" dirty="0"/>
        </a:p>
        <a:p>
          <a:pPr marL="228600" lvl="1" indent="-228600" algn="l" defTabSz="889000">
            <a:lnSpc>
              <a:spcPct val="90000"/>
            </a:lnSpc>
            <a:spcBef>
              <a:spcPct val="0"/>
            </a:spcBef>
            <a:spcAft>
              <a:spcPct val="15000"/>
            </a:spcAft>
            <a:buChar char="•"/>
          </a:pPr>
          <a:r>
            <a:rPr lang="es-HN" sz="2000" kern="1200" dirty="0"/>
            <a:t>Esta reducción </a:t>
          </a:r>
          <a:r>
            <a:rPr lang="es-ES" sz="2000" kern="1200" dirty="0"/>
            <a:t>permite usar tamaños más grandes de bloque manteniendo una baja penalización por </a:t>
          </a:r>
          <a:r>
            <a:rPr lang="es-HN" sz="2000" kern="1200" dirty="0"/>
            <a:t>fallo.</a:t>
          </a:r>
        </a:p>
        <a:p>
          <a:pPr marL="228600" lvl="1" indent="-228600" algn="l" defTabSz="889000">
            <a:lnSpc>
              <a:spcPct val="90000"/>
            </a:lnSpc>
            <a:spcBef>
              <a:spcPct val="0"/>
            </a:spcBef>
            <a:spcAft>
              <a:spcPct val="15000"/>
            </a:spcAft>
            <a:buChar char="•"/>
          </a:pPr>
          <a:r>
            <a:rPr lang="es-ES" sz="2000" kern="1200" dirty="0"/>
            <a:t>Por regla general, el procesador está conectado a la memoria a través de un bus. </a:t>
          </a:r>
          <a:endParaRPr lang="es-HN" sz="2000" kern="1200" dirty="0"/>
        </a:p>
        <a:p>
          <a:pPr marL="228600" lvl="1" indent="-228600" algn="l" defTabSz="889000">
            <a:lnSpc>
              <a:spcPct val="90000"/>
            </a:lnSpc>
            <a:spcBef>
              <a:spcPct val="0"/>
            </a:spcBef>
            <a:spcAft>
              <a:spcPct val="15000"/>
            </a:spcAft>
            <a:buChar char="•"/>
          </a:pPr>
          <a:r>
            <a:rPr lang="es-ES" sz="2000" kern="1200" dirty="0"/>
            <a:t>La frecuencia de reloj del bus normalmente es muy inferior a la del procesador. La frecuencia de este bus afecta a la penalización por fallo.</a:t>
          </a: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dsp:txBody>
      <dsp:txXfrm>
        <a:off x="1342458" y="1322182"/>
        <a:ext cx="7370222" cy="5078654"/>
      </dsp:txXfrm>
    </dsp:sp>
    <dsp:sp modelId="{1A9FE86A-8420-4FD4-A353-A13F40E4E65D}">
      <dsp:nvSpPr>
        <dsp:cNvPr id="0" name=""/>
        <dsp:cNvSpPr/>
      </dsp:nvSpPr>
      <dsp:spPr>
        <a:xfrm>
          <a:off x="251249" y="77530"/>
          <a:ext cx="2148661" cy="214866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8000" r="-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AEF518-D9F6-41CA-B61B-D9528F543AE1}">
      <dsp:nvSpPr>
        <dsp:cNvPr id="0" name=""/>
        <dsp:cNvSpPr/>
      </dsp:nvSpPr>
      <dsp:spPr>
        <a:xfrm rot="16200000">
          <a:off x="-1750911" y="3427440"/>
          <a:ext cx="5078654" cy="1074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47500" bIns="0" numCol="1" spcCol="1270" anchor="t" anchorCtr="0">
          <a:noAutofit/>
        </a:bodyPr>
        <a:lstStyle/>
        <a:p>
          <a:pPr marL="0" lvl="0" indent="0" algn="r" defTabSz="1422400">
            <a:lnSpc>
              <a:spcPct val="90000"/>
            </a:lnSpc>
            <a:spcBef>
              <a:spcPct val="0"/>
            </a:spcBef>
            <a:spcAft>
              <a:spcPct val="35000"/>
            </a:spcAft>
            <a:buNone/>
          </a:pPr>
          <a:endParaRPr lang="es-ES" sz="3200" kern="1200" dirty="0"/>
        </a:p>
        <a:p>
          <a:pPr marL="0" lvl="0" indent="0" algn="r" defTabSz="1422400">
            <a:lnSpc>
              <a:spcPct val="90000"/>
            </a:lnSpc>
            <a:spcBef>
              <a:spcPct val="0"/>
            </a:spcBef>
            <a:spcAft>
              <a:spcPct val="35000"/>
            </a:spcAft>
            <a:buNone/>
          </a:pPr>
          <a:endParaRPr lang="es-HN" sz="3200" kern="1200" dirty="0"/>
        </a:p>
      </dsp:txBody>
      <dsp:txXfrm>
        <a:off x="-1750911" y="3427440"/>
        <a:ext cx="5078654" cy="1074330"/>
      </dsp:txXfrm>
    </dsp:sp>
    <dsp:sp modelId="{720E74DD-1549-480B-9DCF-9022AF839031}">
      <dsp:nvSpPr>
        <dsp:cNvPr id="0" name=""/>
        <dsp:cNvSpPr/>
      </dsp:nvSpPr>
      <dsp:spPr>
        <a:xfrm>
          <a:off x="1342458" y="1322182"/>
          <a:ext cx="7370222" cy="5078654"/>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947500"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t>Reducir la frecuencia de fallos disminuyendo la probabilidad de que dos bloques de memoria distintos compitan por la misma posi</a:t>
          </a:r>
          <a:r>
            <a:rPr lang="es-HN" sz="2000" kern="1200" dirty="0"/>
            <a:t>ción de cache.</a:t>
          </a:r>
        </a:p>
        <a:p>
          <a:pPr marL="228600" lvl="1" indent="-228600" algn="l" defTabSz="889000">
            <a:lnSpc>
              <a:spcPct val="90000"/>
            </a:lnSpc>
            <a:spcBef>
              <a:spcPct val="0"/>
            </a:spcBef>
            <a:spcAft>
              <a:spcPct val="15000"/>
            </a:spcAft>
            <a:buChar char="•"/>
          </a:pPr>
          <a:r>
            <a:rPr lang="es-ES" sz="2000" kern="1200" dirty="0"/>
            <a:t>Reducir la penalización por fallo añadiendo un nivel más a la jerarquía (cache multinivel).</a:t>
          </a:r>
          <a:endParaRPr lang="es-HN" sz="2000" kern="1200" dirty="0"/>
        </a:p>
        <a:p>
          <a:pPr marL="228600" lvl="1" indent="-228600" algn="l" defTabSz="889000">
            <a:lnSpc>
              <a:spcPct val="90000"/>
            </a:lnSpc>
            <a:spcBef>
              <a:spcPct val="0"/>
            </a:spcBef>
            <a:spcAft>
              <a:spcPct val="15000"/>
            </a:spcAft>
            <a:buChar char="•"/>
          </a:pPr>
          <a:r>
            <a:rPr lang="es-ES" sz="2000" kern="1200" dirty="0"/>
            <a:t>El tiempo de CPU se puede separar en los ciclos de reloj que el procesador utiliza para ejecutar el programa y en los ciclos de reloj que se requieren cuando la CPU espera a la memo</a:t>
          </a:r>
          <a:r>
            <a:rPr lang="es-HN" sz="2000" kern="1200" dirty="0"/>
            <a:t>ria principal.</a:t>
          </a:r>
        </a:p>
        <a:p>
          <a:pPr marL="228600" lvl="1" indent="-228600" algn="l" defTabSz="889000">
            <a:lnSpc>
              <a:spcPct val="90000"/>
            </a:lnSpc>
            <a:spcBef>
              <a:spcPct val="0"/>
            </a:spcBef>
            <a:spcAft>
              <a:spcPct val="15000"/>
            </a:spcAft>
            <a:buChar char="•"/>
          </a:pPr>
          <a:r>
            <a:rPr lang="es-ES" sz="2000" kern="1200" dirty="0"/>
            <a:t>Normalmente se supone que los tiempos de acceso que corresponden a aciertos forman parte de los ciclos normales de ejecución de la CPU.</a:t>
          </a:r>
          <a:endParaRPr lang="es-HN" sz="2000" kern="1200" dirty="0"/>
        </a:p>
        <a:p>
          <a:pPr marL="228600" lvl="1" indent="-228600" algn="l" defTabSz="889000">
            <a:lnSpc>
              <a:spcPct val="90000"/>
            </a:lnSpc>
            <a:spcBef>
              <a:spcPct val="0"/>
            </a:spcBef>
            <a:spcAft>
              <a:spcPct val="15000"/>
            </a:spcAft>
            <a:buChar char="•"/>
          </a:pPr>
          <a:r>
            <a:rPr lang="es-ES" sz="2000" kern="1200" dirty="0"/>
            <a:t>Los ciclos de reloj de parada debido a la memoria pueden ser definidos como la suma de los ciclos de parada que se originan por las lecturas más los que se produ</a:t>
          </a:r>
          <a:r>
            <a:rPr lang="es-HN" sz="2000" kern="1200" dirty="0"/>
            <a:t>cen por las escrituras.</a:t>
          </a:r>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a:p>
          <a:pPr marL="228600" lvl="1" indent="-228600" algn="l" defTabSz="889000">
            <a:lnSpc>
              <a:spcPct val="90000"/>
            </a:lnSpc>
            <a:spcBef>
              <a:spcPct val="0"/>
            </a:spcBef>
            <a:spcAft>
              <a:spcPct val="15000"/>
            </a:spcAft>
            <a:buChar char="•"/>
          </a:pPr>
          <a:endParaRPr lang="es-HN" sz="2000" kern="1200" dirty="0"/>
        </a:p>
      </dsp:txBody>
      <dsp:txXfrm>
        <a:off x="1342458" y="1322182"/>
        <a:ext cx="7370222" cy="5078654"/>
      </dsp:txXfrm>
    </dsp:sp>
    <dsp:sp modelId="{1A9FE86A-8420-4FD4-A353-A13F40E4E65D}">
      <dsp:nvSpPr>
        <dsp:cNvPr id="0" name=""/>
        <dsp:cNvSpPr/>
      </dsp:nvSpPr>
      <dsp:spPr>
        <a:xfrm>
          <a:off x="251249" y="77530"/>
          <a:ext cx="2148661" cy="214866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3">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List2#4">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hList2#4">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hList2#5">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hList2#7">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hList2#9">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List2#10">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hList2#11">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hList2#1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hList2#13">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hList2#8">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hList2#8">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hList2#8">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hList2#8">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hList2#14">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hList2#14">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5.xml><?xml version="1.0" encoding="utf-8"?>
<dgm:layoutDef xmlns:dgm="http://schemas.openxmlformats.org/drawingml/2006/diagram" xmlns:a="http://schemas.openxmlformats.org/drawingml/2006/main" uniqueId="urn:microsoft.com/office/officeart/2005/8/layout/hList2#14">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6.xml><?xml version="1.0" encoding="utf-8"?>
<dgm:layoutDef xmlns:dgm="http://schemas.openxmlformats.org/drawingml/2006/diagram" xmlns:a="http://schemas.openxmlformats.org/drawingml/2006/main" uniqueId="urn:microsoft.com/office/officeart/2005/8/layout/hList2#14">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7.xml><?xml version="1.0" encoding="utf-8"?>
<dgm:layoutDef xmlns:dgm="http://schemas.openxmlformats.org/drawingml/2006/diagram" xmlns:a="http://schemas.openxmlformats.org/drawingml/2006/main" uniqueId="urn:microsoft.com/office/officeart/2005/8/layout/hList2#14">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8.xml><?xml version="1.0" encoding="utf-8"?>
<dgm:layoutDef xmlns:dgm="http://schemas.openxmlformats.org/drawingml/2006/diagram" xmlns:a="http://schemas.openxmlformats.org/drawingml/2006/main" uniqueId="urn:microsoft.com/office/officeart/2005/8/layout/hList2#14">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9.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0.xml><?xml version="1.0" encoding="utf-8"?>
<dgm:layoutDef xmlns:dgm="http://schemas.openxmlformats.org/drawingml/2006/diagram" xmlns:a="http://schemas.openxmlformats.org/drawingml/2006/main" uniqueId="urn:microsoft.com/office/officeart/2005/8/layout/hList2#14">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1.xml><?xml version="1.0" encoding="utf-8"?>
<dgm:layoutDef xmlns:dgm="http://schemas.openxmlformats.org/drawingml/2006/diagram" xmlns:a="http://schemas.openxmlformats.org/drawingml/2006/main" uniqueId="urn:microsoft.com/office/officeart/2005/8/layout/hList2#14">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5.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6.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7.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HN"/>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763B35-8B1F-42EC-AE06-A122878270FC}" type="datetimeFigureOut">
              <a:rPr lang="es-HN" smtClean="0"/>
              <a:t>11/11/2025</a:t>
            </a:fld>
            <a:endParaRPr lang="es-HN"/>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HN"/>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HN"/>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HN"/>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A88AAF-B8A9-4280-9A50-E7DDCF8120D2}" type="slidenum">
              <a:rPr lang="es-HN" smtClean="0"/>
              <a:t>‹Nº›</a:t>
            </a:fld>
            <a:endParaRPr lang="es-HN"/>
          </a:p>
        </p:txBody>
      </p:sp>
    </p:spTree>
    <p:extLst>
      <p:ext uri="{BB962C8B-B14F-4D97-AF65-F5344CB8AC3E}">
        <p14:creationId xmlns:p14="http://schemas.microsoft.com/office/powerpoint/2010/main" val="3420953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HN" dirty="0"/>
          </a:p>
        </p:txBody>
      </p:sp>
      <p:sp>
        <p:nvSpPr>
          <p:cNvPr id="4" name="Marcador de número de diapositiva 3"/>
          <p:cNvSpPr>
            <a:spLocks noGrp="1"/>
          </p:cNvSpPr>
          <p:nvPr>
            <p:ph type="sldNum" sz="quarter" idx="5"/>
          </p:nvPr>
        </p:nvSpPr>
        <p:spPr/>
        <p:txBody>
          <a:bodyPr/>
          <a:lstStyle/>
          <a:p>
            <a:fld id="{BEA88AAF-B8A9-4280-9A50-E7DDCF8120D2}" type="slidenum">
              <a:rPr lang="es-HN" smtClean="0"/>
              <a:t>25</a:t>
            </a:fld>
            <a:endParaRPr lang="es-HN" dirty="0"/>
          </a:p>
        </p:txBody>
      </p:sp>
    </p:spTree>
    <p:extLst>
      <p:ext uri="{BB962C8B-B14F-4D97-AF65-F5344CB8AC3E}">
        <p14:creationId xmlns:p14="http://schemas.microsoft.com/office/powerpoint/2010/main" val="2417290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HN"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076CE9-3768-4CAC-AB07-9BB4124B5C83}" type="slidenum">
              <a:rPr kumimoji="0" lang="es-MX"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s-MX"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4691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resto del bloque es entonces transferido, comenzando con la dirección después de la palabra solicitada y terminando comienzo del bloque.</a:t>
            </a:r>
          </a:p>
          <a:p>
            <a:r>
              <a:rPr lang="es-HN" dirty="0" err="1"/>
              <a:t>requested</a:t>
            </a:r>
            <a:r>
              <a:rPr lang="es-HN" dirty="0"/>
              <a:t> </a:t>
            </a:r>
            <a:r>
              <a:rPr lang="es-HN" dirty="0" err="1"/>
              <a:t>word</a:t>
            </a:r>
            <a:r>
              <a:rPr lang="es-HN" dirty="0"/>
              <a:t> </a:t>
            </a:r>
            <a:r>
              <a:rPr lang="es-HN" dirty="0" err="1"/>
              <a:t>first</a:t>
            </a:r>
            <a:r>
              <a:rPr lang="es-HN" dirty="0"/>
              <a:t>,</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076CE9-3768-4CAC-AB07-9BB4124B5C83}" type="slidenum">
              <a:rPr kumimoji="0" lang="es-MX"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3270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HN" dirty="0"/>
              <a:t>Si la cache acierta, la maquina continua usando los datos como si no hubiera pasado nada.</a:t>
            </a:r>
          </a:p>
          <a:p>
            <a:r>
              <a:rPr lang="es-HN" dirty="0"/>
              <a:t>Modificar el control de un procesador para tener en cuenta los aciertos de cache es trivial; pero con los fallos de cache se necesita un trabajo extra.</a:t>
            </a:r>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076CE9-3768-4CAC-AB07-9BB4124B5C83}" type="slidenum">
              <a:rPr kumimoji="0" lang="es-MX"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3091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HN" dirty="0"/>
              <a:t>     Para reducir el numero de ciclos que un procesador esta bloqueado debido a un fallo de cache.</a:t>
            </a:r>
          </a:p>
          <a:p>
            <a:pPr marL="171450" indent="-171450">
              <a:buFont typeface="Arial" panose="020B0604020202020204" pitchFamily="34" charset="0"/>
              <a:buChar char="•"/>
            </a:pPr>
            <a:r>
              <a:rPr lang="es-HN" dirty="0"/>
              <a:t>Esta estrategia no ayuda  a los fallos por instrucción ya que no se pueden buscar nuevas direcciones para ejecutar.</a:t>
            </a:r>
          </a:p>
          <a:p>
            <a:pPr marL="171450" indent="-171450">
              <a:buFont typeface="Arial" panose="020B0604020202020204" pitchFamily="34" charset="0"/>
              <a:buChar char="•"/>
            </a:pPr>
            <a:r>
              <a:rPr lang="es-HN" dirty="0"/>
              <a:t>Este esfuerzo adicional puede salvar ciclos, pero probablemente no salvara muchos porque el dato buscado sea necesario en breve</a:t>
            </a:r>
          </a:p>
          <a:p>
            <a:pPr lvl="0"/>
            <a:r>
              <a:rPr lang="es-HN" dirty="0"/>
              <a:t>     y porque otras instrucciones necesitaran acceder a la cache.</a:t>
            </a:r>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076CE9-3768-4CAC-AB07-9BB4124B5C83}" type="slidenum">
              <a:rPr kumimoji="0" lang="es-MX"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7745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HN" dirty="0"/>
              <a:t>Con un esquema de escritura inmediata, cada escritura causa que los datos también se actualicen en la memoria principal. Estas escrituras</a:t>
            </a:r>
          </a:p>
          <a:p>
            <a:r>
              <a:rPr lang="es-HN" dirty="0"/>
              <a:t>Tardan mucho tiempo y pueden enlentecer la maquina considerablemente.</a:t>
            </a:r>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076CE9-3768-4CAC-AB07-9BB4124B5C83}" type="slidenum">
              <a:rPr kumimoji="0" lang="es-MX"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6681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HN" dirty="0"/>
              <a:t>Esta claro que si la velocidad a la que la memoria completa una escritura es menor que la velocidad</a:t>
            </a:r>
          </a:p>
          <a:p>
            <a:r>
              <a:rPr lang="es-HN" dirty="0"/>
              <a:t>a la que el procesador las genera, no hay buffer que pueda servir, porque las escrituras se generarían mas rápidamente</a:t>
            </a:r>
          </a:p>
          <a:p>
            <a:r>
              <a:rPr lang="es-HN" dirty="0"/>
              <a:t>que lo que la memoria podría aceptar.</a:t>
            </a:r>
          </a:p>
          <a:p>
            <a:r>
              <a:rPr lang="es-HN" dirty="0"/>
              <a:t>La velocidad a la que las escrituras se generan pueden ser también menor que la velocidad a la que la memoria las acepte</a:t>
            </a:r>
          </a:p>
          <a:p>
            <a:r>
              <a:rPr lang="es-HN" dirty="0"/>
              <a:t>y aun así llevar a paradas  al procesador. Esto puede suceder cuando las escrituras se producen todas de golpe.</a:t>
            </a:r>
          </a:p>
          <a:p>
            <a:r>
              <a:rPr lang="es-HN" dirty="0"/>
              <a:t>La solución es aumentar el tamaño de del buffer de escrituras mas allá de una simple entrada por ejemplo 10 entradas.</a:t>
            </a:r>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076CE9-3768-4CAC-AB07-9BB4124B5C83}" type="slidenum">
              <a:rPr kumimoji="0" lang="es-MX"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1708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realidad, implementar instrucciones store de manera eficiente en un caché que utiliza una estrategia de Escritura Diferida es</a:t>
            </a:r>
          </a:p>
          <a:p>
            <a:endParaRPr lang="es-ES" dirty="0"/>
          </a:p>
          <a:p>
            <a:r>
              <a:rPr lang="es-ES" dirty="0"/>
              <a:t>más complejo que en un caché de escritura inmediata. En un caché de Escritura Diferida, debemos volver a escribir el bloque en</a:t>
            </a:r>
          </a:p>
          <a:p>
            <a:r>
              <a:rPr lang="es-ES" dirty="0"/>
              <a:t>memoria si los datos en el caché están modificados y tenemos un error de caché. Si simplemente sobrescribimos el</a:t>
            </a:r>
          </a:p>
          <a:p>
            <a:r>
              <a:rPr lang="es-ES" dirty="0"/>
              <a:t>bloque de una instrucción store antes de saber si la instrucción había alcanzado la caché (como pudimos para</a:t>
            </a:r>
          </a:p>
          <a:p>
            <a:r>
              <a:rPr lang="es-ES" dirty="0"/>
              <a:t>un caché de escritura inmediata), destruiríamos el contenido del bloque, que no está respaldado en</a:t>
            </a:r>
          </a:p>
          <a:p>
            <a:r>
              <a:rPr lang="es-ES" dirty="0"/>
              <a:t>memoria. Un caché de escritura puede escribir los datos en el caché y leer la etiqueta; Si el</a:t>
            </a:r>
          </a:p>
          <a:p>
            <a:r>
              <a:rPr lang="es-ES" dirty="0"/>
              <a:t>etiquetas no coinciden, entonces ocurre una falla. Debido a que la caché es de escritura inmediata, la sobrescritura de</a:t>
            </a:r>
          </a:p>
          <a:p>
            <a:r>
              <a:rPr lang="es-ES" dirty="0"/>
              <a:t>el bloque en la caché no es un catastrófica ya que la memoria tiene el valor correcto.</a:t>
            </a:r>
            <a:endParaRPr lang="es-HN"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076CE9-3768-4CAC-AB07-9BB4124B5C83}" type="slidenum">
              <a:rPr kumimoji="0" lang="es-MX"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8675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85000" lnSpcReduction="20000"/>
          </a:bodyPr>
          <a:lstStyle/>
          <a:p>
            <a:r>
              <a:rPr lang="es-ES" dirty="0"/>
              <a:t>En un caché de escritura diferida, debido a que no podemos sobrescribir el bloque, las instrucciones Store requieren dos ciclos (un</a:t>
            </a:r>
          </a:p>
          <a:p>
            <a:r>
              <a:rPr lang="es-ES" dirty="0"/>
              <a:t>ciclo para verificar un acierto seguido de un ciclo para realizar realmente la escritura) o requerir un extra buffer, llamado buffer de almacenamiento, para almacenar esos datos de manera efectiva, permitiendo que la instrucción Store tome solo uno</a:t>
            </a:r>
          </a:p>
          <a:p>
            <a:r>
              <a:rPr lang="es-ES" dirty="0"/>
              <a:t>ciclo al canalizarlo. Cuando se utiliza un búfer de almacenamiento, el procesador realiza la búsqueda de caché y coloca</a:t>
            </a:r>
          </a:p>
          <a:p>
            <a:r>
              <a:rPr lang="es-ES" dirty="0"/>
              <a:t>los datos en el búfer durante el ciclo normal de acceso a la caché. Suponiendo un acierto de caché, el nuevo dato se escribe desde el buffer en la caché en el siguiente ciclo de acceso a caché no utilizado.</a:t>
            </a:r>
          </a:p>
          <a:p>
            <a:r>
              <a:rPr lang="es-ES" dirty="0"/>
              <a:t>En comparación, en una memoria caché de escritura inmediata, las escrituras siempre se pueden realizar en un ciclo.</a:t>
            </a:r>
          </a:p>
          <a:p>
            <a:endParaRPr lang="es-ES" dirty="0"/>
          </a:p>
          <a:p>
            <a:r>
              <a:rPr lang="es-ES" dirty="0"/>
              <a:t>Sin embargo, hay algunas complicaciones adicionales con los bloques de varias palabras, ya que no podemos simplemente</a:t>
            </a:r>
          </a:p>
          <a:p>
            <a:r>
              <a:rPr lang="es-ES" dirty="0"/>
              <a:t>sobrescribe la etiqueta cuando escribimos los datos. En cambio, leemos la etiqueta y escribimos la porción de datos de</a:t>
            </a:r>
          </a:p>
          <a:p>
            <a:r>
              <a:rPr lang="es-ES" dirty="0"/>
              <a:t>El bloque seleccionado. Si la etiqueta coincide con la dirección del bloque que se está escribiendo, el procesador puede</a:t>
            </a:r>
          </a:p>
          <a:p>
            <a:r>
              <a:rPr lang="es-ES" dirty="0"/>
              <a:t>continuar normalmente, ya que se ha actualizado el bloque correcto. Si la etiqueta no coincide, el</a:t>
            </a:r>
          </a:p>
          <a:p>
            <a:r>
              <a:rPr lang="es-ES" dirty="0"/>
              <a:t>El procesador genera un error de escritura para recuperar el resto del bloque correspondiente a esa dirección.</a:t>
            </a:r>
          </a:p>
          <a:p>
            <a:r>
              <a:rPr lang="es-ES" dirty="0"/>
              <a:t>Debido a que siempre es seguro sobrescribir los datos, los hits de escritura aún requieren un ciclo.</a:t>
            </a:r>
          </a:p>
          <a:p>
            <a:r>
              <a:rPr lang="es-ES" dirty="0"/>
              <a:t>Muchas cachés de escritura diferida también incluyen memorias intermedias de escritura que se utilizan para reducir la penalización por fallos cuando un fallo reemplaza un bloque modificado. En tal caso, el bloque modificado se mueve a un buffer de escritura diferida</a:t>
            </a:r>
          </a:p>
          <a:p>
            <a:r>
              <a:rPr lang="es-ES" dirty="0"/>
              <a:t>asociado con la caché mientras el bloque solicitado se lee de la memoria. El buffer luego es escrito de nuevo a la memoria. Suponiendo que otra fallo no ocurra inmediatamente, esta técnica reduce a la mitad la penalización por falla cuando se debe reemplazar un bloque modificado.</a:t>
            </a:r>
          </a:p>
          <a:p>
            <a:endParaRPr lang="es-HN"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076CE9-3768-4CAC-AB07-9BB4124B5C83}" type="slidenum">
              <a:rPr kumimoji="0" lang="es-MX"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8919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HN"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A88AAF-B8A9-4280-9A50-E7DDCF8120D2}" type="slidenum">
              <a:rPr kumimoji="0" lang="es-H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s-H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0294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3509419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1325844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757348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r>
              <a:rPr lang="es-HN"/>
              <a:t>Ing. Miguel Aguilar</a:t>
            </a:r>
            <a:endParaRPr lang="es-MX"/>
          </a:p>
        </p:txBody>
      </p:sp>
      <p:sp>
        <p:nvSpPr>
          <p:cNvPr id="6" name="5 Marcador de pie de página"/>
          <p:cNvSpPr>
            <a:spLocks noGrp="1"/>
          </p:cNvSpPr>
          <p:nvPr>
            <p:ph type="ftr" sz="quarter" idx="11"/>
          </p:nvPr>
        </p:nvSpPr>
        <p:spPr/>
        <p:txBody>
          <a:bodyPr/>
          <a:lstStyle/>
          <a:p>
            <a:r>
              <a:rPr lang="es-MX"/>
              <a:t>Arquitectura de Computadoras</a:t>
            </a:r>
          </a:p>
        </p:txBody>
      </p:sp>
      <p:sp>
        <p:nvSpPr>
          <p:cNvPr id="7" name="6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3899143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r>
              <a:rPr lang="es-HN"/>
              <a:t>Ing. Miguel Aguilar</a:t>
            </a:r>
            <a:endParaRPr lang="es-MX"/>
          </a:p>
        </p:txBody>
      </p:sp>
      <p:sp>
        <p:nvSpPr>
          <p:cNvPr id="8" name="7 Marcador de pie de página"/>
          <p:cNvSpPr>
            <a:spLocks noGrp="1"/>
          </p:cNvSpPr>
          <p:nvPr>
            <p:ph type="ftr" sz="quarter" idx="11"/>
          </p:nvPr>
        </p:nvSpPr>
        <p:spPr/>
        <p:txBody>
          <a:bodyPr/>
          <a:lstStyle/>
          <a:p>
            <a:r>
              <a:rPr lang="es-MX"/>
              <a:t>Arquitectura de Computadoras</a:t>
            </a:r>
          </a:p>
        </p:txBody>
      </p:sp>
      <p:sp>
        <p:nvSpPr>
          <p:cNvPr id="9" name="8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4277836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r>
              <a:rPr lang="es-HN"/>
              <a:t>Ing. Miguel Aguilar</a:t>
            </a:r>
            <a:endParaRPr lang="es-MX"/>
          </a:p>
        </p:txBody>
      </p:sp>
      <p:sp>
        <p:nvSpPr>
          <p:cNvPr id="4" name="3 Marcador de pie de página"/>
          <p:cNvSpPr>
            <a:spLocks noGrp="1"/>
          </p:cNvSpPr>
          <p:nvPr>
            <p:ph type="ftr" sz="quarter" idx="11"/>
          </p:nvPr>
        </p:nvSpPr>
        <p:spPr/>
        <p:txBody>
          <a:bodyPr/>
          <a:lstStyle/>
          <a:p>
            <a:r>
              <a:rPr lang="es-MX"/>
              <a:t>Arquitectura de Computadoras</a:t>
            </a:r>
          </a:p>
        </p:txBody>
      </p:sp>
      <p:sp>
        <p:nvSpPr>
          <p:cNvPr id="5" name="4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122153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Computadoras</a:t>
            </a:r>
          </a:p>
        </p:txBody>
      </p:sp>
      <p:sp>
        <p:nvSpPr>
          <p:cNvPr id="4" name="3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3050919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r>
              <a:rPr lang="es-HN"/>
              <a:t>Ing. Miguel Aguilar</a:t>
            </a:r>
            <a:endParaRPr lang="es-MX"/>
          </a:p>
        </p:txBody>
      </p:sp>
      <p:sp>
        <p:nvSpPr>
          <p:cNvPr id="6" name="5 Marcador de pie de página"/>
          <p:cNvSpPr>
            <a:spLocks noGrp="1"/>
          </p:cNvSpPr>
          <p:nvPr>
            <p:ph type="ftr" sz="quarter" idx="11"/>
          </p:nvPr>
        </p:nvSpPr>
        <p:spPr/>
        <p:txBody>
          <a:bodyPr/>
          <a:lstStyle/>
          <a:p>
            <a:r>
              <a:rPr lang="es-MX"/>
              <a:t>Arquitectura de Computadoras</a:t>
            </a:r>
          </a:p>
        </p:txBody>
      </p:sp>
      <p:sp>
        <p:nvSpPr>
          <p:cNvPr id="7" name="6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3473605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r>
              <a:rPr lang="es-HN"/>
              <a:t>Ing. Miguel Aguilar</a:t>
            </a:r>
            <a:endParaRPr lang="es-MX"/>
          </a:p>
        </p:txBody>
      </p:sp>
      <p:sp>
        <p:nvSpPr>
          <p:cNvPr id="6" name="5 Marcador de pie de página"/>
          <p:cNvSpPr>
            <a:spLocks noGrp="1"/>
          </p:cNvSpPr>
          <p:nvPr>
            <p:ph type="ftr" sz="quarter" idx="11"/>
          </p:nvPr>
        </p:nvSpPr>
        <p:spPr/>
        <p:txBody>
          <a:bodyPr/>
          <a:lstStyle/>
          <a:p>
            <a:r>
              <a:rPr lang="es-MX"/>
              <a:t>Arquitectura de Computadoras</a:t>
            </a:r>
          </a:p>
        </p:txBody>
      </p:sp>
      <p:sp>
        <p:nvSpPr>
          <p:cNvPr id="7" name="6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2065855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1095194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Computadoras</a:t>
            </a:r>
          </a:p>
        </p:txBody>
      </p:sp>
      <p:sp>
        <p:nvSpPr>
          <p:cNvPr id="6" name="5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1520072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Computadores</a:t>
            </a:r>
          </a:p>
        </p:txBody>
      </p:sp>
      <p:sp>
        <p:nvSpPr>
          <p:cNvPr id="6" name="5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4275366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Computadores</a:t>
            </a:r>
          </a:p>
        </p:txBody>
      </p:sp>
      <p:sp>
        <p:nvSpPr>
          <p:cNvPr id="6" name="5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1800614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Computadores</a:t>
            </a:r>
          </a:p>
        </p:txBody>
      </p:sp>
      <p:sp>
        <p:nvSpPr>
          <p:cNvPr id="6" name="5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26321999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r>
              <a:rPr lang="es-HN"/>
              <a:t>Ing. Miguel Aguilar</a:t>
            </a:r>
            <a:endParaRPr lang="es-MX"/>
          </a:p>
        </p:txBody>
      </p:sp>
      <p:sp>
        <p:nvSpPr>
          <p:cNvPr id="6" name="5 Marcador de pie de página"/>
          <p:cNvSpPr>
            <a:spLocks noGrp="1"/>
          </p:cNvSpPr>
          <p:nvPr>
            <p:ph type="ftr" sz="quarter" idx="11"/>
          </p:nvPr>
        </p:nvSpPr>
        <p:spPr/>
        <p:txBody>
          <a:bodyPr/>
          <a:lstStyle/>
          <a:p>
            <a:r>
              <a:rPr lang="es-MX"/>
              <a:t>Arquitectura de Computadores</a:t>
            </a:r>
          </a:p>
        </p:txBody>
      </p:sp>
      <p:sp>
        <p:nvSpPr>
          <p:cNvPr id="7" name="6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851967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r>
              <a:rPr lang="es-HN"/>
              <a:t>Ing. Miguel Aguilar</a:t>
            </a:r>
            <a:endParaRPr lang="es-MX"/>
          </a:p>
        </p:txBody>
      </p:sp>
      <p:sp>
        <p:nvSpPr>
          <p:cNvPr id="8" name="7 Marcador de pie de página"/>
          <p:cNvSpPr>
            <a:spLocks noGrp="1"/>
          </p:cNvSpPr>
          <p:nvPr>
            <p:ph type="ftr" sz="quarter" idx="11"/>
          </p:nvPr>
        </p:nvSpPr>
        <p:spPr/>
        <p:txBody>
          <a:bodyPr/>
          <a:lstStyle/>
          <a:p>
            <a:r>
              <a:rPr lang="es-MX"/>
              <a:t>Arquitectura de Computadores</a:t>
            </a:r>
          </a:p>
        </p:txBody>
      </p:sp>
      <p:sp>
        <p:nvSpPr>
          <p:cNvPr id="9" name="8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1627312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r>
              <a:rPr lang="es-HN"/>
              <a:t>Ing. Miguel Aguilar</a:t>
            </a:r>
            <a:endParaRPr lang="es-MX"/>
          </a:p>
        </p:txBody>
      </p:sp>
      <p:sp>
        <p:nvSpPr>
          <p:cNvPr id="4" name="3 Marcador de pie de página"/>
          <p:cNvSpPr>
            <a:spLocks noGrp="1"/>
          </p:cNvSpPr>
          <p:nvPr>
            <p:ph type="ftr" sz="quarter" idx="11"/>
          </p:nvPr>
        </p:nvSpPr>
        <p:spPr/>
        <p:txBody>
          <a:bodyPr/>
          <a:lstStyle/>
          <a:p>
            <a:r>
              <a:rPr lang="es-MX"/>
              <a:t>Arquitectura de Computadores</a:t>
            </a:r>
          </a:p>
        </p:txBody>
      </p:sp>
      <p:sp>
        <p:nvSpPr>
          <p:cNvPr id="5" name="4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16704842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r>
              <a:rPr lang="es-HN"/>
              <a:t>Ing. Miguel Aguilar</a:t>
            </a:r>
            <a:endParaRPr lang="es-MX"/>
          </a:p>
        </p:txBody>
      </p:sp>
      <p:sp>
        <p:nvSpPr>
          <p:cNvPr id="3" name="2 Marcador de pie de página"/>
          <p:cNvSpPr>
            <a:spLocks noGrp="1"/>
          </p:cNvSpPr>
          <p:nvPr>
            <p:ph type="ftr" sz="quarter" idx="11"/>
          </p:nvPr>
        </p:nvSpPr>
        <p:spPr/>
        <p:txBody>
          <a:bodyPr/>
          <a:lstStyle/>
          <a:p>
            <a:r>
              <a:rPr lang="es-MX"/>
              <a:t>Arquitectura de Computadores</a:t>
            </a:r>
          </a:p>
        </p:txBody>
      </p:sp>
      <p:sp>
        <p:nvSpPr>
          <p:cNvPr id="4" name="3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20470898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r>
              <a:rPr lang="es-HN"/>
              <a:t>Ing. Miguel Aguilar</a:t>
            </a:r>
            <a:endParaRPr lang="es-MX"/>
          </a:p>
        </p:txBody>
      </p:sp>
      <p:sp>
        <p:nvSpPr>
          <p:cNvPr id="6" name="5 Marcador de pie de página"/>
          <p:cNvSpPr>
            <a:spLocks noGrp="1"/>
          </p:cNvSpPr>
          <p:nvPr>
            <p:ph type="ftr" sz="quarter" idx="11"/>
          </p:nvPr>
        </p:nvSpPr>
        <p:spPr/>
        <p:txBody>
          <a:bodyPr/>
          <a:lstStyle/>
          <a:p>
            <a:r>
              <a:rPr lang="es-MX"/>
              <a:t>Arquitectura de Computadores</a:t>
            </a:r>
          </a:p>
        </p:txBody>
      </p:sp>
      <p:sp>
        <p:nvSpPr>
          <p:cNvPr id="7" name="6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5845144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r>
              <a:rPr lang="es-HN"/>
              <a:t>Ing. Miguel Aguilar</a:t>
            </a:r>
            <a:endParaRPr lang="es-MX"/>
          </a:p>
        </p:txBody>
      </p:sp>
      <p:sp>
        <p:nvSpPr>
          <p:cNvPr id="6" name="5 Marcador de pie de página"/>
          <p:cNvSpPr>
            <a:spLocks noGrp="1"/>
          </p:cNvSpPr>
          <p:nvPr>
            <p:ph type="ftr" sz="quarter" idx="11"/>
          </p:nvPr>
        </p:nvSpPr>
        <p:spPr/>
        <p:txBody>
          <a:bodyPr/>
          <a:lstStyle/>
          <a:p>
            <a:r>
              <a:rPr lang="es-MX"/>
              <a:t>Arquitectura de Computadores</a:t>
            </a:r>
          </a:p>
        </p:txBody>
      </p:sp>
      <p:sp>
        <p:nvSpPr>
          <p:cNvPr id="7" name="6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30838756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Computadores</a:t>
            </a:r>
          </a:p>
        </p:txBody>
      </p:sp>
      <p:sp>
        <p:nvSpPr>
          <p:cNvPr id="6" name="5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27190758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r>
              <a:rPr lang="es-HN"/>
              <a:t>Ing. Miguel Aguilar</a:t>
            </a:r>
            <a:endParaRPr lang="es-MX"/>
          </a:p>
        </p:txBody>
      </p:sp>
      <p:sp>
        <p:nvSpPr>
          <p:cNvPr id="5" name="4 Marcador de pie de página"/>
          <p:cNvSpPr>
            <a:spLocks noGrp="1"/>
          </p:cNvSpPr>
          <p:nvPr>
            <p:ph type="ftr" sz="quarter" idx="11"/>
          </p:nvPr>
        </p:nvSpPr>
        <p:spPr/>
        <p:txBody>
          <a:bodyPr/>
          <a:lstStyle/>
          <a:p>
            <a:r>
              <a:rPr lang="es-MX"/>
              <a:t>Arquitectura de Computadores</a:t>
            </a:r>
          </a:p>
        </p:txBody>
      </p:sp>
      <p:sp>
        <p:nvSpPr>
          <p:cNvPr id="6" name="5 Marcador de número de diapositiva"/>
          <p:cNvSpPr>
            <a:spLocks noGrp="1"/>
          </p:cNvSpPr>
          <p:nvPr>
            <p:ph type="sldNum" sz="quarter" idx="12"/>
          </p:nvPr>
        </p:nvSpPr>
        <p:spPr/>
        <p:txBody>
          <a:bodyPr/>
          <a:lstStyle/>
          <a:p>
            <a:fld id="{5B3FB27E-8011-4B47-ACF1-F2A542C1FF6D}" type="slidenum">
              <a:rPr lang="es-MX" smtClean="0"/>
              <a:pPr/>
              <a:t>‹Nº›</a:t>
            </a:fld>
            <a:endParaRPr lang="es-MX"/>
          </a:p>
        </p:txBody>
      </p:sp>
    </p:spTree>
    <p:extLst>
      <p:ext uri="{BB962C8B-B14F-4D97-AF65-F5344CB8AC3E}">
        <p14:creationId xmlns:p14="http://schemas.microsoft.com/office/powerpoint/2010/main" val="3298994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HN"/>
              <a:t>Ing. Miguel Aguilar</a:t>
            </a:r>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MX"/>
              <a:t>Arquitectura de Computadoras</a:t>
            </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3FB27E-8011-4B47-ACF1-F2A542C1FF6D}" type="slidenum">
              <a:rPr lang="es-MX" smtClean="0"/>
              <a:pPr/>
              <a:t>‹Nº›</a:t>
            </a:fld>
            <a:endParaRPr lang="es-MX"/>
          </a:p>
        </p:txBody>
      </p:sp>
    </p:spTree>
    <p:extLst>
      <p:ext uri="{BB962C8B-B14F-4D97-AF65-F5344CB8AC3E}">
        <p14:creationId xmlns:p14="http://schemas.microsoft.com/office/powerpoint/2010/main" val="2857354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s-HN"/>
              <a:t>Ing. Miguel Aguilar</a:t>
            </a:r>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MX"/>
              <a:t>Arquitectura de Computadores</a:t>
            </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3FB27E-8011-4B47-ACF1-F2A542C1FF6D}" type="slidenum">
              <a:rPr lang="es-MX" smtClean="0"/>
              <a:pPr/>
              <a:t>‹Nº›</a:t>
            </a:fld>
            <a:endParaRPr lang="es-MX"/>
          </a:p>
        </p:txBody>
      </p:sp>
    </p:spTree>
    <p:extLst>
      <p:ext uri="{BB962C8B-B14F-4D97-AF65-F5344CB8AC3E}">
        <p14:creationId xmlns:p14="http://schemas.microsoft.com/office/powerpoint/2010/main" val="35608194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techpowerup.com/245256/wishful-thinking-disingenious-marketing-intels-optane-being-marketed-as-dram-memory"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8" Type="http://schemas.openxmlformats.org/officeDocument/2006/relationships/image" Target="../media/image5.emf"/><Relationship Id="rId13" Type="http://schemas.openxmlformats.org/officeDocument/2006/relationships/image" Target="../media/image10.emf"/><Relationship Id="rId3" Type="http://schemas.openxmlformats.org/officeDocument/2006/relationships/diagramLayout" Target="../diagrams/layout3.xml"/><Relationship Id="rId7" Type="http://schemas.openxmlformats.org/officeDocument/2006/relationships/image" Target="../media/image4.emf"/><Relationship Id="rId12" Type="http://schemas.openxmlformats.org/officeDocument/2006/relationships/image" Target="../media/image9.emf"/><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11" Type="http://schemas.openxmlformats.org/officeDocument/2006/relationships/image" Target="../media/image8.emf"/><Relationship Id="rId5" Type="http://schemas.openxmlformats.org/officeDocument/2006/relationships/diagramColors" Target="../diagrams/colors3.xml"/><Relationship Id="rId10" Type="http://schemas.openxmlformats.org/officeDocument/2006/relationships/image" Target="../media/image7.emf"/><Relationship Id="rId4" Type="http://schemas.openxmlformats.org/officeDocument/2006/relationships/diagramQuickStyle" Target="../diagrams/quickStyle3.xml"/><Relationship Id="rId9"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image" Target="../media/image18.emf"/><Relationship Id="rId1" Type="http://schemas.openxmlformats.org/officeDocument/2006/relationships/slideLayout" Target="../slideLayouts/slideLayout7.xml"/><Relationship Id="rId4" Type="http://schemas.openxmlformats.org/officeDocument/2006/relationships/image" Target="../media/image350.png"/></Relationships>
</file>

<file path=ppt/slides/_rels/slide2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0.emf"/><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5.xml.rels><?xml version="1.0" encoding="UTF-8" standalone="yes"?>
<Relationships xmlns="http://schemas.openxmlformats.org/package/2006/relationships"><Relationship Id="rId8" Type="http://schemas.microsoft.com/office/2007/relationships/diagramDrawing" Target="../diagrams/drawing11.xml"/><Relationship Id="rId3" Type="http://schemas.microsoft.com/office/2018/10/relationships/comments" Target="../comments/modernComment_29A_9495FD0F.xml"/><Relationship Id="rId7" Type="http://schemas.openxmlformats.org/officeDocument/2006/relationships/diagramColors" Target="../diagrams/colors1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41.emf"/><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6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20.png"/><Relationship Id="rId2" Type="http://schemas.openxmlformats.org/officeDocument/2006/relationships/image" Target="../media/image43.emf"/><Relationship Id="rId1" Type="http://schemas.openxmlformats.org/officeDocument/2006/relationships/slideLayout" Target="../slideLayouts/slideLayout7.xml"/><Relationship Id="rId5" Type="http://schemas.openxmlformats.org/officeDocument/2006/relationships/image" Target="../media/image51.emf"/><Relationship Id="rId4" Type="http://schemas.openxmlformats.org/officeDocument/2006/relationships/image" Target="../media/image50.png"/></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58.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53.png"/><Relationship Id="rId7" Type="http://schemas.openxmlformats.org/officeDocument/2006/relationships/image" Target="../media/image711.png"/><Relationship Id="rId2" Type="http://schemas.openxmlformats.org/officeDocument/2006/relationships/image" Target="../media/image55.emf"/><Relationship Id="rId1" Type="http://schemas.openxmlformats.org/officeDocument/2006/relationships/slideLayout" Target="../slideLayouts/slideLayout7.xml"/><Relationship Id="rId6" Type="http://schemas.openxmlformats.org/officeDocument/2006/relationships/image" Target="../media/image701.png"/><Relationship Id="rId5" Type="http://schemas.openxmlformats.org/officeDocument/2006/relationships/image" Target="../media/image691.png"/><Relationship Id="rId10" Type="http://schemas.openxmlformats.org/officeDocument/2006/relationships/image" Target="../media/image74.png"/><Relationship Id="rId4" Type="http://schemas.openxmlformats.org/officeDocument/2006/relationships/image" Target="../media/image680.png"/><Relationship Id="rId9" Type="http://schemas.openxmlformats.org/officeDocument/2006/relationships/image" Target="../media/image73.png"/></Relationships>
</file>

<file path=ppt/slides/_rels/slide5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1.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50.pn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480.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25.png"/></Relationships>
</file>

<file path=ppt/slides/_rels/slide66.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8.emf"/><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18.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4.emf"/></Relationships>
</file>

<file path=ppt/slides/_rels/slide70.xml.rels><?xml version="1.0" encoding="UTF-8" standalone="yes"?>
<Relationships xmlns="http://schemas.openxmlformats.org/package/2006/relationships"><Relationship Id="rId3" Type="http://schemas.openxmlformats.org/officeDocument/2006/relationships/image" Target="../media/image790.png"/><Relationship Id="rId2" Type="http://schemas.openxmlformats.org/officeDocument/2006/relationships/image" Target="../media/image780.png"/><Relationship Id="rId1" Type="http://schemas.openxmlformats.org/officeDocument/2006/relationships/slideLayout" Target="../slideLayouts/slideLayout18.xml"/><Relationship Id="rId5" Type="http://schemas.openxmlformats.org/officeDocument/2006/relationships/image" Target="../media/image92.png"/><Relationship Id="rId4" Type="http://schemas.openxmlformats.org/officeDocument/2006/relationships/image" Target="../media/image81.png"/></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8.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72.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70.emf"/><Relationship Id="rId2" Type="http://schemas.openxmlformats.org/officeDocument/2006/relationships/diagramData" Target="../diagrams/data20.xml"/><Relationship Id="rId1" Type="http://schemas.openxmlformats.org/officeDocument/2006/relationships/slideLayout" Target="../slideLayouts/slideLayout18.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74.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8.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emf"/><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8" Type="http://schemas.openxmlformats.org/officeDocument/2006/relationships/image" Target="../media/image891.png"/><Relationship Id="rId3" Type="http://schemas.openxmlformats.org/officeDocument/2006/relationships/diagramLayout" Target="../diagrams/layout22.xml"/><Relationship Id="rId7" Type="http://schemas.openxmlformats.org/officeDocument/2006/relationships/image" Target="../media/image88.png"/><Relationship Id="rId2" Type="http://schemas.openxmlformats.org/officeDocument/2006/relationships/diagramData" Target="../diagrams/data22.xml"/><Relationship Id="rId1" Type="http://schemas.openxmlformats.org/officeDocument/2006/relationships/slideLayout" Target="../slideLayouts/slideLayout18.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81.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24.xml"/><Relationship Id="rId7" Type="http://schemas.openxmlformats.org/officeDocument/2006/relationships/image" Target="../media/image80.emf"/><Relationship Id="rId2" Type="http://schemas.openxmlformats.org/officeDocument/2006/relationships/diagramData" Target="../diagrams/data24.xml"/><Relationship Id="rId1" Type="http://schemas.openxmlformats.org/officeDocument/2006/relationships/slideLayout" Target="../slideLayouts/slideLayout18.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84.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18.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8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87.pn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image" Target="../media/image91.emf"/><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4.png"/><Relationship Id="rId1" Type="http://schemas.openxmlformats.org/officeDocument/2006/relationships/slideLayout" Target="../slideLayouts/slideLayout18.xml"/><Relationship Id="rId4" Type="http://schemas.openxmlformats.org/officeDocument/2006/relationships/image" Target="../media/image95.png"/></Relationships>
</file>

<file path=ppt/slides/_rels/slide10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00.png"/><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8.xml"/><Relationship Id="rId4" Type="http://schemas.openxmlformats.org/officeDocument/2006/relationships/image" Target="../media/image103.png"/></Relationships>
</file>

<file path=ppt/slides/_rels/slide10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6.png"/><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07.png"/><Relationship Id="rId1" Type="http://schemas.openxmlformats.org/officeDocument/2006/relationships/slideLayout" Target="../slideLayouts/slideLayout18.xml"/><Relationship Id="rId4" Type="http://schemas.openxmlformats.org/officeDocument/2006/relationships/image" Target="../media/image108.emf"/></Relationships>
</file>

<file path=ppt/slides/_rels/slide107.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diagramLayout" Target="../diagrams/layout26.xml"/><Relationship Id="rId7" Type="http://schemas.openxmlformats.org/officeDocument/2006/relationships/image" Target="../media/image53.png"/><Relationship Id="rId2" Type="http://schemas.openxmlformats.org/officeDocument/2006/relationships/diagramData" Target="../diagrams/data26.xml"/><Relationship Id="rId1" Type="http://schemas.openxmlformats.org/officeDocument/2006/relationships/slideLayout" Target="../slideLayouts/slideLayout18.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111.xml.rels><?xml version="1.0" encoding="UTF-8" standalone="yes"?>
<Relationships xmlns="http://schemas.openxmlformats.org/package/2006/relationships"><Relationship Id="rId3" Type="http://schemas.openxmlformats.org/officeDocument/2006/relationships/diagramLayout" Target="../diagrams/layout27.xml"/><Relationship Id="rId7" Type="http://schemas.openxmlformats.org/officeDocument/2006/relationships/image" Target="../media/image101.png"/><Relationship Id="rId2" Type="http://schemas.openxmlformats.org/officeDocument/2006/relationships/diagramData" Target="../diagrams/data27.xml"/><Relationship Id="rId1" Type="http://schemas.openxmlformats.org/officeDocument/2006/relationships/slideLayout" Target="../slideLayouts/slideLayout18.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112.xml.rels><?xml version="1.0" encoding="UTF-8" standalone="yes"?>
<Relationships xmlns="http://schemas.openxmlformats.org/package/2006/relationships"><Relationship Id="rId3" Type="http://schemas.openxmlformats.org/officeDocument/2006/relationships/diagramLayout" Target="../diagrams/layout28.xml"/><Relationship Id="rId7" Type="http://schemas.openxmlformats.org/officeDocument/2006/relationships/image" Target="../media/image85.png"/><Relationship Id="rId2" Type="http://schemas.openxmlformats.org/officeDocument/2006/relationships/diagramData" Target="../diagrams/data28.xml"/><Relationship Id="rId1" Type="http://schemas.openxmlformats.org/officeDocument/2006/relationships/slideLayout" Target="../slideLayouts/slideLayout18.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2" Type="http://schemas.openxmlformats.org/officeDocument/2006/relationships/image" Target="../media/image1270.png"/><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image" Target="../media/image490.png"/><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emf"/><Relationship Id="rId2" Type="http://schemas.openxmlformats.org/officeDocument/2006/relationships/image" Target="../media/image510.png"/><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2" Type="http://schemas.openxmlformats.org/officeDocument/2006/relationships/image" Target="../media/image530.png"/><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2" Type="http://schemas.openxmlformats.org/officeDocument/2006/relationships/image" Target="../media/image114.emf"/><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2" Type="http://schemas.openxmlformats.org/officeDocument/2006/relationships/image" Target="../media/image115.emf"/><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8" Type="http://schemas.openxmlformats.org/officeDocument/2006/relationships/image" Target="../media/image600.png"/><Relationship Id="rId3" Type="http://schemas.openxmlformats.org/officeDocument/2006/relationships/image" Target="../media/image550.png"/><Relationship Id="rId7" Type="http://schemas.openxmlformats.org/officeDocument/2006/relationships/image" Target="../media/image590.png"/><Relationship Id="rId12" Type="http://schemas.openxmlformats.org/officeDocument/2006/relationships/image" Target="../media/image117.emf"/><Relationship Id="rId2" Type="http://schemas.openxmlformats.org/officeDocument/2006/relationships/image" Target="../media/image540.png"/><Relationship Id="rId1" Type="http://schemas.openxmlformats.org/officeDocument/2006/relationships/slideLayout" Target="../slideLayouts/slideLayout18.xml"/><Relationship Id="rId6" Type="http://schemas.openxmlformats.org/officeDocument/2006/relationships/image" Target="../media/image580.png"/><Relationship Id="rId11" Type="http://schemas.openxmlformats.org/officeDocument/2006/relationships/image" Target="../media/image116.png"/><Relationship Id="rId5" Type="http://schemas.openxmlformats.org/officeDocument/2006/relationships/image" Target="../media/image571.png"/><Relationship Id="rId10" Type="http://schemas.openxmlformats.org/officeDocument/2006/relationships/image" Target="../media/image621.png"/><Relationship Id="rId4" Type="http://schemas.openxmlformats.org/officeDocument/2006/relationships/image" Target="../media/image560.png"/><Relationship Id="rId9" Type="http://schemas.openxmlformats.org/officeDocument/2006/relationships/image" Target="../media/image610.png"/></Relationships>
</file>

<file path=ppt/slides/_rels/slide12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emf"/><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image" Target="../media/image120.emf"/><Relationship Id="rId1" Type="http://schemas.openxmlformats.org/officeDocument/2006/relationships/slideLayout" Target="../slideLayouts/slideLayout18.xml"/><Relationship Id="rId6" Type="http://schemas.openxmlformats.org/officeDocument/2006/relationships/image" Target="../media/image710.png"/><Relationship Id="rId5" Type="http://schemas.openxmlformats.org/officeDocument/2006/relationships/image" Target="../media/image700.png"/><Relationship Id="rId4" Type="http://schemas.openxmlformats.org/officeDocument/2006/relationships/image" Target="../media/image690.png"/></Relationships>
</file>

<file path=ppt/slides/_rels/slide126.xml.rels><?xml version="1.0" encoding="UTF-8" standalone="yes"?>
<Relationships xmlns="http://schemas.openxmlformats.org/package/2006/relationships"><Relationship Id="rId8" Type="http://schemas.openxmlformats.org/officeDocument/2006/relationships/image" Target="../media/image781.png"/><Relationship Id="rId3" Type="http://schemas.openxmlformats.org/officeDocument/2006/relationships/image" Target="../media/image730.png"/><Relationship Id="rId7" Type="http://schemas.openxmlformats.org/officeDocument/2006/relationships/image" Target="../media/image77.png"/><Relationship Id="rId2" Type="http://schemas.openxmlformats.org/officeDocument/2006/relationships/image" Target="../media/image122.emf"/><Relationship Id="rId1" Type="http://schemas.openxmlformats.org/officeDocument/2006/relationships/slideLayout" Target="../slideLayouts/slideLayout18.xml"/><Relationship Id="rId6" Type="http://schemas.openxmlformats.org/officeDocument/2006/relationships/image" Target="../media/image760.png"/><Relationship Id="rId5" Type="http://schemas.openxmlformats.org/officeDocument/2006/relationships/image" Target="../media/image751.png"/><Relationship Id="rId4" Type="http://schemas.openxmlformats.org/officeDocument/2006/relationships/image" Target="../media/image740.png"/></Relationships>
</file>

<file path=ppt/slides/_rels/slide127.xml.rels><?xml version="1.0" encoding="UTF-8" standalone="yes"?>
<Relationships xmlns="http://schemas.openxmlformats.org/package/2006/relationships"><Relationship Id="rId8" Type="http://schemas.openxmlformats.org/officeDocument/2006/relationships/image" Target="../media/image870.png"/><Relationship Id="rId3" Type="http://schemas.openxmlformats.org/officeDocument/2006/relationships/image" Target="../media/image820.png"/><Relationship Id="rId7" Type="http://schemas.openxmlformats.org/officeDocument/2006/relationships/image" Target="../media/image860.png"/><Relationship Id="rId2" Type="http://schemas.openxmlformats.org/officeDocument/2006/relationships/image" Target="../media/image800.png"/><Relationship Id="rId1" Type="http://schemas.openxmlformats.org/officeDocument/2006/relationships/slideLayout" Target="../slideLayouts/slideLayout18.xml"/><Relationship Id="rId6" Type="http://schemas.openxmlformats.org/officeDocument/2006/relationships/image" Target="../media/image850.png"/><Relationship Id="rId11" Type="http://schemas.openxmlformats.org/officeDocument/2006/relationships/image" Target="../media/image900.png"/><Relationship Id="rId5" Type="http://schemas.openxmlformats.org/officeDocument/2006/relationships/image" Target="../media/image840.png"/><Relationship Id="rId10" Type="http://schemas.openxmlformats.org/officeDocument/2006/relationships/image" Target="../media/image890.png"/><Relationship Id="rId4" Type="http://schemas.openxmlformats.org/officeDocument/2006/relationships/image" Target="../media/image830.png"/><Relationship Id="rId9" Type="http://schemas.openxmlformats.org/officeDocument/2006/relationships/image" Target="../media/image880.png"/></Relationships>
</file>

<file path=ppt/slides/_rels/slide128.xml.rels><?xml version="1.0" encoding="UTF-8" standalone="yes"?>
<Relationships xmlns="http://schemas.openxmlformats.org/package/2006/relationships"><Relationship Id="rId2" Type="http://schemas.openxmlformats.org/officeDocument/2006/relationships/image" Target="../media/image123.emf"/><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2" Type="http://schemas.openxmlformats.org/officeDocument/2006/relationships/image" Target="../media/image124.emf"/><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18.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131.xml.rels><?xml version="1.0" encoding="UTF-8" standalone="yes"?>
<Relationships xmlns="http://schemas.openxmlformats.org/package/2006/relationships"><Relationship Id="rId3" Type="http://schemas.openxmlformats.org/officeDocument/2006/relationships/image" Target="../media/image127.emf"/><Relationship Id="rId2" Type="http://schemas.openxmlformats.org/officeDocument/2006/relationships/image" Target="../media/image126.emf"/><Relationship Id="rId1" Type="http://schemas.openxmlformats.org/officeDocument/2006/relationships/slideLayout" Target="../slideLayouts/slideLayout18.xml"/><Relationship Id="rId4" Type="http://schemas.openxmlformats.org/officeDocument/2006/relationships/image" Target="../media/image128.emf"/></Relationships>
</file>

<file path=ppt/slides/_rels/slide132.xml.rels><?xml version="1.0" encoding="UTF-8" standalone="yes"?>
<Relationships xmlns="http://schemas.openxmlformats.org/package/2006/relationships"><Relationship Id="rId3" Type="http://schemas.openxmlformats.org/officeDocument/2006/relationships/image" Target="../media/image910.png"/><Relationship Id="rId2" Type="http://schemas.openxmlformats.org/officeDocument/2006/relationships/image" Target="../media/image128.emf"/><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image" Target="../media/image129.emf"/><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image" Target="../media/image131.emf"/><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2" Type="http://schemas.openxmlformats.org/officeDocument/2006/relationships/image" Target="../media/image132.emf"/><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2" Type="http://schemas.openxmlformats.org/officeDocument/2006/relationships/image" Target="../media/image131.emf"/><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18.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138.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18.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139.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18.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140.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18.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141.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18.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142.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18.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143.xml.rels><?xml version="1.0" encoding="UTF-8" standalone="yes"?>
<Relationships xmlns="http://schemas.openxmlformats.org/package/2006/relationships"><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144.xml.rels><?xml version="1.0" encoding="UTF-8" standalone="yes"?>
<Relationships xmlns="http://schemas.openxmlformats.org/package/2006/relationships"><Relationship Id="rId2" Type="http://schemas.openxmlformats.org/officeDocument/2006/relationships/image" Target="../media/image140.emf"/><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7.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146.xml.rels><?xml version="1.0" encoding="UTF-8" standalone="yes"?>
<Relationships xmlns="http://schemas.openxmlformats.org/package/2006/relationships"><Relationship Id="rId3" Type="http://schemas.openxmlformats.org/officeDocument/2006/relationships/diagramData" Target="../diagrams/data38.xml"/><Relationship Id="rId7" Type="http://schemas.microsoft.com/office/2007/relationships/diagramDrawing" Target="../diagrams/drawing38.xm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diagramColors" Target="../diagrams/colors38.xml"/><Relationship Id="rId5" Type="http://schemas.openxmlformats.org/officeDocument/2006/relationships/diagramQuickStyle" Target="../diagrams/quickStyle38.xml"/><Relationship Id="rId4" Type="http://schemas.openxmlformats.org/officeDocument/2006/relationships/diagramLayout" Target="../diagrams/layout38.xml"/></Relationships>
</file>

<file path=ppt/slides/_rels/slide147.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18.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148.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18.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149.xml.rels><?xml version="1.0" encoding="UTF-8" standalone="yes"?>
<Relationships xmlns="http://schemas.openxmlformats.org/package/2006/relationships"><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diagramColors" Target="../diagrams/colors41.xml"/><Relationship Id="rId5" Type="http://schemas.openxmlformats.org/officeDocument/2006/relationships/diagramQuickStyle" Target="../diagrams/quickStyle41.xml"/><Relationship Id="rId4" Type="http://schemas.openxmlformats.org/officeDocument/2006/relationships/diagramLayout" Target="../diagrams/layout41.xml"/></Relationships>
</file>

<file path=ppt/slides/_rels/slide150.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18.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151.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18.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152.xml.rels><?xml version="1.0" encoding="UTF-8" standalone="yes"?>
<Relationships xmlns="http://schemas.openxmlformats.org/package/2006/relationships"><Relationship Id="rId2" Type="http://schemas.openxmlformats.org/officeDocument/2006/relationships/image" Target="../media/image147.emf"/><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3" Type="http://schemas.openxmlformats.org/officeDocument/2006/relationships/diagramData" Target="../diagrams/data44.xml"/><Relationship Id="rId7" Type="http://schemas.microsoft.com/office/2007/relationships/diagramDrawing" Target="../diagrams/drawing44.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Colors" Target="../diagrams/colors44.xml"/><Relationship Id="rId5" Type="http://schemas.openxmlformats.org/officeDocument/2006/relationships/diagramQuickStyle" Target="../diagrams/quickStyle44.xml"/><Relationship Id="rId4" Type="http://schemas.openxmlformats.org/officeDocument/2006/relationships/diagramLayout" Target="../diagrams/layout44.xml"/></Relationships>
</file>

<file path=ppt/slides/_rels/slide154.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18.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155.xml.rels><?xml version="1.0" encoding="UTF-8" standalone="yes"?>
<Relationships xmlns="http://schemas.openxmlformats.org/package/2006/relationships"><Relationship Id="rId3" Type="http://schemas.openxmlformats.org/officeDocument/2006/relationships/diagramData" Target="../diagrams/data46.xml"/><Relationship Id="rId7" Type="http://schemas.microsoft.com/office/2007/relationships/diagramDrawing" Target="../diagrams/drawing46.xml"/><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diagramColors" Target="../diagrams/colors46.xml"/><Relationship Id="rId5" Type="http://schemas.openxmlformats.org/officeDocument/2006/relationships/diagramQuickStyle" Target="../diagrams/quickStyle46.xml"/><Relationship Id="rId4" Type="http://schemas.openxmlformats.org/officeDocument/2006/relationships/diagramLayout" Target="../diagrams/layout46.xml"/></Relationships>
</file>

<file path=ppt/slides/_rels/slide156.xml.rels><?xml version="1.0" encoding="UTF-8" standalone="yes"?>
<Relationships xmlns="http://schemas.openxmlformats.org/package/2006/relationships"><Relationship Id="rId2" Type="http://schemas.openxmlformats.org/officeDocument/2006/relationships/image" Target="../media/image150.emf"/><Relationship Id="rId1" Type="http://schemas.openxmlformats.org/officeDocument/2006/relationships/slideLayout" Target="../slideLayouts/slideLayout18.xml"/></Relationships>
</file>

<file path=ppt/slides/_rels/slide157.xml.rels><?xml version="1.0" encoding="UTF-8" standalone="yes"?>
<Relationships xmlns="http://schemas.openxmlformats.org/package/2006/relationships"><Relationship Id="rId3" Type="http://schemas.openxmlformats.org/officeDocument/2006/relationships/diagramLayout" Target="../diagrams/layout47.xml"/><Relationship Id="rId2" Type="http://schemas.openxmlformats.org/officeDocument/2006/relationships/diagramData" Target="../diagrams/data47.xml"/><Relationship Id="rId1" Type="http://schemas.openxmlformats.org/officeDocument/2006/relationships/slideLayout" Target="../slideLayouts/slideLayout18.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158.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18.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159.xml.rels><?xml version="1.0" encoding="UTF-8" standalone="yes"?>
<Relationships xmlns="http://schemas.openxmlformats.org/package/2006/relationships"><Relationship Id="rId3" Type="http://schemas.openxmlformats.org/officeDocument/2006/relationships/diagramData" Target="../diagrams/data49.xml"/><Relationship Id="rId7" Type="http://schemas.microsoft.com/office/2007/relationships/diagramDrawing" Target="../diagrams/drawing49.xml"/><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diagramColors" Target="../diagrams/colors49.xml"/><Relationship Id="rId5" Type="http://schemas.openxmlformats.org/officeDocument/2006/relationships/diagramQuickStyle" Target="../diagrams/quickStyle49.xml"/><Relationship Id="rId4" Type="http://schemas.openxmlformats.org/officeDocument/2006/relationships/diagramLayout" Target="../diagrams/layout49.xml"/></Relationships>
</file>

<file path=ppt/slides/_rels/slide160.xml.rels><?xml version="1.0" encoding="UTF-8" standalone="yes"?>
<Relationships xmlns="http://schemas.openxmlformats.org/package/2006/relationships"><Relationship Id="rId3" Type="http://schemas.openxmlformats.org/officeDocument/2006/relationships/diagramLayout" Target="../diagrams/layout50.xml"/><Relationship Id="rId2" Type="http://schemas.openxmlformats.org/officeDocument/2006/relationships/diagramData" Target="../diagrams/data50.xml"/><Relationship Id="rId1" Type="http://schemas.openxmlformats.org/officeDocument/2006/relationships/slideLayout" Target="../slideLayouts/slideLayout18.xml"/><Relationship Id="rId6" Type="http://schemas.microsoft.com/office/2007/relationships/diagramDrawing" Target="../diagrams/drawing50.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161.xml.rels><?xml version="1.0" encoding="UTF-8" standalone="yes"?>
<Relationships xmlns="http://schemas.openxmlformats.org/package/2006/relationships"><Relationship Id="rId2" Type="http://schemas.openxmlformats.org/officeDocument/2006/relationships/image" Target="../media/image155.emf"/><Relationship Id="rId1" Type="http://schemas.openxmlformats.org/officeDocument/2006/relationships/slideLayout" Target="../slideLayouts/slideLayout18.xml"/></Relationships>
</file>

<file path=ppt/slides/_rels/slide162.xml.rels><?xml version="1.0" encoding="UTF-8" standalone="yes"?>
<Relationships xmlns="http://schemas.openxmlformats.org/package/2006/relationships"><Relationship Id="rId3" Type="http://schemas.openxmlformats.org/officeDocument/2006/relationships/diagramLayout" Target="../diagrams/layout51.xml"/><Relationship Id="rId2" Type="http://schemas.openxmlformats.org/officeDocument/2006/relationships/diagramData" Target="../diagrams/data51.xml"/><Relationship Id="rId1" Type="http://schemas.openxmlformats.org/officeDocument/2006/relationships/slideLayout" Target="../slideLayouts/slideLayout18.xml"/><Relationship Id="rId6" Type="http://schemas.microsoft.com/office/2007/relationships/diagramDrawing" Target="../diagrams/drawing51.xml"/><Relationship Id="rId5" Type="http://schemas.openxmlformats.org/officeDocument/2006/relationships/diagramColors" Target="../diagrams/colors51.xml"/><Relationship Id="rId4" Type="http://schemas.openxmlformats.org/officeDocument/2006/relationships/diagramQuickStyle" Target="../diagrams/quickStyle51.xml"/></Relationships>
</file>

<file path=ppt/slides/_rels/slide163.xml.rels><?xml version="1.0" encoding="UTF-8" standalone="yes"?>
<Relationships xmlns="http://schemas.openxmlformats.org/package/2006/relationships"><Relationship Id="rId3" Type="http://schemas.openxmlformats.org/officeDocument/2006/relationships/diagramData" Target="../diagrams/data52.xml"/><Relationship Id="rId7" Type="http://schemas.microsoft.com/office/2007/relationships/diagramDrawing" Target="../diagrams/drawing52.xml"/><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diagramColors" Target="../diagrams/colors52.xml"/><Relationship Id="rId5" Type="http://schemas.openxmlformats.org/officeDocument/2006/relationships/diagramQuickStyle" Target="../diagrams/quickStyle52.xml"/><Relationship Id="rId4" Type="http://schemas.openxmlformats.org/officeDocument/2006/relationships/diagramLayout" Target="../diagrams/layout52.xml"/></Relationships>
</file>

<file path=ppt/slides/_rels/slide164.xml.rels><?xml version="1.0" encoding="UTF-8" standalone="yes"?>
<Relationships xmlns="http://schemas.openxmlformats.org/package/2006/relationships"><Relationship Id="rId3" Type="http://schemas.openxmlformats.org/officeDocument/2006/relationships/diagramLayout" Target="../diagrams/layout53.xml"/><Relationship Id="rId2" Type="http://schemas.openxmlformats.org/officeDocument/2006/relationships/diagramData" Target="../diagrams/data53.xml"/><Relationship Id="rId1" Type="http://schemas.openxmlformats.org/officeDocument/2006/relationships/slideLayout" Target="../slideLayouts/slideLayout18.xml"/><Relationship Id="rId6" Type="http://schemas.microsoft.com/office/2007/relationships/diagramDrawing" Target="../diagrams/drawing53.xml"/><Relationship Id="rId5" Type="http://schemas.openxmlformats.org/officeDocument/2006/relationships/diagramColors" Target="../diagrams/colors53.xml"/><Relationship Id="rId4" Type="http://schemas.openxmlformats.org/officeDocument/2006/relationships/diagramQuickStyle" Target="../diagrams/quickStyle53.xml"/></Relationships>
</file>

<file path=ppt/slides/_rels/slide165.xml.rels><?xml version="1.0" encoding="UTF-8" standalone="yes"?>
<Relationships xmlns="http://schemas.openxmlformats.org/package/2006/relationships"><Relationship Id="rId2" Type="http://schemas.openxmlformats.org/officeDocument/2006/relationships/image" Target="../media/image159.emf"/><Relationship Id="rId1" Type="http://schemas.openxmlformats.org/officeDocument/2006/relationships/slideLayout" Target="../slideLayouts/slideLayout18.xml"/></Relationships>
</file>

<file path=ppt/slides/_rels/slide166.xml.rels><?xml version="1.0" encoding="UTF-8" standalone="yes"?>
<Relationships xmlns="http://schemas.openxmlformats.org/package/2006/relationships"><Relationship Id="rId2" Type="http://schemas.openxmlformats.org/officeDocument/2006/relationships/image" Target="../media/image160.emf"/><Relationship Id="rId1" Type="http://schemas.openxmlformats.org/officeDocument/2006/relationships/slideLayout" Target="../slideLayouts/slideLayout18.xml"/></Relationships>
</file>

<file path=ppt/slides/_rels/slide167.xml.rels><?xml version="1.0" encoding="UTF-8" standalone="yes"?>
<Relationships xmlns="http://schemas.openxmlformats.org/package/2006/relationships"><Relationship Id="rId3" Type="http://schemas.openxmlformats.org/officeDocument/2006/relationships/diagramLayout" Target="../diagrams/layout54.xml"/><Relationship Id="rId2" Type="http://schemas.openxmlformats.org/officeDocument/2006/relationships/diagramData" Target="../diagrams/data54.xml"/><Relationship Id="rId1" Type="http://schemas.openxmlformats.org/officeDocument/2006/relationships/slideLayout" Target="../slideLayouts/slideLayout18.xml"/><Relationship Id="rId6" Type="http://schemas.microsoft.com/office/2007/relationships/diagramDrawing" Target="../diagrams/drawing54.xml"/><Relationship Id="rId5" Type="http://schemas.openxmlformats.org/officeDocument/2006/relationships/diagramColors" Target="../diagrams/colors54.xml"/><Relationship Id="rId4" Type="http://schemas.openxmlformats.org/officeDocument/2006/relationships/diagramQuickStyle" Target="../diagrams/quickStyle54.xml"/></Relationships>
</file>

<file path=ppt/slides/_rels/slide168.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emf"/><Relationship Id="rId1" Type="http://schemas.openxmlformats.org/officeDocument/2006/relationships/slideLayout" Target="../slideLayouts/slideLayout18.xml"/></Relationships>
</file>

<file path=ppt/slides/_rels/slide169.xml.rels><?xml version="1.0" encoding="UTF-8" standalone="yes"?>
<Relationships xmlns="http://schemas.openxmlformats.org/package/2006/relationships"><Relationship Id="rId2" Type="http://schemas.openxmlformats.org/officeDocument/2006/relationships/image" Target="../media/image164.emf"/><Relationship Id="rId1" Type="http://schemas.openxmlformats.org/officeDocument/2006/relationships/slideLayout" Target="../slideLayouts/slideLayout18.xml"/></Relationships>
</file>

<file path=ppt/slides/_rels/slide170.xml.rels><?xml version="1.0" encoding="UTF-8" standalone="yes"?>
<Relationships xmlns="http://schemas.openxmlformats.org/package/2006/relationships"><Relationship Id="rId3" Type="http://schemas.openxmlformats.org/officeDocument/2006/relationships/diagramLayout" Target="../diagrams/layout55.xml"/><Relationship Id="rId2" Type="http://schemas.openxmlformats.org/officeDocument/2006/relationships/diagramData" Target="../diagrams/data55.xml"/><Relationship Id="rId1" Type="http://schemas.openxmlformats.org/officeDocument/2006/relationships/slideLayout" Target="../slideLayouts/slideLayout18.xml"/><Relationship Id="rId6" Type="http://schemas.microsoft.com/office/2007/relationships/diagramDrawing" Target="../diagrams/drawing55.xml"/><Relationship Id="rId5" Type="http://schemas.openxmlformats.org/officeDocument/2006/relationships/diagramColors" Target="../diagrams/colors55.xml"/><Relationship Id="rId4" Type="http://schemas.openxmlformats.org/officeDocument/2006/relationships/diagramQuickStyle" Target="../diagrams/quickStyle55.xml"/></Relationships>
</file>

<file path=ppt/slides/_rels/slide171.xml.rels><?xml version="1.0" encoding="UTF-8" standalone="yes"?>
<Relationships xmlns="http://schemas.openxmlformats.org/package/2006/relationships"><Relationship Id="rId2" Type="http://schemas.openxmlformats.org/officeDocument/2006/relationships/image" Target="../media/image166.emf"/><Relationship Id="rId1" Type="http://schemas.openxmlformats.org/officeDocument/2006/relationships/slideLayout" Target="../slideLayouts/slideLayout18.xml"/></Relationships>
</file>

<file path=ppt/slides/_rels/slide172.xml.rels><?xml version="1.0" encoding="UTF-8" standalone="yes"?>
<Relationships xmlns="http://schemas.openxmlformats.org/package/2006/relationships"><Relationship Id="rId3" Type="http://schemas.openxmlformats.org/officeDocument/2006/relationships/diagramLayout" Target="../diagrams/layout56.xml"/><Relationship Id="rId2" Type="http://schemas.openxmlformats.org/officeDocument/2006/relationships/diagramData" Target="../diagrams/data56.xml"/><Relationship Id="rId1" Type="http://schemas.openxmlformats.org/officeDocument/2006/relationships/slideLayout" Target="../slideLayouts/slideLayout18.xml"/><Relationship Id="rId6" Type="http://schemas.microsoft.com/office/2007/relationships/diagramDrawing" Target="../diagrams/drawing56.xml"/><Relationship Id="rId5" Type="http://schemas.openxmlformats.org/officeDocument/2006/relationships/diagramColors" Target="../diagrams/colors56.xml"/><Relationship Id="rId4" Type="http://schemas.openxmlformats.org/officeDocument/2006/relationships/diagramQuickStyle" Target="../diagrams/quickStyle56.xml"/></Relationships>
</file>

<file path=ppt/slides/_rels/slide17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68.emf"/><Relationship Id="rId1" Type="http://schemas.openxmlformats.org/officeDocument/2006/relationships/slideLayout" Target="../slideLayouts/slideLayout18.xml"/></Relationships>
</file>

<file path=ppt/slides/_rels/slide17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69.emf"/><Relationship Id="rId1" Type="http://schemas.openxmlformats.org/officeDocument/2006/relationships/slideLayout" Target="../slideLayouts/slideLayout18.xml"/></Relationships>
</file>

<file path=ppt/slides/_rels/slide175.xml.rels><?xml version="1.0" encoding="UTF-8" standalone="yes"?>
<Relationships xmlns="http://schemas.openxmlformats.org/package/2006/relationships"><Relationship Id="rId3" Type="http://schemas.openxmlformats.org/officeDocument/2006/relationships/image" Target="../media/image170.emf"/><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70.png"/></Relationships>
</file>

<file path=ppt/slides/_rels/slide176.xml.rels><?xml version="1.0" encoding="UTF-8" standalone="yes"?>
<Relationships xmlns="http://schemas.openxmlformats.org/package/2006/relationships"><Relationship Id="rId2" Type="http://schemas.openxmlformats.org/officeDocument/2006/relationships/image" Target="../media/image171.emf"/><Relationship Id="rId1" Type="http://schemas.openxmlformats.org/officeDocument/2006/relationships/slideLayout" Target="../slideLayouts/slideLayout18.xml"/></Relationships>
</file>

<file path=ppt/slides/_rels/slide177.xml.rels><?xml version="1.0" encoding="UTF-8" standalone="yes"?>
<Relationships xmlns="http://schemas.openxmlformats.org/package/2006/relationships"><Relationship Id="rId3" Type="http://schemas.openxmlformats.org/officeDocument/2006/relationships/diagramLayout" Target="../diagrams/layout57.xml"/><Relationship Id="rId2" Type="http://schemas.openxmlformats.org/officeDocument/2006/relationships/diagramData" Target="../diagrams/data57.xml"/><Relationship Id="rId1" Type="http://schemas.openxmlformats.org/officeDocument/2006/relationships/slideLayout" Target="../slideLayouts/slideLayout18.xml"/><Relationship Id="rId6" Type="http://schemas.microsoft.com/office/2007/relationships/diagramDrawing" Target="../diagrams/drawing57.xml"/><Relationship Id="rId5" Type="http://schemas.openxmlformats.org/officeDocument/2006/relationships/diagramColors" Target="../diagrams/colors57.xml"/><Relationship Id="rId4" Type="http://schemas.openxmlformats.org/officeDocument/2006/relationships/diagramQuickStyle" Target="../diagrams/quickStyle57.xml"/></Relationships>
</file>

<file path=ppt/slides/_rels/slide17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0.png"/><Relationship Id="rId1" Type="http://schemas.openxmlformats.org/officeDocument/2006/relationships/slideLayout" Target="../slideLayouts/slideLayout18.xml"/></Relationships>
</file>

<file path=ppt/slides/_rels/slide17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18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181.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18.xml"/></Relationships>
</file>

<file path=ppt/slides/_rels/slide18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183.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18.xml"/></Relationships>
</file>

<file path=ppt/slides/_rels/slide18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8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8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18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18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extLst>
              <a:ext uri="{837473B0-CC2E-450A-ABE3-18F120FF3D39}">
                <a1611:picAttrSrcUrl xmlns:a1611="http://schemas.microsoft.com/office/drawing/2016/11/main" r:id="rId3"/>
              </a:ext>
            </a:extLst>
          </a:blip>
          <a:srcRect/>
          <a:stretch>
            <a:fillRect l="-7000" r="-7000"/>
          </a:stretch>
        </a:blipFill>
        <a:effectLst/>
      </p:bgPr>
    </p:bg>
    <p:spTree>
      <p:nvGrpSpPr>
        <p:cNvPr id="1" name=""/>
        <p:cNvGrpSpPr/>
        <p:nvPr/>
      </p:nvGrpSpPr>
      <p:grpSpPr>
        <a:xfrm>
          <a:off x="0" y="0"/>
          <a:ext cx="0" cy="0"/>
          <a:chOff x="0" y="0"/>
          <a:chExt cx="0" cy="0"/>
        </a:xfrm>
      </p:grpSpPr>
      <p:sp>
        <p:nvSpPr>
          <p:cNvPr id="4" name="3 Título"/>
          <p:cNvSpPr>
            <a:spLocks noGrp="1"/>
          </p:cNvSpPr>
          <p:nvPr>
            <p:ph type="ctrTitle"/>
          </p:nvPr>
        </p:nvSpPr>
        <p:spPr>
          <a:xfrm>
            <a:off x="4427984" y="116632"/>
            <a:ext cx="4462264" cy="720080"/>
          </a:xfrm>
        </p:spPr>
        <p:txBody>
          <a:bodyPr>
            <a:normAutofit/>
          </a:bodyPr>
          <a:lstStyle/>
          <a:p>
            <a:r>
              <a:rPr lang="es-MX" sz="2800" b="1" dirty="0">
                <a:solidFill>
                  <a:schemeClr val="bg1">
                    <a:lumMod val="75000"/>
                  </a:schemeClr>
                </a:solidFill>
              </a:rPr>
              <a:t>SISTEMA DE MEMORIA</a:t>
            </a:r>
          </a:p>
        </p:txBody>
      </p:sp>
      <p:sp>
        <p:nvSpPr>
          <p:cNvPr id="6" name="5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7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7" name="6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2" name="CuadroTexto 1">
            <a:extLst>
              <a:ext uri="{FF2B5EF4-FFF2-40B4-BE49-F238E27FC236}">
                <a16:creationId xmlns:a16="http://schemas.microsoft.com/office/drawing/2014/main" id="{BE187598-0F17-0149-B20F-99AB7F96CDCB}"/>
              </a:ext>
            </a:extLst>
          </p:cNvPr>
          <p:cNvSpPr txBox="1"/>
          <p:nvPr/>
        </p:nvSpPr>
        <p:spPr>
          <a:xfrm>
            <a:off x="573904" y="5430129"/>
            <a:ext cx="2292614" cy="646331"/>
          </a:xfrm>
          <a:prstGeom prst="rect">
            <a:avLst/>
          </a:prstGeom>
          <a:noFill/>
        </p:spPr>
        <p:txBody>
          <a:bodyPr wrap="none" rtlCol="0">
            <a:spAutoFit/>
          </a:bodyPr>
          <a:lstStyle/>
          <a:p>
            <a:pPr algn="ctr"/>
            <a:r>
              <a:rPr lang="es-ES" sz="1200" i="1" dirty="0">
                <a:solidFill>
                  <a:schemeClr val="accent1">
                    <a:lumMod val="40000"/>
                    <a:lumOff val="60000"/>
                  </a:schemeClr>
                </a:solidFill>
              </a:rPr>
              <a:t>El silencio es la primera piedra del</a:t>
            </a:r>
          </a:p>
          <a:p>
            <a:pPr algn="ctr"/>
            <a:r>
              <a:rPr lang="es-ES" sz="1200" i="1" dirty="0">
                <a:solidFill>
                  <a:schemeClr val="accent1">
                    <a:lumMod val="40000"/>
                    <a:lumOff val="60000"/>
                  </a:schemeClr>
                </a:solidFill>
              </a:rPr>
              <a:t>templo de la sabiduría.</a:t>
            </a:r>
          </a:p>
          <a:p>
            <a:pPr algn="ctr"/>
            <a:r>
              <a:rPr lang="es-ES" sz="1200" i="1" dirty="0">
                <a:solidFill>
                  <a:schemeClr val="accent1">
                    <a:lumMod val="40000"/>
                    <a:lumOff val="60000"/>
                  </a:schemeClr>
                </a:solidFill>
              </a:rPr>
              <a:t>Pitágoras</a:t>
            </a:r>
            <a:endParaRPr lang="es-HN" sz="1200" i="1" dirty="0">
              <a:solidFill>
                <a:schemeClr val="accent1">
                  <a:lumMod val="40000"/>
                  <a:lumOff val="6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0818326-B497-482E-995B-01BC958512B3}"/>
              </a:ext>
            </a:extLst>
          </p:cNvPr>
          <p:cNvSpPr>
            <a:spLocks noGrp="1"/>
          </p:cNvSpPr>
          <p:nvPr>
            <p:ph type="dt" sz="half" idx="10"/>
          </p:nvPr>
        </p:nvSpPr>
        <p:spPr/>
        <p:txBody>
          <a:bodyPr/>
          <a:lstStyle/>
          <a:p>
            <a:r>
              <a:rPr lang="es-HN" dirty="0"/>
              <a:t>Ing. Miguel Aguilar</a:t>
            </a:r>
            <a:endParaRPr lang="es-MX" dirty="0"/>
          </a:p>
        </p:txBody>
      </p:sp>
      <p:sp>
        <p:nvSpPr>
          <p:cNvPr id="3" name="Marcador de pie de página 2">
            <a:extLst>
              <a:ext uri="{FF2B5EF4-FFF2-40B4-BE49-F238E27FC236}">
                <a16:creationId xmlns:a16="http://schemas.microsoft.com/office/drawing/2014/main" id="{0C7D8A60-E091-4FBE-B6E9-8904C76F61C8}"/>
              </a:ext>
            </a:extLst>
          </p:cNvPr>
          <p:cNvSpPr>
            <a:spLocks noGrp="1"/>
          </p:cNvSpPr>
          <p:nvPr>
            <p:ph type="ftr" sz="quarter" idx="11"/>
          </p:nvPr>
        </p:nvSpPr>
        <p:spPr/>
        <p:txBody>
          <a:bodyPr/>
          <a:lstStyle/>
          <a:p>
            <a:r>
              <a:rPr lang="es-MX" dirty="0"/>
              <a:t>Arquitectura de Computadoras</a:t>
            </a:r>
          </a:p>
        </p:txBody>
      </p:sp>
      <p:sp>
        <p:nvSpPr>
          <p:cNvPr id="4" name="Marcador de número de diapositiva 3">
            <a:extLst>
              <a:ext uri="{FF2B5EF4-FFF2-40B4-BE49-F238E27FC236}">
                <a16:creationId xmlns:a16="http://schemas.microsoft.com/office/drawing/2014/main" id="{CC6CB850-9CFB-4E77-8BF5-3CFE3F7BBD8D}"/>
              </a:ext>
            </a:extLst>
          </p:cNvPr>
          <p:cNvSpPr>
            <a:spLocks noGrp="1"/>
          </p:cNvSpPr>
          <p:nvPr>
            <p:ph type="sldNum" sz="quarter" idx="12"/>
          </p:nvPr>
        </p:nvSpPr>
        <p:spPr/>
        <p:txBody>
          <a:bodyPr/>
          <a:lstStyle/>
          <a:p>
            <a:fld id="{5B3FB27E-8011-4B47-ACF1-F2A542C1FF6D}" type="slidenum">
              <a:rPr lang="es-MX" smtClean="0"/>
              <a:pPr/>
              <a:t>2</a:t>
            </a:fld>
            <a:endParaRPr lang="es-MX" dirty="0"/>
          </a:p>
        </p:txBody>
      </p:sp>
      <p:graphicFrame>
        <p:nvGraphicFramePr>
          <p:cNvPr id="5" name="Diagrama 4">
            <a:extLst>
              <a:ext uri="{FF2B5EF4-FFF2-40B4-BE49-F238E27FC236}">
                <a16:creationId xmlns:a16="http://schemas.microsoft.com/office/drawing/2014/main" id="{C178BC1C-87EE-4CEB-A813-21C5B63220A6}"/>
              </a:ext>
            </a:extLst>
          </p:cNvPr>
          <p:cNvGraphicFramePr/>
          <p:nvPr>
            <p:extLst>
              <p:ext uri="{D42A27DB-BD31-4B8C-83A1-F6EECF244321}">
                <p14:modId xmlns:p14="http://schemas.microsoft.com/office/powerpoint/2010/main" val="581089204"/>
              </p:ext>
            </p:extLst>
          </p:nvPr>
        </p:nvGraphicFramePr>
        <p:xfrm>
          <a:off x="457201" y="136525"/>
          <a:ext cx="8473736" cy="61399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BC94ECC6-3473-412E-80C1-2FCB499B4774}"/>
              </a:ext>
            </a:extLst>
          </p:cNvPr>
          <p:cNvSpPr txBox="1"/>
          <p:nvPr/>
        </p:nvSpPr>
        <p:spPr>
          <a:xfrm>
            <a:off x="3576220" y="581487"/>
            <a:ext cx="3946125" cy="584775"/>
          </a:xfrm>
          <a:prstGeom prst="rect">
            <a:avLst/>
          </a:prstGeom>
          <a:noFill/>
        </p:spPr>
        <p:txBody>
          <a:bodyPr wrap="square">
            <a:spAutoFit/>
          </a:bodyPr>
          <a:lstStyle/>
          <a:p>
            <a:pPr algn="ctr"/>
            <a:r>
              <a:rPr lang="es-HN" sz="3200" b="1" dirty="0">
                <a:solidFill>
                  <a:srgbClr val="0070C0"/>
                </a:solidFill>
              </a:rPr>
              <a:t>OBJETIVOS</a:t>
            </a:r>
          </a:p>
        </p:txBody>
      </p:sp>
    </p:spTree>
    <p:extLst>
      <p:ext uri="{BB962C8B-B14F-4D97-AF65-F5344CB8AC3E}">
        <p14:creationId xmlns:p14="http://schemas.microsoft.com/office/powerpoint/2010/main" val="4279663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DC5FB27-683B-8F52-BD38-7053C5D9CF22}"/>
              </a:ext>
            </a:extLst>
          </p:cNvPr>
          <p:cNvSpPr>
            <a:spLocks noGrp="1"/>
          </p:cNvSpPr>
          <p:nvPr>
            <p:ph type="dt" sz="half" idx="10"/>
          </p:nvPr>
        </p:nvSpPr>
        <p:spPr/>
        <p:txBody>
          <a:bodyPr/>
          <a:lstStyle/>
          <a:p>
            <a:r>
              <a:rPr lang="es-HN" dirty="0"/>
              <a:t>Ing. Miguel Aguilar</a:t>
            </a:r>
            <a:endParaRPr lang="es-MX" dirty="0"/>
          </a:p>
        </p:txBody>
      </p:sp>
      <p:sp>
        <p:nvSpPr>
          <p:cNvPr id="3" name="Marcador de pie de página 2">
            <a:extLst>
              <a:ext uri="{FF2B5EF4-FFF2-40B4-BE49-F238E27FC236}">
                <a16:creationId xmlns:a16="http://schemas.microsoft.com/office/drawing/2014/main" id="{1D62904C-825C-DB69-8C53-0ED2858D53B9}"/>
              </a:ext>
            </a:extLst>
          </p:cNvPr>
          <p:cNvSpPr>
            <a:spLocks noGrp="1"/>
          </p:cNvSpPr>
          <p:nvPr>
            <p:ph type="ftr" sz="quarter" idx="11"/>
          </p:nvPr>
        </p:nvSpPr>
        <p:spPr/>
        <p:txBody>
          <a:bodyPr/>
          <a:lstStyle/>
          <a:p>
            <a:r>
              <a:rPr lang="es-MX" dirty="0"/>
              <a:t>Arquitectura de Computadoras</a:t>
            </a:r>
          </a:p>
        </p:txBody>
      </p:sp>
      <p:sp>
        <p:nvSpPr>
          <p:cNvPr id="4" name="Marcador de número de diapositiva 3">
            <a:extLst>
              <a:ext uri="{FF2B5EF4-FFF2-40B4-BE49-F238E27FC236}">
                <a16:creationId xmlns:a16="http://schemas.microsoft.com/office/drawing/2014/main" id="{E8D6217C-EDD5-F85C-0B6A-768A60D88893}"/>
              </a:ext>
            </a:extLst>
          </p:cNvPr>
          <p:cNvSpPr>
            <a:spLocks noGrp="1"/>
          </p:cNvSpPr>
          <p:nvPr>
            <p:ph type="sldNum" sz="quarter" idx="12"/>
          </p:nvPr>
        </p:nvSpPr>
        <p:spPr/>
        <p:txBody>
          <a:bodyPr/>
          <a:lstStyle/>
          <a:p>
            <a:fld id="{5B3FB27E-8011-4B47-ACF1-F2A542C1FF6D}" type="slidenum">
              <a:rPr lang="es-MX" smtClean="0"/>
              <a:pPr/>
              <a:t>3</a:t>
            </a:fld>
            <a:endParaRPr lang="es-MX" dirty="0"/>
          </a:p>
        </p:txBody>
      </p:sp>
      <p:graphicFrame>
        <p:nvGraphicFramePr>
          <p:cNvPr id="5" name="4 Diagrama">
            <a:extLst>
              <a:ext uri="{FF2B5EF4-FFF2-40B4-BE49-F238E27FC236}">
                <a16:creationId xmlns:a16="http://schemas.microsoft.com/office/drawing/2014/main" id="{2D035C5B-592F-BA59-F98A-8634D7AF0F4A}"/>
              </a:ext>
            </a:extLst>
          </p:cNvPr>
          <p:cNvGraphicFramePr/>
          <p:nvPr>
            <p:extLst>
              <p:ext uri="{D42A27DB-BD31-4B8C-83A1-F6EECF244321}">
                <p14:modId xmlns:p14="http://schemas.microsoft.com/office/powerpoint/2010/main" val="4200358214"/>
              </p:ext>
            </p:extLst>
          </p:nvPr>
        </p:nvGraphicFramePr>
        <p:xfrm>
          <a:off x="182881" y="332655"/>
          <a:ext cx="8679765" cy="56320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8 Título">
            <a:extLst>
              <a:ext uri="{FF2B5EF4-FFF2-40B4-BE49-F238E27FC236}">
                <a16:creationId xmlns:a16="http://schemas.microsoft.com/office/drawing/2014/main" id="{E66813CB-D348-07EF-D753-5E77F7C6FA46}"/>
              </a:ext>
            </a:extLst>
          </p:cNvPr>
          <p:cNvSpPr txBox="1">
            <a:spLocks/>
          </p:cNvSpPr>
          <p:nvPr/>
        </p:nvSpPr>
        <p:spPr>
          <a:xfrm>
            <a:off x="2729778" y="332656"/>
            <a:ext cx="5214974" cy="1143000"/>
          </a:xfrm>
          <a:prstGeom prst="rect">
            <a:avLst/>
          </a:prstGeom>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1" i="0" u="none" strike="noStrike" kern="1200" cap="none" spc="0" normalizeH="0" baseline="0" noProof="0" dirty="0">
                <a:ln>
                  <a:noFill/>
                </a:ln>
                <a:solidFill>
                  <a:srgbClr val="006699"/>
                </a:solidFill>
                <a:effectLst/>
                <a:uLnTx/>
                <a:uFillTx/>
                <a:latin typeface="Calibri"/>
                <a:ea typeface="+mn-ea"/>
                <a:cs typeface="+mn-cs"/>
              </a:rPr>
              <a:t>CARACTERISTICAS</a:t>
            </a:r>
          </a:p>
        </p:txBody>
      </p:sp>
    </p:spTree>
    <p:extLst>
      <p:ext uri="{BB962C8B-B14F-4D97-AF65-F5344CB8AC3E}">
        <p14:creationId xmlns:p14="http://schemas.microsoft.com/office/powerpoint/2010/main" val="3896116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p:cNvGraphicFramePr/>
          <p:nvPr>
            <p:extLst>
              <p:ext uri="{D42A27DB-BD31-4B8C-83A1-F6EECF244321}">
                <p14:modId xmlns:p14="http://schemas.microsoft.com/office/powerpoint/2010/main" val="2105342011"/>
              </p:ext>
            </p:extLst>
          </p:nvPr>
        </p:nvGraphicFramePr>
        <p:xfrm>
          <a:off x="214281" y="1142982"/>
          <a:ext cx="7215269" cy="5214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cxnSp>
        <p:nvCxnSpPr>
          <p:cNvPr id="21" name="20 Conector recto de flecha"/>
          <p:cNvCxnSpPr/>
          <p:nvPr/>
        </p:nvCxnSpPr>
        <p:spPr>
          <a:xfrm rot="5400000" flipH="1" flipV="1">
            <a:off x="-750101" y="1821644"/>
            <a:ext cx="5286414" cy="3643339"/>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p:nvPr/>
        </p:nvCxnSpPr>
        <p:spPr>
          <a:xfrm rot="16200000" flipH="1">
            <a:off x="3107550" y="1893082"/>
            <a:ext cx="5286414" cy="3643338"/>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106" name="105 Grupo"/>
          <p:cNvGrpSpPr/>
          <p:nvPr/>
        </p:nvGrpSpPr>
        <p:grpSpPr>
          <a:xfrm>
            <a:off x="4071934" y="1285860"/>
            <a:ext cx="5000629" cy="406400"/>
            <a:chOff x="4071934" y="714358"/>
            <a:chExt cx="5000629" cy="406400"/>
          </a:xfrm>
        </p:grpSpPr>
        <p:pic>
          <p:nvPicPr>
            <p:cNvPr id="32" name="Picture 3"/>
            <p:cNvPicPr>
              <a:picLocks noChangeAspect="1" noChangeArrowheads="1"/>
            </p:cNvPicPr>
            <p:nvPr/>
          </p:nvPicPr>
          <p:blipFill>
            <a:blip r:embed="rId7"/>
            <a:srcRect/>
            <a:stretch>
              <a:fillRect/>
            </a:stretch>
          </p:blipFill>
          <p:spPr bwMode="auto">
            <a:xfrm>
              <a:off x="7813675" y="714358"/>
              <a:ext cx="1258888" cy="406400"/>
            </a:xfrm>
            <a:prstGeom prst="rect">
              <a:avLst/>
            </a:prstGeom>
            <a:noFill/>
            <a:ln w="9525">
              <a:noFill/>
              <a:miter lim="800000"/>
              <a:headEnd/>
              <a:tailEnd/>
            </a:ln>
            <a:effectLst/>
          </p:spPr>
        </p:pic>
        <p:cxnSp>
          <p:nvCxnSpPr>
            <p:cNvPr id="68" name="67 Conector recto"/>
            <p:cNvCxnSpPr/>
            <p:nvPr/>
          </p:nvCxnSpPr>
          <p:spPr>
            <a:xfrm rot="10800000">
              <a:off x="4071934" y="928670"/>
              <a:ext cx="3714776" cy="1588"/>
            </a:xfrm>
            <a:prstGeom prst="line">
              <a:avLst/>
            </a:prstGeom>
            <a:ln>
              <a:solidFill>
                <a:srgbClr val="7030A0"/>
              </a:solidFill>
              <a:prstDash val="dash"/>
            </a:ln>
          </p:spPr>
          <p:style>
            <a:lnRef idx="1">
              <a:schemeClr val="accent1"/>
            </a:lnRef>
            <a:fillRef idx="0">
              <a:schemeClr val="accent1"/>
            </a:fillRef>
            <a:effectRef idx="0">
              <a:schemeClr val="accent1"/>
            </a:effectRef>
            <a:fontRef idx="minor">
              <a:schemeClr val="tx1"/>
            </a:fontRef>
          </p:style>
        </p:cxnSp>
      </p:grpSp>
      <p:grpSp>
        <p:nvGrpSpPr>
          <p:cNvPr id="107" name="106 Grupo"/>
          <p:cNvGrpSpPr/>
          <p:nvPr/>
        </p:nvGrpSpPr>
        <p:grpSpPr>
          <a:xfrm>
            <a:off x="4572000" y="2000240"/>
            <a:ext cx="4475163" cy="406400"/>
            <a:chOff x="4572000" y="1428738"/>
            <a:chExt cx="4475163" cy="406400"/>
          </a:xfrm>
        </p:grpSpPr>
        <p:pic>
          <p:nvPicPr>
            <p:cNvPr id="33" name="Picture 4"/>
            <p:cNvPicPr>
              <a:picLocks noChangeAspect="1" noChangeArrowheads="1"/>
            </p:cNvPicPr>
            <p:nvPr/>
          </p:nvPicPr>
          <p:blipFill>
            <a:blip r:embed="rId8"/>
            <a:srcRect/>
            <a:stretch>
              <a:fillRect/>
            </a:stretch>
          </p:blipFill>
          <p:spPr bwMode="auto">
            <a:xfrm>
              <a:off x="7786688" y="1428738"/>
              <a:ext cx="1260475" cy="406400"/>
            </a:xfrm>
            <a:prstGeom prst="rect">
              <a:avLst/>
            </a:prstGeom>
            <a:noFill/>
            <a:ln w="9525">
              <a:miter lim="800000"/>
              <a:headEnd/>
              <a:tailEnd/>
            </a:ln>
            <a:effectLst/>
          </p:spPr>
        </p:pic>
        <p:cxnSp>
          <p:nvCxnSpPr>
            <p:cNvPr id="83" name="82 Conector recto"/>
            <p:cNvCxnSpPr/>
            <p:nvPr/>
          </p:nvCxnSpPr>
          <p:spPr>
            <a:xfrm rot="10800000">
              <a:off x="4572000" y="1643050"/>
              <a:ext cx="3214710" cy="1588"/>
            </a:xfrm>
            <a:prstGeom prst="line">
              <a:avLst/>
            </a:prstGeom>
            <a:ln>
              <a:solidFill>
                <a:srgbClr val="7030A0"/>
              </a:solidFill>
              <a:prstDash val="dash"/>
            </a:ln>
          </p:spPr>
          <p:style>
            <a:lnRef idx="1">
              <a:schemeClr val="accent1"/>
            </a:lnRef>
            <a:fillRef idx="0">
              <a:schemeClr val="accent1"/>
            </a:fillRef>
            <a:effectRef idx="0">
              <a:schemeClr val="accent1"/>
            </a:effectRef>
            <a:fontRef idx="minor">
              <a:schemeClr val="tx1"/>
            </a:fontRef>
          </p:style>
        </p:cxnSp>
      </p:grpSp>
      <p:grpSp>
        <p:nvGrpSpPr>
          <p:cNvPr id="108" name="107 Grupo"/>
          <p:cNvGrpSpPr/>
          <p:nvPr/>
        </p:nvGrpSpPr>
        <p:grpSpPr>
          <a:xfrm>
            <a:off x="5072066" y="2786058"/>
            <a:ext cx="3975097" cy="406400"/>
            <a:chOff x="5072066" y="2214556"/>
            <a:chExt cx="3975097" cy="406400"/>
          </a:xfrm>
        </p:grpSpPr>
        <p:pic>
          <p:nvPicPr>
            <p:cNvPr id="34" name="Picture 5"/>
            <p:cNvPicPr>
              <a:picLocks noChangeAspect="1" noChangeArrowheads="1"/>
            </p:cNvPicPr>
            <p:nvPr/>
          </p:nvPicPr>
          <p:blipFill>
            <a:blip r:embed="rId9"/>
            <a:srcRect/>
            <a:stretch>
              <a:fillRect/>
            </a:stretch>
          </p:blipFill>
          <p:spPr bwMode="auto">
            <a:xfrm>
              <a:off x="7786688" y="2214556"/>
              <a:ext cx="1260475" cy="406400"/>
            </a:xfrm>
            <a:prstGeom prst="rect">
              <a:avLst/>
            </a:prstGeom>
            <a:noFill/>
            <a:ln w="9525">
              <a:miter lim="800000"/>
              <a:headEnd/>
              <a:tailEnd/>
            </a:ln>
            <a:effectLst/>
          </p:spPr>
        </p:pic>
        <p:cxnSp>
          <p:nvCxnSpPr>
            <p:cNvPr id="85" name="84 Conector recto"/>
            <p:cNvCxnSpPr/>
            <p:nvPr/>
          </p:nvCxnSpPr>
          <p:spPr>
            <a:xfrm rot="10800000">
              <a:off x="5072066" y="2427280"/>
              <a:ext cx="2714644" cy="1588"/>
            </a:xfrm>
            <a:prstGeom prst="line">
              <a:avLst/>
            </a:prstGeom>
            <a:ln>
              <a:solidFill>
                <a:srgbClr val="7030A0"/>
              </a:solidFill>
              <a:prstDash val="dash"/>
            </a:ln>
          </p:spPr>
          <p:style>
            <a:lnRef idx="1">
              <a:schemeClr val="accent1"/>
            </a:lnRef>
            <a:fillRef idx="0">
              <a:schemeClr val="accent1"/>
            </a:fillRef>
            <a:effectRef idx="0">
              <a:schemeClr val="accent1"/>
            </a:effectRef>
            <a:fontRef idx="minor">
              <a:schemeClr val="tx1"/>
            </a:fontRef>
          </p:style>
        </p:cxnSp>
      </p:grpSp>
      <p:grpSp>
        <p:nvGrpSpPr>
          <p:cNvPr id="109" name="108 Grupo"/>
          <p:cNvGrpSpPr/>
          <p:nvPr/>
        </p:nvGrpSpPr>
        <p:grpSpPr>
          <a:xfrm>
            <a:off x="5572132" y="3500438"/>
            <a:ext cx="3475031" cy="406400"/>
            <a:chOff x="5572132" y="2928936"/>
            <a:chExt cx="3475031" cy="406400"/>
          </a:xfrm>
        </p:grpSpPr>
        <p:pic>
          <p:nvPicPr>
            <p:cNvPr id="35" name="Picture 6"/>
            <p:cNvPicPr>
              <a:picLocks noChangeAspect="1" noChangeArrowheads="1"/>
            </p:cNvPicPr>
            <p:nvPr/>
          </p:nvPicPr>
          <p:blipFill>
            <a:blip r:embed="rId10"/>
            <a:srcRect/>
            <a:stretch>
              <a:fillRect/>
            </a:stretch>
          </p:blipFill>
          <p:spPr bwMode="auto">
            <a:xfrm>
              <a:off x="7786688" y="2928936"/>
              <a:ext cx="1260475" cy="406400"/>
            </a:xfrm>
            <a:prstGeom prst="rect">
              <a:avLst/>
            </a:prstGeom>
            <a:noFill/>
            <a:ln w="9525">
              <a:miter lim="800000"/>
              <a:headEnd/>
              <a:tailEnd/>
            </a:ln>
            <a:effectLst/>
          </p:spPr>
        </p:pic>
        <p:cxnSp>
          <p:nvCxnSpPr>
            <p:cNvPr id="87" name="86 Conector recto"/>
            <p:cNvCxnSpPr/>
            <p:nvPr/>
          </p:nvCxnSpPr>
          <p:spPr>
            <a:xfrm rot="10800000">
              <a:off x="5572132" y="3141660"/>
              <a:ext cx="2214578" cy="1588"/>
            </a:xfrm>
            <a:prstGeom prst="line">
              <a:avLst/>
            </a:prstGeom>
            <a:ln>
              <a:solidFill>
                <a:srgbClr val="7030A0"/>
              </a:solidFill>
              <a:prstDash val="dash"/>
            </a:ln>
          </p:spPr>
          <p:style>
            <a:lnRef idx="1">
              <a:schemeClr val="accent1"/>
            </a:lnRef>
            <a:fillRef idx="0">
              <a:schemeClr val="accent1"/>
            </a:fillRef>
            <a:effectRef idx="0">
              <a:schemeClr val="accent1"/>
            </a:effectRef>
            <a:fontRef idx="minor">
              <a:schemeClr val="tx1"/>
            </a:fontRef>
          </p:style>
        </p:cxnSp>
      </p:grpSp>
      <p:grpSp>
        <p:nvGrpSpPr>
          <p:cNvPr id="110" name="109 Grupo"/>
          <p:cNvGrpSpPr/>
          <p:nvPr/>
        </p:nvGrpSpPr>
        <p:grpSpPr>
          <a:xfrm>
            <a:off x="6072200" y="4214818"/>
            <a:ext cx="2974963" cy="406400"/>
            <a:chOff x="6072200" y="3643316"/>
            <a:chExt cx="2974963" cy="406400"/>
          </a:xfrm>
        </p:grpSpPr>
        <p:pic>
          <p:nvPicPr>
            <p:cNvPr id="36" name="Picture 7"/>
            <p:cNvPicPr>
              <a:picLocks noChangeAspect="1" noChangeArrowheads="1"/>
            </p:cNvPicPr>
            <p:nvPr/>
          </p:nvPicPr>
          <p:blipFill>
            <a:blip r:embed="rId11"/>
            <a:srcRect/>
            <a:stretch>
              <a:fillRect/>
            </a:stretch>
          </p:blipFill>
          <p:spPr bwMode="auto">
            <a:xfrm>
              <a:off x="7786688" y="3643316"/>
              <a:ext cx="1260475" cy="406400"/>
            </a:xfrm>
            <a:prstGeom prst="rect">
              <a:avLst/>
            </a:prstGeom>
            <a:noFill/>
            <a:ln w="9525">
              <a:miter lim="800000"/>
              <a:headEnd/>
              <a:tailEnd/>
            </a:ln>
            <a:effectLst/>
          </p:spPr>
        </p:pic>
        <p:cxnSp>
          <p:nvCxnSpPr>
            <p:cNvPr id="91" name="90 Conector recto"/>
            <p:cNvCxnSpPr/>
            <p:nvPr/>
          </p:nvCxnSpPr>
          <p:spPr>
            <a:xfrm rot="10800000">
              <a:off x="6072200" y="3857628"/>
              <a:ext cx="1714511" cy="1588"/>
            </a:xfrm>
            <a:prstGeom prst="line">
              <a:avLst/>
            </a:prstGeom>
            <a:ln>
              <a:solidFill>
                <a:srgbClr val="7030A0"/>
              </a:solidFill>
              <a:prstDash val="dash"/>
            </a:ln>
          </p:spPr>
          <p:style>
            <a:lnRef idx="1">
              <a:schemeClr val="accent1"/>
            </a:lnRef>
            <a:fillRef idx="0">
              <a:schemeClr val="accent1"/>
            </a:fillRef>
            <a:effectRef idx="0">
              <a:schemeClr val="accent1"/>
            </a:effectRef>
            <a:fontRef idx="minor">
              <a:schemeClr val="tx1"/>
            </a:fontRef>
          </p:style>
        </p:cxnSp>
      </p:grpSp>
      <p:grpSp>
        <p:nvGrpSpPr>
          <p:cNvPr id="111" name="110 Grupo"/>
          <p:cNvGrpSpPr/>
          <p:nvPr/>
        </p:nvGrpSpPr>
        <p:grpSpPr>
          <a:xfrm>
            <a:off x="6643704" y="5022864"/>
            <a:ext cx="2403459" cy="406400"/>
            <a:chOff x="6643704" y="4451362"/>
            <a:chExt cx="2403459" cy="406400"/>
          </a:xfrm>
        </p:grpSpPr>
        <p:pic>
          <p:nvPicPr>
            <p:cNvPr id="37" name="Picture 8"/>
            <p:cNvPicPr>
              <a:picLocks noChangeAspect="1" noChangeArrowheads="1"/>
            </p:cNvPicPr>
            <p:nvPr/>
          </p:nvPicPr>
          <p:blipFill>
            <a:blip r:embed="rId12"/>
            <a:srcRect/>
            <a:stretch>
              <a:fillRect/>
            </a:stretch>
          </p:blipFill>
          <p:spPr bwMode="auto">
            <a:xfrm>
              <a:off x="7786688" y="4451362"/>
              <a:ext cx="1260475" cy="406400"/>
            </a:xfrm>
            <a:prstGeom prst="rect">
              <a:avLst/>
            </a:prstGeom>
            <a:noFill/>
            <a:ln w="9525">
              <a:miter lim="800000"/>
              <a:headEnd/>
              <a:tailEnd/>
            </a:ln>
            <a:effectLst/>
          </p:spPr>
        </p:pic>
        <p:cxnSp>
          <p:nvCxnSpPr>
            <p:cNvPr id="93" name="92 Conector recto"/>
            <p:cNvCxnSpPr/>
            <p:nvPr/>
          </p:nvCxnSpPr>
          <p:spPr>
            <a:xfrm rot="10800000">
              <a:off x="6643704" y="4641858"/>
              <a:ext cx="1143006" cy="1589"/>
            </a:xfrm>
            <a:prstGeom prst="line">
              <a:avLst/>
            </a:prstGeom>
            <a:ln>
              <a:solidFill>
                <a:srgbClr val="7030A0"/>
              </a:solidFill>
              <a:prstDash val="dash"/>
            </a:ln>
          </p:spPr>
          <p:style>
            <a:lnRef idx="1">
              <a:schemeClr val="accent1"/>
            </a:lnRef>
            <a:fillRef idx="0">
              <a:schemeClr val="accent1"/>
            </a:fillRef>
            <a:effectRef idx="0">
              <a:schemeClr val="accent1"/>
            </a:effectRef>
            <a:fontRef idx="minor">
              <a:schemeClr val="tx1"/>
            </a:fontRef>
          </p:style>
        </p:cxnSp>
      </p:grpSp>
      <p:grpSp>
        <p:nvGrpSpPr>
          <p:cNvPr id="134" name="133 Grupo"/>
          <p:cNvGrpSpPr/>
          <p:nvPr/>
        </p:nvGrpSpPr>
        <p:grpSpPr>
          <a:xfrm>
            <a:off x="7143768" y="5737244"/>
            <a:ext cx="1928795" cy="406400"/>
            <a:chOff x="7143768" y="5165742"/>
            <a:chExt cx="1928795" cy="406400"/>
          </a:xfrm>
        </p:grpSpPr>
        <p:pic>
          <p:nvPicPr>
            <p:cNvPr id="38" name="Picture 9"/>
            <p:cNvPicPr>
              <a:picLocks noChangeAspect="1" noChangeArrowheads="1"/>
            </p:cNvPicPr>
            <p:nvPr/>
          </p:nvPicPr>
          <p:blipFill>
            <a:blip r:embed="rId13"/>
            <a:srcRect/>
            <a:stretch>
              <a:fillRect/>
            </a:stretch>
          </p:blipFill>
          <p:spPr bwMode="auto">
            <a:xfrm>
              <a:off x="7813675" y="5165742"/>
              <a:ext cx="1258888" cy="406400"/>
            </a:xfrm>
            <a:prstGeom prst="rect">
              <a:avLst/>
            </a:prstGeom>
            <a:noFill/>
            <a:ln w="9525">
              <a:miter lim="800000"/>
              <a:headEnd/>
              <a:tailEnd/>
            </a:ln>
            <a:effectLst/>
          </p:spPr>
        </p:pic>
        <p:cxnSp>
          <p:nvCxnSpPr>
            <p:cNvPr id="95" name="94 Conector recto"/>
            <p:cNvCxnSpPr/>
            <p:nvPr/>
          </p:nvCxnSpPr>
          <p:spPr>
            <a:xfrm rot="10800000">
              <a:off x="7143768" y="5357826"/>
              <a:ext cx="714380" cy="1588"/>
            </a:xfrm>
            <a:prstGeom prst="line">
              <a:avLst/>
            </a:prstGeom>
            <a:ln>
              <a:solidFill>
                <a:srgbClr val="7030A0"/>
              </a:solidFill>
              <a:prstDash val="dash"/>
            </a:ln>
          </p:spPr>
          <p:style>
            <a:lnRef idx="1">
              <a:schemeClr val="accent1"/>
            </a:lnRef>
            <a:fillRef idx="0">
              <a:schemeClr val="accent1"/>
            </a:fillRef>
            <a:effectRef idx="0">
              <a:schemeClr val="accent1"/>
            </a:effectRef>
            <a:fontRef idx="minor">
              <a:schemeClr val="tx1"/>
            </a:fontRef>
          </p:style>
        </p:cxnSp>
      </p:grpSp>
      <p:sp>
        <p:nvSpPr>
          <p:cNvPr id="129" name="128 CuadroTexto"/>
          <p:cNvSpPr txBox="1"/>
          <p:nvPr/>
        </p:nvSpPr>
        <p:spPr>
          <a:xfrm rot="18268822">
            <a:off x="-1053993" y="3451616"/>
            <a:ext cx="54524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C00000"/>
                </a:solidFill>
                <a:effectLst/>
                <a:uLnTx/>
                <a:uFillTx/>
                <a:latin typeface="Calibri"/>
                <a:ea typeface="+mn-ea"/>
                <a:cs typeface="+mn-cs"/>
              </a:rPr>
              <a:t>Se incrementa costo y velocidad, </a:t>
            </a:r>
            <a:r>
              <a:rPr kumimoji="0" lang="es-MX" sz="1600" b="1" i="0" u="none" strike="noStrike" kern="1200" cap="none" spc="0" normalizeH="0" baseline="0" noProof="0" dirty="0">
                <a:ln>
                  <a:noFill/>
                </a:ln>
                <a:solidFill>
                  <a:srgbClr val="C00000"/>
                </a:solidFill>
                <a:effectLst/>
                <a:uLnTx/>
                <a:uFillTx/>
                <a:latin typeface="Calibri"/>
                <a:ea typeface="+mn-ea"/>
                <a:cs typeface="+mn-cs"/>
              </a:rPr>
              <a:t>disminuye</a:t>
            </a:r>
            <a:r>
              <a:rPr kumimoji="0" lang="es-MX" sz="1800" b="1" i="0" u="none" strike="noStrike" kern="1200" cap="none" spc="0" normalizeH="0" baseline="0" noProof="0" dirty="0">
                <a:ln>
                  <a:noFill/>
                </a:ln>
                <a:solidFill>
                  <a:srgbClr val="C00000"/>
                </a:solidFill>
                <a:effectLst/>
                <a:uLnTx/>
                <a:uFillTx/>
                <a:latin typeface="Calibri"/>
                <a:ea typeface="+mn-ea"/>
                <a:cs typeface="+mn-cs"/>
              </a:rPr>
              <a:t>  capacidad </a:t>
            </a:r>
          </a:p>
        </p:txBody>
      </p:sp>
      <p:sp>
        <p:nvSpPr>
          <p:cNvPr id="132" name="131 CuadroTexto"/>
          <p:cNvSpPr txBox="1"/>
          <p:nvPr/>
        </p:nvSpPr>
        <p:spPr>
          <a:xfrm rot="3316761">
            <a:off x="3453093" y="3456346"/>
            <a:ext cx="496450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C00000"/>
                </a:solidFill>
                <a:effectLst/>
                <a:uLnTx/>
                <a:uFillTx/>
                <a:latin typeface="Calibri"/>
                <a:ea typeface="+mn-ea"/>
                <a:cs typeface="+mn-cs"/>
              </a:rPr>
              <a:t>Disminuye</a:t>
            </a:r>
            <a:r>
              <a:rPr kumimoji="0" lang="es-MX" sz="1800" b="1" i="0" u="none" strike="noStrike" kern="1200" cap="none" spc="0" normalizeH="0" baseline="0" noProof="0" dirty="0">
                <a:ln>
                  <a:noFill/>
                </a:ln>
                <a:solidFill>
                  <a:srgbClr val="C00000"/>
                </a:solidFill>
                <a:effectLst/>
                <a:uLnTx/>
                <a:uFillTx/>
                <a:latin typeface="Calibri"/>
                <a:ea typeface="+mn-ea"/>
                <a:cs typeface="+mn-cs"/>
              </a:rPr>
              <a:t> costo y velocidad, aumenta capacidad </a:t>
            </a:r>
          </a:p>
        </p:txBody>
      </p:sp>
      <p:sp>
        <p:nvSpPr>
          <p:cNvPr id="135" name="134 Rectángulo redondeado"/>
          <p:cNvSpPr/>
          <p:nvPr/>
        </p:nvSpPr>
        <p:spPr>
          <a:xfrm>
            <a:off x="1428728" y="214290"/>
            <a:ext cx="4786346" cy="571504"/>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0070C0"/>
                </a:solidFill>
                <a:effectLst/>
                <a:uLnTx/>
                <a:uFillTx/>
                <a:latin typeface="Calibri"/>
                <a:ea typeface="+mn-ea"/>
                <a:cs typeface="+mn-cs"/>
              </a:rPr>
              <a:t>JERARQUIA DE MEMORIA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plus(in)">
                                      <p:cBhvr>
                                        <p:cTn id="7" dur="2000"/>
                                        <p:tgtEl>
                                          <p:spTgt spid="1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30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9"/>
                                        </p:tgtEl>
                                        <p:attrNameLst>
                                          <p:attrName>style.visibility</p:attrName>
                                        </p:attrNameLst>
                                      </p:cBhvr>
                                      <p:to>
                                        <p:strVal val="visible"/>
                                      </p:to>
                                    </p:set>
                                    <p:animEffect transition="in" filter="wipe(down)">
                                      <p:cBhvr>
                                        <p:cTn id="22" dur="3000"/>
                                        <p:tgtEl>
                                          <p:spTgt spid="1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30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32"/>
                                        </p:tgtEl>
                                        <p:attrNameLst>
                                          <p:attrName>style.visibility</p:attrName>
                                        </p:attrNameLst>
                                      </p:cBhvr>
                                      <p:to>
                                        <p:strVal val="visible"/>
                                      </p:to>
                                    </p:set>
                                    <p:animEffect transition="in" filter="wipe(up)">
                                      <p:cBhvr>
                                        <p:cTn id="32" dur="2000"/>
                                        <p:tgtEl>
                                          <p:spTgt spid="13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106"/>
                                        </p:tgtEl>
                                        <p:attrNameLst>
                                          <p:attrName>style.visibility</p:attrName>
                                        </p:attrNameLst>
                                      </p:cBhvr>
                                      <p:to>
                                        <p:strVal val="visible"/>
                                      </p:to>
                                    </p:set>
                                    <p:animEffect transition="in" filter="wipe(right)">
                                      <p:cBhvr>
                                        <p:cTn id="37" dur="3000"/>
                                        <p:tgtEl>
                                          <p:spTgt spid="10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107"/>
                                        </p:tgtEl>
                                        <p:attrNameLst>
                                          <p:attrName>style.visibility</p:attrName>
                                        </p:attrNameLst>
                                      </p:cBhvr>
                                      <p:to>
                                        <p:strVal val="visible"/>
                                      </p:to>
                                    </p:set>
                                    <p:animEffect transition="in" filter="wipe(right)">
                                      <p:cBhvr>
                                        <p:cTn id="42" dur="2000"/>
                                        <p:tgtEl>
                                          <p:spTgt spid="10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wipe(right)">
                                      <p:cBhvr>
                                        <p:cTn id="47" dur="2000"/>
                                        <p:tgtEl>
                                          <p:spTgt spid="10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nodeType="clickEffect">
                                  <p:stCondLst>
                                    <p:cond delay="0"/>
                                  </p:stCondLst>
                                  <p:childTnLst>
                                    <p:set>
                                      <p:cBhvr>
                                        <p:cTn id="51" dur="1" fill="hold">
                                          <p:stCondLst>
                                            <p:cond delay="0"/>
                                          </p:stCondLst>
                                        </p:cTn>
                                        <p:tgtEl>
                                          <p:spTgt spid="109"/>
                                        </p:tgtEl>
                                        <p:attrNameLst>
                                          <p:attrName>style.visibility</p:attrName>
                                        </p:attrNameLst>
                                      </p:cBhvr>
                                      <p:to>
                                        <p:strVal val="visible"/>
                                      </p:to>
                                    </p:set>
                                    <p:animEffect transition="in" filter="wipe(right)">
                                      <p:cBhvr>
                                        <p:cTn id="52" dur="2000"/>
                                        <p:tgtEl>
                                          <p:spTgt spid="10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2" fill="hold" nodeType="clickEffect">
                                  <p:stCondLst>
                                    <p:cond delay="0"/>
                                  </p:stCondLst>
                                  <p:childTnLst>
                                    <p:set>
                                      <p:cBhvr>
                                        <p:cTn id="56" dur="1" fill="hold">
                                          <p:stCondLst>
                                            <p:cond delay="0"/>
                                          </p:stCondLst>
                                        </p:cTn>
                                        <p:tgtEl>
                                          <p:spTgt spid="110"/>
                                        </p:tgtEl>
                                        <p:attrNameLst>
                                          <p:attrName>style.visibility</p:attrName>
                                        </p:attrNameLst>
                                      </p:cBhvr>
                                      <p:to>
                                        <p:strVal val="visible"/>
                                      </p:to>
                                    </p:set>
                                    <p:animEffect transition="in" filter="wipe(right)">
                                      <p:cBhvr>
                                        <p:cTn id="57" dur="2000"/>
                                        <p:tgtEl>
                                          <p:spTgt spid="11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2" fill="hold" nodeType="clickEffect">
                                  <p:stCondLst>
                                    <p:cond delay="0"/>
                                  </p:stCondLst>
                                  <p:childTnLst>
                                    <p:set>
                                      <p:cBhvr>
                                        <p:cTn id="61" dur="1" fill="hold">
                                          <p:stCondLst>
                                            <p:cond delay="0"/>
                                          </p:stCondLst>
                                        </p:cTn>
                                        <p:tgtEl>
                                          <p:spTgt spid="111"/>
                                        </p:tgtEl>
                                        <p:attrNameLst>
                                          <p:attrName>style.visibility</p:attrName>
                                        </p:attrNameLst>
                                      </p:cBhvr>
                                      <p:to>
                                        <p:strVal val="visible"/>
                                      </p:to>
                                    </p:set>
                                    <p:animEffect transition="in" filter="wipe(right)">
                                      <p:cBhvr>
                                        <p:cTn id="62" dur="2000"/>
                                        <p:tgtEl>
                                          <p:spTgt spid="11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2" fill="hold" nodeType="clickEffect">
                                  <p:stCondLst>
                                    <p:cond delay="0"/>
                                  </p:stCondLst>
                                  <p:childTnLst>
                                    <p:set>
                                      <p:cBhvr>
                                        <p:cTn id="66" dur="1" fill="hold">
                                          <p:stCondLst>
                                            <p:cond delay="0"/>
                                          </p:stCondLst>
                                        </p:cTn>
                                        <p:tgtEl>
                                          <p:spTgt spid="134"/>
                                        </p:tgtEl>
                                        <p:attrNameLst>
                                          <p:attrName>style.visibility</p:attrName>
                                        </p:attrNameLst>
                                      </p:cBhvr>
                                      <p:to>
                                        <p:strVal val="visible"/>
                                      </p:to>
                                    </p:set>
                                    <p:animEffect transition="in" filter="wipe(right)">
                                      <p:cBhvr>
                                        <p:cTn id="67" dur="20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29" grpId="0"/>
      <p:bldP spid="132" grpId="0"/>
      <p:bldP spid="1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Rectángulo 4"/>
          <p:cNvSpPr/>
          <p:nvPr/>
        </p:nvSpPr>
        <p:spPr>
          <a:xfrm>
            <a:off x="1187624" y="764704"/>
            <a:ext cx="3312368" cy="1368152"/>
          </a:xfrm>
          <a:prstGeom prst="rect">
            <a:avLst/>
          </a:prstGeom>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Calibri"/>
                <a:ea typeface="+mn-ea"/>
                <a:cs typeface="+mn-cs"/>
              </a:rPr>
              <a:t>El dato solicitado por el procesador se encuentra en un  bloque del nivel superior.</a:t>
            </a:r>
          </a:p>
        </p:txBody>
      </p:sp>
      <p:sp>
        <p:nvSpPr>
          <p:cNvPr id="6" name="Rectángulo 5"/>
          <p:cNvSpPr/>
          <p:nvPr/>
        </p:nvSpPr>
        <p:spPr>
          <a:xfrm>
            <a:off x="323528" y="548680"/>
            <a:ext cx="1728192" cy="432048"/>
          </a:xfrm>
          <a:prstGeom prst="rect">
            <a:avLst/>
          </a:prstGeom>
          <a:solidFill>
            <a:schemeClr val="bg1"/>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4F81BD">
                    <a:lumMod val="75000"/>
                  </a:srgbClr>
                </a:solidFill>
                <a:effectLst/>
                <a:uLnTx/>
                <a:uFillTx/>
                <a:latin typeface="Calibri"/>
                <a:ea typeface="+mn-ea"/>
                <a:cs typeface="+mn-cs"/>
              </a:rPr>
              <a:t>ACIERTO</a:t>
            </a:r>
          </a:p>
        </p:txBody>
      </p:sp>
      <p:sp>
        <p:nvSpPr>
          <p:cNvPr id="7" name="Rectángulo 6"/>
          <p:cNvSpPr/>
          <p:nvPr/>
        </p:nvSpPr>
        <p:spPr>
          <a:xfrm>
            <a:off x="2843808" y="2708920"/>
            <a:ext cx="3312368" cy="1368152"/>
          </a:xfrm>
          <a:prstGeom prst="rect">
            <a:avLst/>
          </a:prstGeom>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Calibri"/>
                <a:ea typeface="+mn-ea"/>
                <a:cs typeface="+mn-cs"/>
              </a:rPr>
              <a:t>El dato solicitado no es encontrado en el nivel superior, entonces se accede al nivel inferior.</a:t>
            </a:r>
          </a:p>
        </p:txBody>
      </p:sp>
      <p:sp>
        <p:nvSpPr>
          <p:cNvPr id="9" name="Rectángulo 8"/>
          <p:cNvSpPr/>
          <p:nvPr/>
        </p:nvSpPr>
        <p:spPr>
          <a:xfrm>
            <a:off x="5270462" y="4653136"/>
            <a:ext cx="3312368" cy="1368152"/>
          </a:xfrm>
          <a:prstGeom prst="rect">
            <a:avLst/>
          </a:prstGeom>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Calibri"/>
                <a:ea typeface="+mn-ea"/>
                <a:cs typeface="+mn-cs"/>
              </a:rPr>
              <a:t>Es el porcentaje de accesos a memoria encontrados en el nivel superior.</a:t>
            </a:r>
          </a:p>
        </p:txBody>
      </p:sp>
      <p:sp>
        <p:nvSpPr>
          <p:cNvPr id="11" name="Rectángulo 10"/>
          <p:cNvSpPr/>
          <p:nvPr/>
        </p:nvSpPr>
        <p:spPr>
          <a:xfrm>
            <a:off x="1979712" y="2492896"/>
            <a:ext cx="1728192" cy="432048"/>
          </a:xfrm>
          <a:prstGeom prst="rect">
            <a:avLst/>
          </a:prstGeom>
          <a:solidFill>
            <a:schemeClr val="bg1"/>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4F81BD">
                    <a:lumMod val="75000"/>
                  </a:srgbClr>
                </a:solidFill>
                <a:effectLst/>
                <a:uLnTx/>
                <a:uFillTx/>
                <a:latin typeface="Calibri"/>
                <a:ea typeface="+mn-ea"/>
                <a:cs typeface="+mn-cs"/>
              </a:rPr>
              <a:t>FALLO</a:t>
            </a:r>
          </a:p>
        </p:txBody>
      </p:sp>
      <p:sp>
        <p:nvSpPr>
          <p:cNvPr id="12" name="Rectángulo 11"/>
          <p:cNvSpPr/>
          <p:nvPr/>
        </p:nvSpPr>
        <p:spPr>
          <a:xfrm>
            <a:off x="4427984" y="4437112"/>
            <a:ext cx="1728192" cy="432048"/>
          </a:xfrm>
          <a:prstGeom prst="rect">
            <a:avLst/>
          </a:prstGeom>
          <a:solidFill>
            <a:schemeClr val="bg1"/>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4F81BD">
                    <a:lumMod val="75000"/>
                  </a:srgbClr>
                </a:solidFill>
                <a:effectLst/>
                <a:uLnTx/>
                <a:uFillTx/>
                <a:latin typeface="Calibri"/>
                <a:ea typeface="+mn-ea"/>
                <a:cs typeface="+mn-cs"/>
              </a:rPr>
              <a:t>TASA DE ACIERTO</a:t>
            </a:r>
          </a:p>
        </p:txBody>
      </p:sp>
    </p:spTree>
    <p:extLst>
      <p:ext uri="{BB962C8B-B14F-4D97-AF65-F5344CB8AC3E}">
        <p14:creationId xmlns:p14="http://schemas.microsoft.com/office/powerpoint/2010/main" val="3433994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Rectángulo 4"/>
          <p:cNvSpPr/>
          <p:nvPr/>
        </p:nvSpPr>
        <p:spPr>
          <a:xfrm>
            <a:off x="1115616" y="547830"/>
            <a:ext cx="3672408" cy="1584176"/>
          </a:xfrm>
          <a:prstGeom prst="rect">
            <a:avLst/>
          </a:prstGeom>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6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Calibri"/>
                <a:ea typeface="+mn-ea"/>
                <a:cs typeface="+mn-cs"/>
              </a:rPr>
              <a:t>El porcentaje de accesos a memoria en los que los datos no están en el nivel superior.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Calibri"/>
                <a:ea typeface="+mn-ea"/>
                <a:cs typeface="+mn-cs"/>
              </a:rPr>
              <a:t>Tasa de Fallo = 1 – Tasa de Acierto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ctángulo 5"/>
          <p:cNvSpPr/>
          <p:nvPr/>
        </p:nvSpPr>
        <p:spPr>
          <a:xfrm>
            <a:off x="129122" y="331806"/>
            <a:ext cx="1994606" cy="432048"/>
          </a:xfrm>
          <a:prstGeom prst="rect">
            <a:avLst/>
          </a:prstGeom>
          <a:solidFill>
            <a:schemeClr val="bg1"/>
          </a:solidFill>
          <a:ln w="6350">
            <a:solidFill>
              <a:schemeClr val="accent1">
                <a:lumMod val="75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4F81BD">
                    <a:lumMod val="75000"/>
                  </a:srgbClr>
                </a:solidFill>
                <a:effectLst/>
                <a:uLnTx/>
                <a:uFillTx/>
                <a:latin typeface="Calibri"/>
                <a:ea typeface="+mn-ea"/>
                <a:cs typeface="+mn-cs"/>
              </a:rPr>
              <a:t>TASA DE FALLO</a:t>
            </a:r>
          </a:p>
        </p:txBody>
      </p:sp>
      <p:sp>
        <p:nvSpPr>
          <p:cNvPr id="7" name="Rectángulo 6"/>
          <p:cNvSpPr/>
          <p:nvPr/>
        </p:nvSpPr>
        <p:spPr>
          <a:xfrm>
            <a:off x="2831305" y="2564479"/>
            <a:ext cx="3672408" cy="1584176"/>
          </a:xfrm>
          <a:prstGeom prst="rect">
            <a:avLst/>
          </a:prstGeom>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6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Calibri"/>
                <a:ea typeface="+mn-ea"/>
                <a:cs typeface="+mn-cs"/>
              </a:rPr>
              <a:t>Es el tiempo necesario para acceder al nivel superior de la jerarquía, que incluye el tiempo necesario para determinar si el acceso es un acierto o un fallo.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ángulo 7"/>
          <p:cNvSpPr/>
          <p:nvPr/>
        </p:nvSpPr>
        <p:spPr>
          <a:xfrm>
            <a:off x="1834002" y="2348030"/>
            <a:ext cx="1994606" cy="432048"/>
          </a:xfrm>
          <a:prstGeom prst="rect">
            <a:avLst/>
          </a:prstGeom>
          <a:solidFill>
            <a:schemeClr val="bg1"/>
          </a:solidFill>
          <a:ln w="6350">
            <a:solidFill>
              <a:schemeClr val="accent1">
                <a:lumMod val="75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4F81BD">
                    <a:lumMod val="75000"/>
                  </a:srgbClr>
                </a:solidFill>
                <a:effectLst/>
                <a:uLnTx/>
                <a:uFillTx/>
                <a:latin typeface="Calibri"/>
                <a:ea typeface="+mn-ea"/>
                <a:cs typeface="+mn-cs"/>
              </a:rPr>
              <a:t>TIEMPO DE ACIERTO</a:t>
            </a:r>
          </a:p>
        </p:txBody>
      </p:sp>
      <p:sp>
        <p:nvSpPr>
          <p:cNvPr id="9" name="Rectángulo 8"/>
          <p:cNvSpPr/>
          <p:nvPr/>
        </p:nvSpPr>
        <p:spPr>
          <a:xfrm>
            <a:off x="4716996" y="4581128"/>
            <a:ext cx="3672408" cy="1584176"/>
          </a:xfrm>
          <a:prstGeom prst="rect">
            <a:avLst/>
          </a:prstGeom>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600" b="0" i="0" u="none" strike="noStrike" kern="1200" cap="none" spc="0" normalizeH="0" baseline="0" noProof="0" dirty="0">
              <a:ln>
                <a:noFill/>
              </a:ln>
              <a:solidFill>
                <a:prstClr val="white"/>
              </a:solidFill>
              <a:effectLst/>
              <a:uLnTx/>
              <a:uFillTx/>
              <a:latin typeface="Calibri"/>
              <a:ea typeface="+mn-ea"/>
              <a:cs typeface="+mn-cs"/>
            </a:endParaRPr>
          </a:p>
          <a:p>
            <a:pPr lvl="0" algn="ctr">
              <a:defRPr/>
            </a:pPr>
            <a:r>
              <a:rPr lang="es-ES" sz="1600" dirty="0">
                <a:solidFill>
                  <a:prstClr val="white"/>
                </a:solidFill>
              </a:rPr>
              <a:t>Está determinada por el tiempo requerido para recuperar el bloque del siguiente nivel inferior de la jerarquía y cargarlo en la caché. </a:t>
            </a:r>
            <a:endParaRPr kumimoji="0" lang="es-MX"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ectángulo 9"/>
          <p:cNvSpPr/>
          <p:nvPr/>
        </p:nvSpPr>
        <p:spPr>
          <a:xfrm>
            <a:off x="3719693" y="4364679"/>
            <a:ext cx="1994606" cy="432048"/>
          </a:xfrm>
          <a:prstGeom prst="rect">
            <a:avLst/>
          </a:prstGeom>
          <a:solidFill>
            <a:schemeClr val="bg1"/>
          </a:solidFill>
          <a:ln w="6350">
            <a:solidFill>
              <a:schemeClr val="accent1">
                <a:lumMod val="75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srgbClr val="4F81BD">
                    <a:lumMod val="75000"/>
                  </a:srgbClr>
                </a:solidFill>
                <a:effectLst/>
                <a:uLnTx/>
                <a:uFillTx/>
                <a:latin typeface="Calibri"/>
                <a:ea typeface="+mn-ea"/>
                <a:cs typeface="+mn-cs"/>
              </a:rPr>
              <a:t>PENALIZACION POR FALLO</a:t>
            </a:r>
          </a:p>
        </p:txBody>
      </p:sp>
    </p:spTree>
    <p:extLst>
      <p:ext uri="{BB962C8B-B14F-4D97-AF65-F5344CB8AC3E}">
        <p14:creationId xmlns:p14="http://schemas.microsoft.com/office/powerpoint/2010/main" val="2328995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2"/>
          <p:cNvPicPr>
            <a:picLocks noChangeAspect="1" noChangeArrowheads="1"/>
          </p:cNvPicPr>
          <p:nvPr/>
        </p:nvPicPr>
        <p:blipFill>
          <a:blip r:embed="rId2"/>
          <a:srcRect/>
          <a:stretch>
            <a:fillRect/>
          </a:stretch>
        </p:blipFill>
        <p:spPr bwMode="auto">
          <a:xfrm>
            <a:off x="2214546" y="2279246"/>
            <a:ext cx="4714908" cy="1578382"/>
          </a:xfrm>
          <a:prstGeom prst="rect">
            <a:avLst/>
          </a:prstGeom>
          <a:noFill/>
          <a:ln w="9525">
            <a:noFill/>
            <a:miter lim="800000"/>
            <a:headEnd/>
            <a:tailEnd/>
          </a:ln>
          <a:effectLst/>
        </p:spPr>
      </p:pic>
      <p:sp>
        <p:nvSpPr>
          <p:cNvPr id="8" name="7 Rectángulo redondeado"/>
          <p:cNvSpPr/>
          <p:nvPr/>
        </p:nvSpPr>
        <p:spPr>
          <a:xfrm>
            <a:off x="1000100" y="142852"/>
            <a:ext cx="7215238" cy="1428760"/>
          </a:xfrm>
          <a:prstGeom prst="rect">
            <a:avLst/>
          </a:prstGeom>
          <a:solidFill>
            <a:schemeClr val="bg1"/>
          </a:solidFill>
          <a:ln w="9525">
            <a:solidFill>
              <a:schemeClr val="accent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006699"/>
                </a:solidFill>
                <a:effectLst/>
                <a:uLnTx/>
                <a:uFillTx/>
                <a:latin typeface="Calibri"/>
                <a:ea typeface="+mn-ea"/>
                <a:cs typeface="+mn-cs"/>
              </a:rPr>
              <a:t>Para expresar el tiempo promedio para acceder a la información, no solamente debemos considerar la velocidad de los dos niveles de memoria, sino también la probabilidad que una referencia dada sea encontrada en M1. </a:t>
            </a:r>
          </a:p>
        </p:txBody>
      </p:sp>
      <p:sp>
        <p:nvSpPr>
          <p:cNvPr id="9" name="8 Marco"/>
          <p:cNvSpPr/>
          <p:nvPr/>
        </p:nvSpPr>
        <p:spPr>
          <a:xfrm>
            <a:off x="785786" y="4429132"/>
            <a:ext cx="7643866" cy="1714512"/>
          </a:xfrm>
          <a:prstGeom prst="frame">
            <a:avLst/>
          </a:prstGeom>
          <a:solidFill>
            <a:schemeClr val="accent1">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2060"/>
                </a:solidFill>
                <a:effectLst/>
                <a:uLnTx/>
                <a:uFillTx/>
                <a:latin typeface="Calibri"/>
                <a:ea typeface="Calibri"/>
                <a:cs typeface="Times New Roman"/>
              </a:rPr>
              <a:t>T</a:t>
            </a:r>
            <a:r>
              <a:rPr kumimoji="0" lang="es-MX" sz="2400" b="0" i="0" u="none" strike="noStrike" kern="1200" cap="none" spc="0" normalizeH="0" baseline="-25000" noProof="0" dirty="0">
                <a:ln>
                  <a:noFill/>
                </a:ln>
                <a:solidFill>
                  <a:srgbClr val="002060"/>
                </a:solidFill>
                <a:effectLst/>
                <a:uLnTx/>
                <a:uFillTx/>
                <a:latin typeface="Calibri"/>
                <a:ea typeface="Calibri"/>
                <a:cs typeface="Times New Roman"/>
              </a:rPr>
              <a:t>S</a:t>
            </a:r>
            <a:r>
              <a:rPr kumimoji="0" lang="es-MX" sz="2400" b="0" i="0" u="none" strike="noStrike" kern="1200" cap="none" spc="0" normalizeH="0" baseline="0" noProof="0" dirty="0">
                <a:ln>
                  <a:noFill/>
                </a:ln>
                <a:solidFill>
                  <a:srgbClr val="002060"/>
                </a:solidFill>
                <a:effectLst/>
                <a:uLnTx/>
                <a:uFillTx/>
                <a:latin typeface="Calibri"/>
                <a:ea typeface="Calibri"/>
                <a:cs typeface="Times New Roman"/>
              </a:rPr>
              <a:t> = H x T</a:t>
            </a:r>
            <a:r>
              <a:rPr kumimoji="0" lang="es-MX" sz="2400" b="0" i="0" u="none" strike="noStrike" kern="1200" cap="none" spc="0" normalizeH="0" baseline="-25000" noProof="0" dirty="0">
                <a:ln>
                  <a:noFill/>
                </a:ln>
                <a:solidFill>
                  <a:srgbClr val="002060"/>
                </a:solidFill>
                <a:effectLst/>
                <a:uLnTx/>
                <a:uFillTx/>
                <a:latin typeface="Calibri"/>
                <a:ea typeface="Calibri"/>
                <a:cs typeface="Times New Roman"/>
              </a:rPr>
              <a:t>1</a:t>
            </a:r>
            <a:r>
              <a:rPr kumimoji="0" lang="es-MX" sz="2400" b="0" i="0" u="none" strike="noStrike" kern="1200" cap="none" spc="0" normalizeH="0" baseline="0" noProof="0" dirty="0">
                <a:ln>
                  <a:noFill/>
                </a:ln>
                <a:solidFill>
                  <a:srgbClr val="002060"/>
                </a:solidFill>
                <a:effectLst/>
                <a:uLnTx/>
                <a:uFillTx/>
                <a:latin typeface="Calibri"/>
                <a:ea typeface="Calibri"/>
                <a:cs typeface="Times New Roman"/>
              </a:rPr>
              <a:t> + ( 1 – H ) x ( T</a:t>
            </a:r>
            <a:r>
              <a:rPr kumimoji="0" lang="es-MX" sz="2400" b="0" i="0" u="none" strike="noStrike" kern="1200" cap="none" spc="0" normalizeH="0" baseline="-25000" noProof="0" dirty="0">
                <a:ln>
                  <a:noFill/>
                </a:ln>
                <a:solidFill>
                  <a:srgbClr val="002060"/>
                </a:solidFill>
                <a:effectLst/>
                <a:uLnTx/>
                <a:uFillTx/>
                <a:latin typeface="Calibri"/>
                <a:ea typeface="Calibri"/>
                <a:cs typeface="Times New Roman"/>
              </a:rPr>
              <a:t>1</a:t>
            </a:r>
            <a:r>
              <a:rPr kumimoji="0" lang="es-MX" sz="2400" b="0" i="0" u="none" strike="noStrike" kern="1200" cap="none" spc="0" normalizeH="0" baseline="0" noProof="0" dirty="0">
                <a:ln>
                  <a:noFill/>
                </a:ln>
                <a:solidFill>
                  <a:srgbClr val="002060"/>
                </a:solidFill>
                <a:effectLst/>
                <a:uLnTx/>
                <a:uFillTx/>
                <a:latin typeface="Calibri"/>
                <a:ea typeface="Calibri"/>
                <a:cs typeface="Times New Roman"/>
              </a:rPr>
              <a:t> + T</a:t>
            </a:r>
            <a:r>
              <a:rPr kumimoji="0" lang="es-MX" sz="2400" b="0" i="0" u="none" strike="noStrike" kern="1200" cap="none" spc="0" normalizeH="0" baseline="-25000" noProof="0" dirty="0">
                <a:ln>
                  <a:noFill/>
                </a:ln>
                <a:solidFill>
                  <a:srgbClr val="002060"/>
                </a:solidFill>
                <a:effectLst/>
                <a:uLnTx/>
                <a:uFillTx/>
                <a:latin typeface="Calibri"/>
                <a:ea typeface="Calibri"/>
                <a:cs typeface="Times New Roman"/>
              </a:rPr>
              <a:t>2</a:t>
            </a:r>
            <a:r>
              <a:rPr kumimoji="0" lang="es-MX" sz="2400" b="0" i="0" u="none" strike="noStrike" kern="1200" cap="none" spc="0" normalizeH="0" baseline="0" noProof="0" dirty="0">
                <a:ln>
                  <a:noFill/>
                </a:ln>
                <a:solidFill>
                  <a:srgbClr val="002060"/>
                </a:solidFill>
                <a:effectLst/>
                <a:uLnTx/>
                <a:uFillTx/>
                <a:latin typeface="Calibri"/>
                <a:ea typeface="Calibri"/>
                <a:cs typeface="Times New Roman"/>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2060"/>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2060"/>
                </a:solidFill>
                <a:effectLst/>
                <a:uLnTx/>
                <a:uFillTx/>
                <a:latin typeface="Calibri"/>
                <a:ea typeface="Calibri"/>
                <a:cs typeface="Times New Roman"/>
              </a:rPr>
              <a:t>T</a:t>
            </a:r>
            <a:r>
              <a:rPr kumimoji="0" lang="es-MX" sz="2400" b="0" i="0" u="none" strike="noStrike" kern="1200" cap="none" spc="0" normalizeH="0" baseline="-25000" noProof="0" dirty="0">
                <a:ln>
                  <a:noFill/>
                </a:ln>
                <a:solidFill>
                  <a:srgbClr val="002060"/>
                </a:solidFill>
                <a:effectLst/>
                <a:uLnTx/>
                <a:uFillTx/>
                <a:latin typeface="Calibri"/>
                <a:ea typeface="Calibri"/>
                <a:cs typeface="Times New Roman"/>
              </a:rPr>
              <a:t>S </a:t>
            </a:r>
            <a:r>
              <a:rPr kumimoji="0" lang="es-MX" sz="2400" b="0" i="0" u="none" strike="noStrike" kern="1200" cap="none" spc="0" normalizeH="0" baseline="0" noProof="0" dirty="0">
                <a:ln>
                  <a:noFill/>
                </a:ln>
                <a:solidFill>
                  <a:srgbClr val="002060"/>
                </a:solidFill>
                <a:effectLst/>
                <a:uLnTx/>
                <a:uFillTx/>
                <a:latin typeface="Calibri"/>
                <a:ea typeface="+mn-ea"/>
                <a:cs typeface="Times New Roman"/>
              </a:rPr>
              <a:t>= </a:t>
            </a:r>
            <a:r>
              <a:rPr kumimoji="0" lang="es-MX" sz="2400" b="0" i="0" u="none" strike="noStrike" kern="1200" cap="none" spc="0" normalizeH="0" baseline="0" noProof="0" dirty="0">
                <a:ln>
                  <a:noFill/>
                </a:ln>
                <a:solidFill>
                  <a:srgbClr val="002060"/>
                </a:solidFill>
                <a:effectLst/>
                <a:uLnTx/>
                <a:uFillTx/>
                <a:latin typeface="Calibri"/>
                <a:ea typeface="Calibri"/>
                <a:cs typeface="Times New Roman"/>
              </a:rPr>
              <a:t>T</a:t>
            </a:r>
            <a:r>
              <a:rPr kumimoji="0" lang="es-MX" sz="2400" b="0" i="0" u="none" strike="noStrike" kern="1200" cap="none" spc="0" normalizeH="0" baseline="-25000" noProof="0" dirty="0">
                <a:ln>
                  <a:noFill/>
                </a:ln>
                <a:solidFill>
                  <a:srgbClr val="002060"/>
                </a:solidFill>
                <a:effectLst/>
                <a:uLnTx/>
                <a:uFillTx/>
                <a:latin typeface="Calibri"/>
                <a:ea typeface="Calibri"/>
                <a:cs typeface="Times New Roman"/>
              </a:rPr>
              <a:t>1</a:t>
            </a:r>
            <a:r>
              <a:rPr kumimoji="0" lang="es-MX" sz="2400" b="0" i="0" u="none" strike="noStrike" kern="1200" cap="none" spc="0" normalizeH="0" baseline="0" noProof="0" dirty="0">
                <a:ln>
                  <a:noFill/>
                </a:ln>
                <a:solidFill>
                  <a:srgbClr val="002060"/>
                </a:solidFill>
                <a:effectLst/>
                <a:uLnTx/>
                <a:uFillTx/>
                <a:latin typeface="Calibri"/>
                <a:ea typeface="Calibri"/>
                <a:cs typeface="Times New Roman"/>
              </a:rPr>
              <a:t> + ( 1 – H ) x (T</a:t>
            </a:r>
            <a:r>
              <a:rPr kumimoji="0" lang="es-MX" sz="2400" b="0" i="0" u="none" strike="noStrike" kern="1200" cap="none" spc="0" normalizeH="0" baseline="-25000" noProof="0" dirty="0">
                <a:ln>
                  <a:noFill/>
                </a:ln>
                <a:solidFill>
                  <a:srgbClr val="002060"/>
                </a:solidFill>
                <a:effectLst/>
                <a:uLnTx/>
                <a:uFillTx/>
                <a:latin typeface="Calibri"/>
                <a:ea typeface="Calibri"/>
                <a:cs typeface="Times New Roman"/>
              </a:rPr>
              <a:t>2</a:t>
            </a:r>
            <a:r>
              <a:rPr kumimoji="0" lang="es-MX" sz="2400" b="0" i="0" u="none" strike="noStrike" kern="1200" cap="none" spc="0" normalizeH="0" baseline="0" noProof="0" dirty="0">
                <a:ln>
                  <a:noFill/>
                </a:ln>
                <a:solidFill>
                  <a:srgbClr val="002060"/>
                </a:solidFill>
                <a:effectLst/>
                <a:uLnTx/>
                <a:uFillTx/>
                <a:latin typeface="Calibri"/>
                <a:ea typeface="Calibri"/>
                <a:cs typeface="Times New Roman"/>
              </a:rPr>
              <a:t> )</a:t>
            </a:r>
            <a:endParaRPr kumimoji="0" lang="es-MX" sz="2400" b="0" i="0" u="none" strike="noStrike" kern="1200" cap="none" spc="0" normalizeH="0" baseline="0" noProof="0" dirty="0">
              <a:ln>
                <a:noFill/>
              </a:ln>
              <a:solidFill>
                <a:srgbClr val="002060"/>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plus(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outVertical)">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9" name="8 Rectángulo redondeado"/>
          <p:cNvSpPr/>
          <p:nvPr/>
        </p:nvSpPr>
        <p:spPr>
          <a:xfrm>
            <a:off x="2428860" y="285728"/>
            <a:ext cx="4357718" cy="785818"/>
          </a:xfrm>
          <a:prstGeom prst="rect">
            <a:avLst/>
          </a:prstGeom>
          <a:solidFill>
            <a:schemeClr val="bg1"/>
          </a:solidFill>
          <a:ln w="9525">
            <a:solidFill>
              <a:schemeClr val="accent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Calibri"/>
                <a:cs typeface="Times New Roman"/>
              </a:rPr>
              <a:t>T</a:t>
            </a:r>
            <a:r>
              <a:rPr kumimoji="0" lang="es-MX" sz="2400" b="0" i="0" u="none" strike="noStrike" kern="1200" cap="none" spc="0" normalizeH="0" baseline="-25000" noProof="0" dirty="0">
                <a:ln>
                  <a:noFill/>
                </a:ln>
                <a:solidFill>
                  <a:srgbClr val="006699"/>
                </a:solidFill>
                <a:effectLst/>
                <a:uLnTx/>
                <a:uFillTx/>
                <a:latin typeface="Calibri"/>
                <a:ea typeface="Calibri"/>
                <a:cs typeface="Times New Roman"/>
              </a:rPr>
              <a:t>S </a:t>
            </a:r>
            <a:r>
              <a:rPr kumimoji="0" lang="es-MX" sz="2400" b="0" i="0" u="none" strike="noStrike" kern="1200" cap="none" spc="0" normalizeH="0" baseline="0" noProof="0" dirty="0">
                <a:ln>
                  <a:noFill/>
                </a:ln>
                <a:solidFill>
                  <a:srgbClr val="006699"/>
                </a:solidFill>
                <a:effectLst/>
                <a:uLnTx/>
                <a:uFillTx/>
                <a:latin typeface="Calibri"/>
                <a:ea typeface="+mn-ea"/>
                <a:cs typeface="Times New Roman"/>
              </a:rPr>
              <a:t>= </a:t>
            </a:r>
            <a:r>
              <a:rPr kumimoji="0" lang="es-MX" sz="2400" b="0" i="0" u="none" strike="noStrike" kern="1200" cap="none" spc="0" normalizeH="0" baseline="0" noProof="0" dirty="0">
                <a:ln>
                  <a:noFill/>
                </a:ln>
                <a:solidFill>
                  <a:srgbClr val="006699"/>
                </a:solidFill>
                <a:effectLst/>
                <a:uLnTx/>
                <a:uFillTx/>
                <a:latin typeface="Calibri"/>
                <a:ea typeface="Calibri"/>
                <a:cs typeface="Times New Roman"/>
              </a:rPr>
              <a:t>T</a:t>
            </a:r>
            <a:r>
              <a:rPr kumimoji="0" lang="es-MX" sz="2400" b="0" i="0" u="none" strike="noStrike" kern="1200" cap="none" spc="0" normalizeH="0" baseline="-25000" noProof="0" dirty="0">
                <a:ln>
                  <a:noFill/>
                </a:ln>
                <a:solidFill>
                  <a:srgbClr val="006699"/>
                </a:solidFill>
                <a:effectLst/>
                <a:uLnTx/>
                <a:uFillTx/>
                <a:latin typeface="Calibri"/>
                <a:ea typeface="Calibri"/>
                <a:cs typeface="Times New Roman"/>
              </a:rPr>
              <a:t>1</a:t>
            </a:r>
            <a:r>
              <a:rPr kumimoji="0" lang="es-MX" sz="2400" b="0" i="0" u="none" strike="noStrike" kern="1200" cap="none" spc="0" normalizeH="0" baseline="0" noProof="0" dirty="0">
                <a:ln>
                  <a:noFill/>
                </a:ln>
                <a:solidFill>
                  <a:srgbClr val="006699"/>
                </a:solidFill>
                <a:effectLst/>
                <a:uLnTx/>
                <a:uFillTx/>
                <a:latin typeface="Calibri"/>
                <a:ea typeface="Calibri"/>
                <a:cs typeface="Times New Roman"/>
              </a:rPr>
              <a:t> + ( 1 – H ) x (T</a:t>
            </a:r>
            <a:r>
              <a:rPr kumimoji="0" lang="es-MX" sz="2400" b="0" i="0" u="none" strike="noStrike" kern="1200" cap="none" spc="0" normalizeH="0" baseline="-25000" noProof="0" dirty="0">
                <a:ln>
                  <a:noFill/>
                </a:ln>
                <a:solidFill>
                  <a:srgbClr val="006699"/>
                </a:solidFill>
                <a:effectLst/>
                <a:uLnTx/>
                <a:uFillTx/>
                <a:latin typeface="Calibri"/>
                <a:ea typeface="Calibri"/>
                <a:cs typeface="Times New Roman"/>
              </a:rPr>
              <a:t>2</a:t>
            </a:r>
            <a:r>
              <a:rPr kumimoji="0" lang="es-MX" sz="2400" b="0" i="0" u="none" strike="noStrike" kern="1200" cap="none" spc="0" normalizeH="0" baseline="0" noProof="0" dirty="0">
                <a:ln>
                  <a:noFill/>
                </a:ln>
                <a:solidFill>
                  <a:srgbClr val="006699"/>
                </a:solidFill>
                <a:effectLst/>
                <a:uLnTx/>
                <a:uFillTx/>
                <a:latin typeface="Calibri"/>
                <a:ea typeface="Calibri"/>
                <a:cs typeface="Times New Roman"/>
              </a:rPr>
              <a:t> )</a:t>
            </a: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p:txBody>
      </p:sp>
      <p:grpSp>
        <p:nvGrpSpPr>
          <p:cNvPr id="20" name="19 Grupo"/>
          <p:cNvGrpSpPr/>
          <p:nvPr/>
        </p:nvGrpSpPr>
        <p:grpSpPr>
          <a:xfrm>
            <a:off x="571472" y="1214422"/>
            <a:ext cx="8001056" cy="1080000"/>
            <a:chOff x="571472" y="1214422"/>
            <a:chExt cx="8001056" cy="1080000"/>
          </a:xfrm>
          <a:solidFill>
            <a:srgbClr val="006699"/>
          </a:solidFill>
        </p:grpSpPr>
        <p:sp>
          <p:nvSpPr>
            <p:cNvPr id="11" name="10 Rectángulo redondeado"/>
            <p:cNvSpPr/>
            <p:nvPr/>
          </p:nvSpPr>
          <p:spPr>
            <a:xfrm>
              <a:off x="1428728" y="1500174"/>
              <a:ext cx="7143800" cy="571504"/>
            </a:xfrm>
            <a:prstGeom prst="roundRect">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white"/>
                  </a:solidFill>
                  <a:effectLst/>
                  <a:uLnTx/>
                  <a:uFillTx/>
                  <a:latin typeface="Calibri"/>
                  <a:ea typeface="+mn-ea"/>
                  <a:cs typeface="+mn-cs"/>
                </a:rPr>
                <a:t>Tiempo Promedio de Acceso al Sistema</a:t>
              </a:r>
            </a:p>
          </p:txBody>
        </p:sp>
        <p:sp>
          <p:nvSpPr>
            <p:cNvPr id="12" name="11 Elipse"/>
            <p:cNvSpPr/>
            <p:nvPr/>
          </p:nvSpPr>
          <p:spPr>
            <a:xfrm>
              <a:off x="571472" y="1214422"/>
              <a:ext cx="1080000" cy="1080000"/>
            </a:xfrm>
            <a:prstGeom prst="ellipse">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prstClr val="white"/>
                  </a:solidFill>
                  <a:effectLst/>
                  <a:uLnTx/>
                  <a:uFillTx/>
                  <a:latin typeface="Calibri"/>
                  <a:ea typeface="Calibri"/>
                  <a:cs typeface="Times New Roman"/>
                </a:rPr>
                <a:t>T</a:t>
              </a:r>
              <a:r>
                <a:rPr kumimoji="0" lang="es-MX" sz="2800" b="1" i="0" u="none" strike="noStrike" kern="1200" cap="none" spc="0" normalizeH="0" baseline="-25000" noProof="0" dirty="0">
                  <a:ln>
                    <a:noFill/>
                  </a:ln>
                  <a:solidFill>
                    <a:prstClr val="white"/>
                  </a:solidFill>
                  <a:effectLst/>
                  <a:uLnTx/>
                  <a:uFillTx/>
                  <a:latin typeface="Calibri"/>
                  <a:ea typeface="Calibri"/>
                  <a:cs typeface="Times New Roman"/>
                </a:rPr>
                <a:t>S</a:t>
              </a:r>
              <a:endParaRPr kumimoji="0" lang="es-MX" sz="28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21" name="20 Grupo"/>
          <p:cNvGrpSpPr/>
          <p:nvPr/>
        </p:nvGrpSpPr>
        <p:grpSpPr>
          <a:xfrm>
            <a:off x="571472" y="2500306"/>
            <a:ext cx="8001056" cy="1080000"/>
            <a:chOff x="571472" y="2500306"/>
            <a:chExt cx="8001056" cy="1080000"/>
          </a:xfrm>
          <a:solidFill>
            <a:srgbClr val="006699"/>
          </a:solidFill>
        </p:grpSpPr>
        <p:sp>
          <p:nvSpPr>
            <p:cNvPr id="13" name="12 Rectángulo redondeado"/>
            <p:cNvSpPr/>
            <p:nvPr/>
          </p:nvSpPr>
          <p:spPr>
            <a:xfrm>
              <a:off x="1428728" y="2786058"/>
              <a:ext cx="7143800" cy="571504"/>
            </a:xfrm>
            <a:prstGeom prst="roundRect">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white"/>
                  </a:solidFill>
                  <a:effectLst/>
                  <a:uLnTx/>
                  <a:uFillTx/>
                  <a:latin typeface="Calibri"/>
                  <a:ea typeface="+mn-ea"/>
                  <a:cs typeface="+mn-cs"/>
                </a:rPr>
                <a:t>Tiempo de Acceso de M1</a:t>
              </a:r>
            </a:p>
          </p:txBody>
        </p:sp>
        <p:sp>
          <p:nvSpPr>
            <p:cNvPr id="14" name="13 Elipse"/>
            <p:cNvSpPr/>
            <p:nvPr/>
          </p:nvSpPr>
          <p:spPr>
            <a:xfrm>
              <a:off x="571472" y="2500306"/>
              <a:ext cx="1080000" cy="1080000"/>
            </a:xfrm>
            <a:prstGeom prst="ellipse">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prstClr val="white"/>
                  </a:solidFill>
                  <a:effectLst/>
                  <a:uLnTx/>
                  <a:uFillTx/>
                  <a:latin typeface="Calibri"/>
                  <a:ea typeface="Calibri"/>
                  <a:cs typeface="Times New Roman"/>
                </a:rPr>
                <a:t>T</a:t>
              </a:r>
              <a:r>
                <a:rPr kumimoji="0" lang="es-MX" sz="2800" b="1" i="0" u="none" strike="noStrike" kern="1200" cap="none" spc="0" normalizeH="0" baseline="-25000" noProof="0" dirty="0">
                  <a:ln>
                    <a:noFill/>
                  </a:ln>
                  <a:solidFill>
                    <a:prstClr val="white"/>
                  </a:solidFill>
                  <a:effectLst/>
                  <a:uLnTx/>
                  <a:uFillTx/>
                  <a:latin typeface="Calibri"/>
                  <a:ea typeface="Calibri"/>
                  <a:cs typeface="Times New Roman"/>
                </a:rPr>
                <a:t>1</a:t>
              </a:r>
              <a:endParaRPr kumimoji="0" lang="es-MX" sz="28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22" name="21 Grupo"/>
          <p:cNvGrpSpPr/>
          <p:nvPr/>
        </p:nvGrpSpPr>
        <p:grpSpPr>
          <a:xfrm>
            <a:off x="571472" y="3777760"/>
            <a:ext cx="8001056" cy="1080000"/>
            <a:chOff x="571472" y="3777760"/>
            <a:chExt cx="8001056" cy="1080000"/>
          </a:xfrm>
          <a:solidFill>
            <a:srgbClr val="006699"/>
          </a:solidFill>
        </p:grpSpPr>
        <p:sp>
          <p:nvSpPr>
            <p:cNvPr id="16" name="15 Rectángulo redondeado"/>
            <p:cNvSpPr/>
            <p:nvPr/>
          </p:nvSpPr>
          <p:spPr>
            <a:xfrm>
              <a:off x="1428728" y="4063512"/>
              <a:ext cx="7143800" cy="571504"/>
            </a:xfrm>
            <a:prstGeom prst="roundRect">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white"/>
                  </a:solidFill>
                  <a:effectLst/>
                  <a:uLnTx/>
                  <a:uFillTx/>
                  <a:latin typeface="Calibri"/>
                  <a:ea typeface="+mn-ea"/>
                  <a:cs typeface="+mn-cs"/>
                </a:rPr>
                <a:t>Tiempo de Acceso de M2</a:t>
              </a:r>
            </a:p>
          </p:txBody>
        </p:sp>
        <p:sp>
          <p:nvSpPr>
            <p:cNvPr id="17" name="16 Elipse"/>
            <p:cNvSpPr/>
            <p:nvPr/>
          </p:nvSpPr>
          <p:spPr>
            <a:xfrm>
              <a:off x="571472" y="3777760"/>
              <a:ext cx="1080000" cy="1080000"/>
            </a:xfrm>
            <a:prstGeom prst="ellipse">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prstClr val="white"/>
                  </a:solidFill>
                  <a:effectLst/>
                  <a:uLnTx/>
                  <a:uFillTx/>
                  <a:latin typeface="Calibri"/>
                  <a:ea typeface="Calibri"/>
                  <a:cs typeface="Times New Roman"/>
                </a:rPr>
                <a:t>T</a:t>
              </a:r>
              <a:r>
                <a:rPr kumimoji="0" lang="es-MX" sz="2800" b="1" i="0" u="none" strike="noStrike" kern="1200" cap="none" spc="0" normalizeH="0" baseline="-25000" noProof="0" dirty="0">
                  <a:ln>
                    <a:noFill/>
                  </a:ln>
                  <a:solidFill>
                    <a:prstClr val="white"/>
                  </a:solidFill>
                  <a:effectLst/>
                  <a:uLnTx/>
                  <a:uFillTx/>
                  <a:latin typeface="Calibri"/>
                  <a:ea typeface="Calibri"/>
                  <a:cs typeface="Times New Roman"/>
                </a:rPr>
                <a:t>2</a:t>
              </a:r>
              <a:endParaRPr kumimoji="0" lang="es-MX" sz="28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23" name="22 Grupo"/>
          <p:cNvGrpSpPr/>
          <p:nvPr/>
        </p:nvGrpSpPr>
        <p:grpSpPr>
          <a:xfrm>
            <a:off x="571472" y="5063644"/>
            <a:ext cx="8001056" cy="1080000"/>
            <a:chOff x="571472" y="5063644"/>
            <a:chExt cx="8001056" cy="1080000"/>
          </a:xfrm>
          <a:solidFill>
            <a:srgbClr val="006699"/>
          </a:solidFill>
        </p:grpSpPr>
        <p:sp>
          <p:nvSpPr>
            <p:cNvPr id="18" name="17 Rectángulo redondeado"/>
            <p:cNvSpPr/>
            <p:nvPr/>
          </p:nvSpPr>
          <p:spPr>
            <a:xfrm>
              <a:off x="1428728" y="5349396"/>
              <a:ext cx="7143800" cy="571504"/>
            </a:xfrm>
            <a:prstGeom prst="roundRect">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white"/>
                  </a:solidFill>
                  <a:effectLst/>
                  <a:uLnTx/>
                  <a:uFillTx/>
                  <a:latin typeface="Calibri"/>
                  <a:ea typeface="+mn-ea"/>
                  <a:cs typeface="+mn-cs"/>
                </a:rPr>
                <a:t>Tasa de Acierto de M1</a:t>
              </a:r>
            </a:p>
          </p:txBody>
        </p:sp>
        <p:sp>
          <p:nvSpPr>
            <p:cNvPr id="19" name="18 Elipse"/>
            <p:cNvSpPr/>
            <p:nvPr/>
          </p:nvSpPr>
          <p:spPr>
            <a:xfrm>
              <a:off x="571472" y="5063644"/>
              <a:ext cx="1080000" cy="1080000"/>
            </a:xfrm>
            <a:prstGeom prst="ellipse">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prstClr val="white"/>
                  </a:solidFill>
                  <a:effectLst/>
                  <a:uLnTx/>
                  <a:uFillTx/>
                  <a:latin typeface="Calibri"/>
                  <a:ea typeface="Calibri"/>
                  <a:cs typeface="Times New Roman"/>
                </a:rPr>
                <a:t>H</a:t>
              </a:r>
              <a:endParaRPr kumimoji="0" lang="es-MX" sz="2800" b="1" i="0" u="none" strike="noStrike" kern="1200" cap="none" spc="0" normalizeH="0" baseline="0" noProof="0" dirty="0">
                <a:ln>
                  <a:noFill/>
                </a:ln>
                <a:solidFill>
                  <a:prstClr val="white"/>
                </a:solidFill>
                <a:effectLst/>
                <a:uLnTx/>
                <a:uFillTx/>
                <a:latin typeface="Calibri"/>
                <a:ea typeface="+mn-ea"/>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plus(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2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20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arn(inVertical)">
                                      <p:cBhvr>
                                        <p:cTn id="22" dur="20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arn(inVertical)">
                                      <p:cBhvr>
                                        <p:cTn id="27"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6 Rectángulo redondeado"/>
          <p:cNvSpPr/>
          <p:nvPr/>
        </p:nvSpPr>
        <p:spPr>
          <a:xfrm>
            <a:off x="2857488" y="214290"/>
            <a:ext cx="3357586" cy="785818"/>
          </a:xfrm>
          <a:prstGeom prst="rect">
            <a:avLst/>
          </a:prstGeom>
          <a:solidFill>
            <a:schemeClr val="bg1"/>
          </a:solidFill>
          <a:ln w="6350">
            <a:solidFill>
              <a:schemeClr val="accent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Calibri"/>
                <a:cs typeface="Times New Roman"/>
              </a:rPr>
              <a:t>T</a:t>
            </a:r>
            <a:r>
              <a:rPr kumimoji="0" lang="es-MX" sz="2400" b="0" i="0" u="none" strike="noStrike" kern="1200" cap="none" spc="0" normalizeH="0" baseline="-25000" noProof="0" dirty="0">
                <a:ln>
                  <a:noFill/>
                </a:ln>
                <a:solidFill>
                  <a:srgbClr val="006699"/>
                </a:solidFill>
                <a:effectLst/>
                <a:uLnTx/>
                <a:uFillTx/>
                <a:latin typeface="Calibri"/>
                <a:ea typeface="Calibri"/>
                <a:cs typeface="Times New Roman"/>
              </a:rPr>
              <a:t>S </a:t>
            </a:r>
            <a:r>
              <a:rPr kumimoji="0" lang="es-MX" sz="2400" b="0" i="0" u="none" strike="noStrike" kern="1200" cap="none" spc="0" normalizeH="0" baseline="0" noProof="0" dirty="0">
                <a:ln>
                  <a:noFill/>
                </a:ln>
                <a:solidFill>
                  <a:srgbClr val="006699"/>
                </a:solidFill>
                <a:effectLst/>
                <a:uLnTx/>
                <a:uFillTx/>
                <a:latin typeface="Calibri"/>
                <a:ea typeface="+mn-ea"/>
                <a:cs typeface="Times New Roman"/>
              </a:rPr>
              <a:t>= </a:t>
            </a:r>
            <a:r>
              <a:rPr kumimoji="0" lang="es-MX" sz="2400" b="0" i="0" u="none" strike="noStrike" kern="1200" cap="none" spc="0" normalizeH="0" baseline="0" noProof="0" dirty="0">
                <a:ln>
                  <a:noFill/>
                </a:ln>
                <a:solidFill>
                  <a:srgbClr val="006699"/>
                </a:solidFill>
                <a:effectLst/>
                <a:uLnTx/>
                <a:uFillTx/>
                <a:latin typeface="Calibri"/>
                <a:ea typeface="Calibri"/>
                <a:cs typeface="Times New Roman"/>
              </a:rPr>
              <a:t>T</a:t>
            </a:r>
            <a:r>
              <a:rPr kumimoji="0" lang="es-MX" sz="2400" b="0" i="0" u="none" strike="noStrike" kern="1200" cap="none" spc="0" normalizeH="0" baseline="-25000" noProof="0" dirty="0">
                <a:ln>
                  <a:noFill/>
                </a:ln>
                <a:solidFill>
                  <a:srgbClr val="006699"/>
                </a:solidFill>
                <a:effectLst/>
                <a:uLnTx/>
                <a:uFillTx/>
                <a:latin typeface="Calibri"/>
                <a:ea typeface="Calibri"/>
                <a:cs typeface="Times New Roman"/>
              </a:rPr>
              <a:t>1</a:t>
            </a:r>
            <a:r>
              <a:rPr kumimoji="0" lang="es-MX" sz="2400" b="0" i="0" u="none" strike="noStrike" kern="1200" cap="none" spc="0" normalizeH="0" baseline="0" noProof="0" dirty="0">
                <a:ln>
                  <a:noFill/>
                </a:ln>
                <a:solidFill>
                  <a:srgbClr val="006699"/>
                </a:solidFill>
                <a:effectLst/>
                <a:uLnTx/>
                <a:uFillTx/>
                <a:latin typeface="Calibri"/>
                <a:ea typeface="Calibri"/>
                <a:cs typeface="Times New Roman"/>
              </a:rPr>
              <a:t> + ( 1 – H ) x (T</a:t>
            </a:r>
            <a:r>
              <a:rPr kumimoji="0" lang="es-MX" sz="2400" b="0" i="0" u="none" strike="noStrike" kern="1200" cap="none" spc="0" normalizeH="0" baseline="-25000" noProof="0" dirty="0">
                <a:ln>
                  <a:noFill/>
                </a:ln>
                <a:solidFill>
                  <a:srgbClr val="006699"/>
                </a:solidFill>
                <a:effectLst/>
                <a:uLnTx/>
                <a:uFillTx/>
                <a:latin typeface="Calibri"/>
                <a:ea typeface="Calibri"/>
                <a:cs typeface="Times New Roman"/>
              </a:rPr>
              <a:t>2</a:t>
            </a:r>
            <a:r>
              <a:rPr kumimoji="0" lang="es-MX" sz="2400" b="0" i="0" u="none" strike="noStrike" kern="1200" cap="none" spc="0" normalizeH="0" baseline="0" noProof="0" dirty="0">
                <a:ln>
                  <a:noFill/>
                </a:ln>
                <a:solidFill>
                  <a:srgbClr val="006699"/>
                </a:solidFill>
                <a:effectLst/>
                <a:uLnTx/>
                <a:uFillTx/>
                <a:latin typeface="Calibri"/>
                <a:ea typeface="Calibri"/>
                <a:cs typeface="Times New Roman"/>
              </a:rPr>
              <a:t> )</a:t>
            </a: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p:txBody>
      </p:sp>
      <p:pic>
        <p:nvPicPr>
          <p:cNvPr id="52229" name="Picture 5"/>
          <p:cNvPicPr>
            <a:picLocks noChangeAspect="1" noChangeArrowheads="1"/>
          </p:cNvPicPr>
          <p:nvPr/>
        </p:nvPicPr>
        <p:blipFill>
          <a:blip r:embed="rId2"/>
          <a:srcRect/>
          <a:stretch>
            <a:fillRect/>
          </a:stretch>
        </p:blipFill>
        <p:spPr bwMode="auto">
          <a:xfrm>
            <a:off x="228608" y="1285860"/>
            <a:ext cx="5486400" cy="5076825"/>
          </a:xfrm>
          <a:prstGeom prst="rect">
            <a:avLst/>
          </a:prstGeom>
          <a:noFill/>
          <a:ln w="9525">
            <a:noFill/>
            <a:miter lim="800000"/>
            <a:headEnd/>
            <a:tailEnd/>
          </a:ln>
          <a:effectLst/>
        </p:spPr>
      </p:pic>
      <p:sp>
        <p:nvSpPr>
          <p:cNvPr id="9" name="8 Rectángulo redondeado"/>
          <p:cNvSpPr/>
          <p:nvPr/>
        </p:nvSpPr>
        <p:spPr>
          <a:xfrm>
            <a:off x="5715008" y="2285992"/>
            <a:ext cx="3000396" cy="3500462"/>
          </a:xfrm>
          <a:prstGeom prst="rect">
            <a:avLst/>
          </a:prstGeom>
          <a:solidFill>
            <a:schemeClr val="bg1"/>
          </a:solidFill>
          <a:ln w="6350">
            <a:solidFill>
              <a:schemeClr val="accent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Para proveer un sistema de memoria tan rápido como el nivel 1, la tasa de acierto H debe ser alta.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H → 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plus(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52229"/>
                                        </p:tgtEl>
                                        <p:attrNameLst>
                                          <p:attrName>style.visibility</p:attrName>
                                        </p:attrNameLst>
                                      </p:cBhvr>
                                      <p:to>
                                        <p:strVal val="visible"/>
                                      </p:to>
                                    </p:set>
                                    <p:animEffect transition="in" filter="wheel(4)">
                                      <p:cBhvr>
                                        <p:cTn id="12" dur="2000"/>
                                        <p:tgtEl>
                                          <p:spTgt spid="52229"/>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plus(in)">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26507-EDFF-16D9-E2A5-0DF58644E725}"/>
            </a:ext>
          </a:extLst>
        </p:cNvPr>
        <p:cNvGrpSpPr/>
        <p:nvPr/>
      </p:nvGrpSpPr>
      <p:grpSpPr>
        <a:xfrm>
          <a:off x="0" y="0"/>
          <a:ext cx="0" cy="0"/>
          <a:chOff x="0" y="0"/>
          <a:chExt cx="0" cy="0"/>
        </a:xfrm>
      </p:grpSpPr>
      <p:sp>
        <p:nvSpPr>
          <p:cNvPr id="2" name="Marcador de fecha 1">
            <a:extLst>
              <a:ext uri="{FF2B5EF4-FFF2-40B4-BE49-F238E27FC236}">
                <a16:creationId xmlns:a16="http://schemas.microsoft.com/office/drawing/2014/main" id="{91658B68-A899-7633-BA50-3A500E439F5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1AFAAB18-A915-F346-E556-AF897418018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B4A07E99-0C73-7023-D7CC-5DDC3F25C8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14" name="Imagen 13">
            <a:extLst>
              <a:ext uri="{FF2B5EF4-FFF2-40B4-BE49-F238E27FC236}">
                <a16:creationId xmlns:a16="http://schemas.microsoft.com/office/drawing/2014/main" id="{113C9F21-26DB-6195-EEE7-CB1C46B610E6}"/>
              </a:ext>
            </a:extLst>
          </p:cNvPr>
          <p:cNvPicPr>
            <a:picLocks noChangeAspect="1"/>
          </p:cNvPicPr>
          <p:nvPr/>
        </p:nvPicPr>
        <p:blipFill>
          <a:blip r:embed="rId2"/>
          <a:stretch>
            <a:fillRect/>
          </a:stretch>
        </p:blipFill>
        <p:spPr>
          <a:xfrm>
            <a:off x="201031" y="745555"/>
            <a:ext cx="3876994" cy="3584549"/>
          </a:xfrm>
          <a:prstGeom prst="rect">
            <a:avLst/>
          </a:prstGeom>
        </p:spPr>
      </p:pic>
      <p:sp>
        <p:nvSpPr>
          <p:cNvPr id="16" name="CuadroTexto 15">
            <a:extLst>
              <a:ext uri="{FF2B5EF4-FFF2-40B4-BE49-F238E27FC236}">
                <a16:creationId xmlns:a16="http://schemas.microsoft.com/office/drawing/2014/main" id="{AE950347-519D-9383-88A7-F4549644B5D4}"/>
              </a:ext>
            </a:extLst>
          </p:cNvPr>
          <p:cNvSpPr txBox="1"/>
          <p:nvPr/>
        </p:nvSpPr>
        <p:spPr>
          <a:xfrm>
            <a:off x="677877" y="4327646"/>
            <a:ext cx="340014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0070C0"/>
                </a:solidFill>
                <a:effectLst/>
                <a:uLnTx/>
                <a:uFillTx/>
                <a:latin typeface="Calibri"/>
                <a:ea typeface="+mn-ea"/>
                <a:cs typeface="+mn-cs"/>
              </a:rPr>
              <a:t>Realización de Accesos que Involucran sólo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0070C0"/>
                </a:solidFill>
                <a:effectLst/>
                <a:uLnTx/>
                <a:uFillTx/>
                <a:latin typeface="Calibri"/>
                <a:ea typeface="+mn-ea"/>
                <a:cs typeface="+mn-cs"/>
              </a:rPr>
              <a:t>Nivel 1 (proporción de aciertos)</a:t>
            </a:r>
            <a:endParaRPr kumimoji="0" lang="es-HN" sz="1200" b="1" i="0" u="none" strike="noStrike" kern="1200" cap="none" spc="0" normalizeH="0" baseline="0" noProof="0" dirty="0">
              <a:ln>
                <a:noFill/>
              </a:ln>
              <a:solidFill>
                <a:srgbClr val="0070C0"/>
              </a:solidFill>
              <a:effectLst/>
              <a:uLnTx/>
              <a:uFillTx/>
              <a:latin typeface="Calibri"/>
              <a:ea typeface="+mn-ea"/>
              <a:cs typeface="+mn-cs"/>
            </a:endParaRPr>
          </a:p>
        </p:txBody>
      </p:sp>
      <p:sp>
        <p:nvSpPr>
          <p:cNvPr id="18" name="CuadroTexto 17">
            <a:extLst>
              <a:ext uri="{FF2B5EF4-FFF2-40B4-BE49-F238E27FC236}">
                <a16:creationId xmlns:a16="http://schemas.microsoft.com/office/drawing/2014/main" id="{0279E7A9-9898-A17D-89D0-0994FEB8E097}"/>
              </a:ext>
            </a:extLst>
          </p:cNvPr>
          <p:cNvSpPr txBox="1"/>
          <p:nvPr/>
        </p:nvSpPr>
        <p:spPr>
          <a:xfrm>
            <a:off x="299695" y="5838689"/>
            <a:ext cx="854377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Si la palabra referenciada se encuentra en la memoria más rápida, eso se define como un acierto. Se produce un fallo si la palabra referenciada no se encuentra en la memoria más rápida.</a:t>
            </a:r>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p:grpSp>
        <p:nvGrpSpPr>
          <p:cNvPr id="56" name="Grupo 55">
            <a:extLst>
              <a:ext uri="{FF2B5EF4-FFF2-40B4-BE49-F238E27FC236}">
                <a16:creationId xmlns:a16="http://schemas.microsoft.com/office/drawing/2014/main" id="{66379E0E-B4AC-628A-7DBE-1274D810E7A8}"/>
              </a:ext>
            </a:extLst>
          </p:cNvPr>
          <p:cNvGrpSpPr/>
          <p:nvPr/>
        </p:nvGrpSpPr>
        <p:grpSpPr>
          <a:xfrm>
            <a:off x="4385569" y="1019311"/>
            <a:ext cx="4572000" cy="2654571"/>
            <a:chOff x="4572000" y="1277296"/>
            <a:chExt cx="4561700" cy="2396586"/>
          </a:xfrm>
        </p:grpSpPr>
        <p:sp>
          <p:nvSpPr>
            <p:cNvPr id="21" name="Rectángulo 20">
              <a:extLst>
                <a:ext uri="{FF2B5EF4-FFF2-40B4-BE49-F238E27FC236}">
                  <a16:creationId xmlns:a16="http://schemas.microsoft.com/office/drawing/2014/main" id="{D2F285DF-581C-32B2-C819-A44F254C816B}"/>
                </a:ext>
              </a:extLst>
            </p:cNvPr>
            <p:cNvSpPr/>
            <p:nvPr/>
          </p:nvSpPr>
          <p:spPr>
            <a:xfrm>
              <a:off x="4572000" y="2053882"/>
              <a:ext cx="1620000" cy="16200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a:ea typeface="+mn-ea"/>
                  <a:cs typeface="+mn-cs"/>
                </a:rPr>
                <a:t>PROCESADOR</a:t>
              </a:r>
              <a:endParaRPr kumimoji="0" lang="es-HN" sz="1800" b="1"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Rectángulo 21">
              <a:extLst>
                <a:ext uri="{FF2B5EF4-FFF2-40B4-BE49-F238E27FC236}">
                  <a16:creationId xmlns:a16="http://schemas.microsoft.com/office/drawing/2014/main" id="{87FF0B14-2366-0B58-8E94-EDDDD275A78E}"/>
                </a:ext>
              </a:extLst>
            </p:cNvPr>
            <p:cNvSpPr/>
            <p:nvPr/>
          </p:nvSpPr>
          <p:spPr>
            <a:xfrm>
              <a:off x="6818140" y="2250269"/>
              <a:ext cx="773723" cy="40011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a:ea typeface="+mn-ea"/>
                  <a:cs typeface="+mn-cs"/>
                </a:rPr>
                <a:t>L1</a:t>
              </a:r>
              <a:endParaRPr kumimoji="0" lang="es-HN" sz="1800" b="1"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Rectángulo 22">
              <a:extLst>
                <a:ext uri="{FF2B5EF4-FFF2-40B4-BE49-F238E27FC236}">
                  <a16:creationId xmlns:a16="http://schemas.microsoft.com/office/drawing/2014/main" id="{95C5DC23-65EC-E69F-E1AD-20DDD9E66ECD}"/>
                </a:ext>
              </a:extLst>
            </p:cNvPr>
            <p:cNvSpPr/>
            <p:nvPr/>
          </p:nvSpPr>
          <p:spPr>
            <a:xfrm>
              <a:off x="7913077" y="1617786"/>
              <a:ext cx="773723" cy="1035289"/>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a:ea typeface="+mn-ea"/>
                  <a:cs typeface="+mn-cs"/>
                </a:rPr>
                <a:t>L2</a:t>
              </a:r>
              <a:endParaRPr kumimoji="0" lang="es-HN" sz="1800" b="1" i="0" u="none" strike="noStrike" kern="1200" cap="none" spc="0" normalizeH="0" baseline="0" noProof="0" dirty="0">
                <a:ln>
                  <a:noFill/>
                </a:ln>
                <a:solidFill>
                  <a:prstClr val="white"/>
                </a:solidFill>
                <a:effectLst/>
                <a:uLnTx/>
                <a:uFillTx/>
                <a:latin typeface="Calibri"/>
                <a:ea typeface="+mn-ea"/>
                <a:cs typeface="+mn-cs"/>
              </a:endParaRPr>
            </a:p>
          </p:txBody>
        </p:sp>
        <p:cxnSp>
          <p:nvCxnSpPr>
            <p:cNvPr id="28" name="Conector recto 27">
              <a:extLst>
                <a:ext uri="{FF2B5EF4-FFF2-40B4-BE49-F238E27FC236}">
                  <a16:creationId xmlns:a16="http://schemas.microsoft.com/office/drawing/2014/main" id="{5358F33C-39F4-1F16-D681-7140A697E73E}"/>
                </a:ext>
              </a:extLst>
            </p:cNvPr>
            <p:cNvCxnSpPr>
              <a:cxnSpLocks/>
            </p:cNvCxnSpPr>
            <p:nvPr/>
          </p:nvCxnSpPr>
          <p:spPr>
            <a:xfrm flipH="1">
              <a:off x="6170440" y="3161708"/>
              <a:ext cx="2849421" cy="0"/>
            </a:xfrm>
            <a:prstGeom prst="line">
              <a:avLst/>
            </a:prstGeom>
            <a:ln w="34925">
              <a:headEnd type="triangle"/>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B8921DAD-9722-FB8C-EBC1-15350C3636F2}"/>
                </a:ext>
              </a:extLst>
            </p:cNvPr>
            <p:cNvCxnSpPr>
              <a:cxnSpLocks/>
              <a:stCxn id="22" idx="2"/>
            </p:cNvCxnSpPr>
            <p:nvPr/>
          </p:nvCxnSpPr>
          <p:spPr>
            <a:xfrm flipH="1">
              <a:off x="7205001" y="2650379"/>
              <a:ext cx="1" cy="512504"/>
            </a:xfrm>
            <a:prstGeom prst="line">
              <a:avLst/>
            </a:prstGeom>
            <a:ln w="19050">
              <a:headEnd type="triangle"/>
              <a:tailEnd type="ova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E931E2DE-7E3F-B228-022A-AFE25C64615C}"/>
                </a:ext>
              </a:extLst>
            </p:cNvPr>
            <p:cNvCxnSpPr>
              <a:cxnSpLocks/>
            </p:cNvCxnSpPr>
            <p:nvPr/>
          </p:nvCxnSpPr>
          <p:spPr>
            <a:xfrm flipH="1">
              <a:off x="8299938" y="2662309"/>
              <a:ext cx="1" cy="500574"/>
            </a:xfrm>
            <a:prstGeom prst="line">
              <a:avLst/>
            </a:prstGeom>
            <a:ln w="19050">
              <a:headEnd type="triangle"/>
              <a:tailEnd type="oval"/>
            </a:ln>
          </p:spPr>
          <p:style>
            <a:lnRef idx="1">
              <a:schemeClr val="accent1"/>
            </a:lnRef>
            <a:fillRef idx="0">
              <a:schemeClr val="accent1"/>
            </a:fillRef>
            <a:effectRef idx="0">
              <a:schemeClr val="accent1"/>
            </a:effectRef>
            <a:fontRef idx="minor">
              <a:schemeClr val="tx1"/>
            </a:fontRef>
          </p:style>
        </p:cxnSp>
        <p:cxnSp>
          <p:nvCxnSpPr>
            <p:cNvPr id="34" name="Conector recto 33">
              <a:extLst>
                <a:ext uri="{FF2B5EF4-FFF2-40B4-BE49-F238E27FC236}">
                  <a16:creationId xmlns:a16="http://schemas.microsoft.com/office/drawing/2014/main" id="{054E6A61-3DBE-1CEF-EA7A-ED512FF41AFB}"/>
                </a:ext>
              </a:extLst>
            </p:cNvPr>
            <p:cNvCxnSpPr>
              <a:cxnSpLocks/>
            </p:cNvCxnSpPr>
            <p:nvPr/>
          </p:nvCxnSpPr>
          <p:spPr>
            <a:xfrm>
              <a:off x="7011570" y="2648238"/>
              <a:ext cx="0" cy="362245"/>
            </a:xfrm>
            <a:prstGeom prst="line">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BC8F136F-83E7-A67B-7467-ADEC0A861D36}"/>
                </a:ext>
              </a:extLst>
            </p:cNvPr>
            <p:cNvCxnSpPr>
              <a:cxnSpLocks/>
            </p:cNvCxnSpPr>
            <p:nvPr/>
          </p:nvCxnSpPr>
          <p:spPr>
            <a:xfrm>
              <a:off x="8106506" y="2648237"/>
              <a:ext cx="0" cy="362245"/>
            </a:xfrm>
            <a:prstGeom prst="line">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818B9E80-5478-C721-155C-50A8DC40FC68}"/>
                </a:ext>
              </a:extLst>
            </p:cNvPr>
            <p:cNvCxnSpPr>
              <a:cxnSpLocks/>
            </p:cNvCxnSpPr>
            <p:nvPr/>
          </p:nvCxnSpPr>
          <p:spPr>
            <a:xfrm>
              <a:off x="7429724" y="2662301"/>
              <a:ext cx="0" cy="651808"/>
            </a:xfrm>
            <a:prstGeom prst="line">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0" name="Conector recto 39">
              <a:extLst>
                <a:ext uri="{FF2B5EF4-FFF2-40B4-BE49-F238E27FC236}">
                  <a16:creationId xmlns:a16="http://schemas.microsoft.com/office/drawing/2014/main" id="{F685AF01-A194-8CA1-6EB2-E6D26ABA7C22}"/>
                </a:ext>
              </a:extLst>
            </p:cNvPr>
            <p:cNvCxnSpPr>
              <a:cxnSpLocks/>
            </p:cNvCxnSpPr>
            <p:nvPr/>
          </p:nvCxnSpPr>
          <p:spPr>
            <a:xfrm>
              <a:off x="8496524" y="2648237"/>
              <a:ext cx="0" cy="665872"/>
            </a:xfrm>
            <a:prstGeom prst="line">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de flecha 43">
              <a:extLst>
                <a:ext uri="{FF2B5EF4-FFF2-40B4-BE49-F238E27FC236}">
                  <a16:creationId xmlns:a16="http://schemas.microsoft.com/office/drawing/2014/main" id="{839B1325-A6AB-34EF-C5DC-8081E20B7A05}"/>
                </a:ext>
              </a:extLst>
            </p:cNvPr>
            <p:cNvCxnSpPr>
              <a:cxnSpLocks/>
            </p:cNvCxnSpPr>
            <p:nvPr/>
          </p:nvCxnSpPr>
          <p:spPr>
            <a:xfrm>
              <a:off x="6192000" y="3010482"/>
              <a:ext cx="2849421" cy="0"/>
            </a:xfrm>
            <a:prstGeom prst="straightConnector1">
              <a:avLst/>
            </a:prstGeom>
            <a:ln w="3492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6" name="Conector recto de flecha 45">
              <a:extLst>
                <a:ext uri="{FF2B5EF4-FFF2-40B4-BE49-F238E27FC236}">
                  <a16:creationId xmlns:a16="http://schemas.microsoft.com/office/drawing/2014/main" id="{05C7515B-38D3-B179-6DA9-78E7FFE65CDC}"/>
                </a:ext>
              </a:extLst>
            </p:cNvPr>
            <p:cNvCxnSpPr>
              <a:cxnSpLocks/>
            </p:cNvCxnSpPr>
            <p:nvPr/>
          </p:nvCxnSpPr>
          <p:spPr>
            <a:xfrm>
              <a:off x="6170440" y="3314109"/>
              <a:ext cx="2849421" cy="0"/>
            </a:xfrm>
            <a:prstGeom prst="straightConnector1">
              <a:avLst/>
            </a:prstGeom>
            <a:ln w="34925">
              <a:headEnd type="triangle"/>
              <a:tailEnd type="triangle"/>
            </a:ln>
          </p:spPr>
          <p:style>
            <a:lnRef idx="1">
              <a:schemeClr val="accent1"/>
            </a:lnRef>
            <a:fillRef idx="0">
              <a:schemeClr val="accent1"/>
            </a:fillRef>
            <a:effectRef idx="0">
              <a:schemeClr val="accent1"/>
            </a:effectRef>
            <a:fontRef idx="minor">
              <a:schemeClr val="tx1"/>
            </a:fontRef>
          </p:style>
        </p:cxnSp>
        <p:sp>
          <p:nvSpPr>
            <p:cNvPr id="53" name="CuadroTexto 52">
              <a:extLst>
                <a:ext uri="{FF2B5EF4-FFF2-40B4-BE49-F238E27FC236}">
                  <a16:creationId xmlns:a16="http://schemas.microsoft.com/office/drawing/2014/main" id="{8ADF90B8-CF20-CAF4-0608-8A8DB6F5455D}"/>
                </a:ext>
              </a:extLst>
            </p:cNvPr>
            <p:cNvSpPr txBox="1"/>
            <p:nvPr/>
          </p:nvSpPr>
          <p:spPr>
            <a:xfrm>
              <a:off x="6326311" y="1759860"/>
              <a:ext cx="171874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0070C0"/>
                  </a:solidFill>
                  <a:effectLst/>
                  <a:uLnTx/>
                  <a:uFillTx/>
                  <a:latin typeface="Calibri"/>
                  <a:ea typeface="+mn-ea"/>
                  <a:cs typeface="+mn-cs"/>
                </a:rPr>
                <a:t>Tiempo Acceso=0.01µs  </a:t>
              </a:r>
              <a:endParaRPr kumimoji="0" lang="es-HN" sz="1200" b="1" i="0" u="none" strike="noStrike" kern="1200" cap="none" spc="0" normalizeH="0" baseline="0" noProof="0" dirty="0">
                <a:ln>
                  <a:noFill/>
                </a:ln>
                <a:solidFill>
                  <a:srgbClr val="0070C0"/>
                </a:solidFill>
                <a:effectLst/>
                <a:uLnTx/>
                <a:uFillTx/>
                <a:latin typeface="Calibri"/>
                <a:ea typeface="+mn-ea"/>
                <a:cs typeface="+mn-cs"/>
              </a:endParaRPr>
            </a:p>
          </p:txBody>
        </p:sp>
        <p:sp>
          <p:nvSpPr>
            <p:cNvPr id="54" name="CuadroTexto 53">
              <a:extLst>
                <a:ext uri="{FF2B5EF4-FFF2-40B4-BE49-F238E27FC236}">
                  <a16:creationId xmlns:a16="http://schemas.microsoft.com/office/drawing/2014/main" id="{DAA9003A-0471-6F87-15CB-85B54E5DE39F}"/>
                </a:ext>
              </a:extLst>
            </p:cNvPr>
            <p:cNvSpPr txBox="1"/>
            <p:nvPr/>
          </p:nvSpPr>
          <p:spPr>
            <a:xfrm>
              <a:off x="7493507" y="1277296"/>
              <a:ext cx="164019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0070C0"/>
                  </a:solidFill>
                  <a:effectLst/>
                  <a:uLnTx/>
                  <a:uFillTx/>
                  <a:latin typeface="Calibri"/>
                  <a:ea typeface="+mn-ea"/>
                  <a:cs typeface="+mn-cs"/>
                </a:rPr>
                <a:t>Tiempo Acceso=0.1µs  </a:t>
              </a:r>
              <a:endParaRPr kumimoji="0" lang="es-HN" sz="1200" b="1" i="0" u="none" strike="noStrike" kern="1200" cap="none" spc="0" normalizeH="0" baseline="0" noProof="0" dirty="0">
                <a:ln>
                  <a:noFill/>
                </a:ln>
                <a:solidFill>
                  <a:srgbClr val="0070C0"/>
                </a:solidFill>
                <a:effectLst/>
                <a:uLnTx/>
                <a:uFillTx/>
                <a:latin typeface="Calibri"/>
                <a:ea typeface="+mn-ea"/>
                <a:cs typeface="+mn-cs"/>
              </a:endParaRPr>
            </a:p>
          </p:txBody>
        </p:sp>
        <p:sp>
          <p:nvSpPr>
            <p:cNvPr id="55" name="CuadroTexto 54">
              <a:extLst>
                <a:ext uri="{FF2B5EF4-FFF2-40B4-BE49-F238E27FC236}">
                  <a16:creationId xmlns:a16="http://schemas.microsoft.com/office/drawing/2014/main" id="{73B75F4D-CE83-81B7-7BB9-0D0D7DBC85A1}"/>
                </a:ext>
              </a:extLst>
            </p:cNvPr>
            <p:cNvSpPr txBox="1"/>
            <p:nvPr/>
          </p:nvSpPr>
          <p:spPr>
            <a:xfrm>
              <a:off x="6900075" y="1952925"/>
              <a:ext cx="63671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0070C0"/>
                  </a:solidFill>
                  <a:effectLst/>
                  <a:uLnTx/>
                  <a:uFillTx/>
                  <a:latin typeface="Calibri"/>
                  <a:ea typeface="+mn-ea"/>
                  <a:cs typeface="+mn-cs"/>
                </a:rPr>
                <a:t>H=0.95</a:t>
              </a:r>
              <a:endParaRPr kumimoji="0" lang="es-HN" sz="1200" b="1" i="0" u="none" strike="noStrike" kern="1200" cap="none" spc="0" normalizeH="0" baseline="0" noProof="0" dirty="0">
                <a:ln>
                  <a:noFill/>
                </a:ln>
                <a:solidFill>
                  <a:srgbClr val="0070C0"/>
                </a:solidFill>
                <a:effectLst/>
                <a:uLnTx/>
                <a:uFillTx/>
                <a:latin typeface="Calibri"/>
                <a:ea typeface="+mn-ea"/>
                <a:cs typeface="+mn-cs"/>
              </a:endParaRPr>
            </a:p>
          </p:txBody>
        </p:sp>
      </p:grpSp>
      <p:sp>
        <p:nvSpPr>
          <p:cNvPr id="58" name="CuadroTexto 57">
            <a:extLst>
              <a:ext uri="{FF2B5EF4-FFF2-40B4-BE49-F238E27FC236}">
                <a16:creationId xmlns:a16="http://schemas.microsoft.com/office/drawing/2014/main" id="{046E31CB-B8DA-AD59-C1DF-BC586965F852}"/>
              </a:ext>
            </a:extLst>
          </p:cNvPr>
          <p:cNvSpPr txBox="1"/>
          <p:nvPr/>
        </p:nvSpPr>
        <p:spPr>
          <a:xfrm>
            <a:off x="4432901" y="4035258"/>
            <a:ext cx="457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El tiempo medio de acceso está mucho más cerca de 0,01 µs que de 0,1 µs, como se desea.</a:t>
            </a:r>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p:spTree>
    <p:extLst>
      <p:ext uri="{BB962C8B-B14F-4D97-AF65-F5344CB8AC3E}">
        <p14:creationId xmlns:p14="http://schemas.microsoft.com/office/powerpoint/2010/main" val="2502975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pSp>
        <p:nvGrpSpPr>
          <p:cNvPr id="21" name="20 Grupo"/>
          <p:cNvGrpSpPr/>
          <p:nvPr/>
        </p:nvGrpSpPr>
        <p:grpSpPr>
          <a:xfrm>
            <a:off x="142844" y="142852"/>
            <a:ext cx="4745818" cy="900000"/>
            <a:chOff x="2428860" y="1214422"/>
            <a:chExt cx="4745818" cy="900000"/>
          </a:xfrm>
        </p:grpSpPr>
        <p:sp>
          <p:nvSpPr>
            <p:cNvPr id="6" name="5 Rectángulo redondeado"/>
            <p:cNvSpPr/>
            <p:nvPr/>
          </p:nvSpPr>
          <p:spPr>
            <a:xfrm>
              <a:off x="3214678" y="1428736"/>
              <a:ext cx="3960000" cy="540000"/>
            </a:xfrm>
            <a:prstGeom prst="roundRect">
              <a:avLst/>
            </a:prstGeom>
            <a:solidFill>
              <a:schemeClr val="bg1"/>
            </a:solidFill>
            <a:ln>
              <a:noFill/>
            </a:ln>
            <a:effectLst>
              <a:glow rad="101600">
                <a:schemeClr val="accent1">
                  <a:satMod val="175000"/>
                  <a:alpha val="40000"/>
                </a:schemeClr>
              </a:glow>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Tamaño memoria M1 (bits)</a:t>
              </a:r>
            </a:p>
          </p:txBody>
        </p:sp>
        <p:sp>
          <p:nvSpPr>
            <p:cNvPr id="7" name="6 Elipse"/>
            <p:cNvSpPr/>
            <p:nvPr/>
          </p:nvSpPr>
          <p:spPr>
            <a:xfrm>
              <a:off x="2428860" y="1214422"/>
              <a:ext cx="900000" cy="900000"/>
            </a:xfrm>
            <a:prstGeom prst="ellipse">
              <a:avLst/>
            </a:prstGeom>
            <a:solidFill>
              <a:srgbClr val="00669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white"/>
                  </a:solidFill>
                  <a:effectLst/>
                  <a:uLnTx/>
                  <a:uFillTx/>
                  <a:latin typeface="Calibri"/>
                  <a:ea typeface="+mn-ea"/>
                  <a:cs typeface="+mn-cs"/>
                </a:rPr>
                <a:t>S1</a:t>
              </a:r>
            </a:p>
          </p:txBody>
        </p:sp>
      </p:grpSp>
      <p:grpSp>
        <p:nvGrpSpPr>
          <p:cNvPr id="20" name="19 Grupo"/>
          <p:cNvGrpSpPr/>
          <p:nvPr/>
        </p:nvGrpSpPr>
        <p:grpSpPr>
          <a:xfrm>
            <a:off x="142844" y="1214422"/>
            <a:ext cx="4714908" cy="900000"/>
            <a:chOff x="2428860" y="2571744"/>
            <a:chExt cx="4714908" cy="900000"/>
          </a:xfrm>
        </p:grpSpPr>
        <p:sp>
          <p:nvSpPr>
            <p:cNvPr id="8" name="7 Rectángulo redondeado"/>
            <p:cNvSpPr/>
            <p:nvPr/>
          </p:nvSpPr>
          <p:spPr>
            <a:xfrm>
              <a:off x="3183768" y="2786058"/>
              <a:ext cx="3960000" cy="540000"/>
            </a:xfrm>
            <a:prstGeom prst="roundRect">
              <a:avLst/>
            </a:prstGeom>
            <a:solidFill>
              <a:schemeClr val="bg1"/>
            </a:solidFill>
            <a:ln>
              <a:noFill/>
            </a:ln>
            <a:effectLst>
              <a:glow rad="101600">
                <a:schemeClr val="accent1">
                  <a:satMod val="175000"/>
                  <a:alpha val="40000"/>
                </a:schemeClr>
              </a:glow>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Tamaño memoria M2 (bits)</a:t>
              </a:r>
            </a:p>
          </p:txBody>
        </p:sp>
        <p:sp>
          <p:nvSpPr>
            <p:cNvPr id="9" name="8 Elipse"/>
            <p:cNvSpPr/>
            <p:nvPr/>
          </p:nvSpPr>
          <p:spPr>
            <a:xfrm>
              <a:off x="2428860" y="2571744"/>
              <a:ext cx="900000" cy="900000"/>
            </a:xfrm>
            <a:prstGeom prst="ellipse">
              <a:avLst/>
            </a:prstGeom>
            <a:solidFill>
              <a:srgbClr val="00669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prstClr val="white"/>
                  </a:solidFill>
                  <a:effectLst/>
                  <a:uLnTx/>
                  <a:uFillTx/>
                  <a:latin typeface="Calibri"/>
                  <a:ea typeface="+mn-ea"/>
                  <a:cs typeface="+mn-cs"/>
                </a:rPr>
                <a:t>S2</a:t>
              </a:r>
            </a:p>
          </p:txBody>
        </p:sp>
      </p:grpSp>
      <p:grpSp>
        <p:nvGrpSpPr>
          <p:cNvPr id="22" name="21 Grupo"/>
          <p:cNvGrpSpPr/>
          <p:nvPr/>
        </p:nvGrpSpPr>
        <p:grpSpPr>
          <a:xfrm>
            <a:off x="142844" y="2285992"/>
            <a:ext cx="4745818" cy="900000"/>
            <a:chOff x="2428860" y="1214422"/>
            <a:chExt cx="4745818" cy="900000"/>
          </a:xfrm>
          <a:solidFill>
            <a:srgbClr val="006699"/>
          </a:solidFill>
        </p:grpSpPr>
        <p:sp>
          <p:nvSpPr>
            <p:cNvPr id="23" name="22 Rectángulo redondeado"/>
            <p:cNvSpPr/>
            <p:nvPr/>
          </p:nvSpPr>
          <p:spPr>
            <a:xfrm>
              <a:off x="3214678" y="1428736"/>
              <a:ext cx="3960000" cy="540000"/>
            </a:xfrm>
            <a:prstGeom prst="roundRect">
              <a:avLst/>
            </a:prstGeom>
            <a:solidFill>
              <a:schemeClr val="bg1"/>
            </a:solidFill>
            <a:ln>
              <a:noFill/>
            </a:ln>
            <a:effectLst>
              <a:glow rad="101600">
                <a:schemeClr val="accent1">
                  <a:satMod val="175000"/>
                  <a:alpha val="40000"/>
                </a:schemeClr>
              </a:glow>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Costo/bit M1 </a:t>
              </a:r>
            </a:p>
          </p:txBody>
        </p:sp>
        <p:sp>
          <p:nvSpPr>
            <p:cNvPr id="24" name="23 Elipse"/>
            <p:cNvSpPr/>
            <p:nvPr/>
          </p:nvSpPr>
          <p:spPr>
            <a:xfrm>
              <a:off x="2428860" y="1214422"/>
              <a:ext cx="900000" cy="900000"/>
            </a:xfrm>
            <a:prstGeom prst="ellipse">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white"/>
                  </a:solidFill>
                  <a:effectLst/>
                  <a:uLnTx/>
                  <a:uFillTx/>
                  <a:latin typeface="Calibri"/>
                  <a:ea typeface="+mn-ea"/>
                  <a:cs typeface="+mn-cs"/>
                </a:rPr>
                <a:t>C1</a:t>
              </a:r>
            </a:p>
          </p:txBody>
        </p:sp>
      </p:grpSp>
      <p:grpSp>
        <p:nvGrpSpPr>
          <p:cNvPr id="25" name="24 Grupo"/>
          <p:cNvGrpSpPr/>
          <p:nvPr/>
        </p:nvGrpSpPr>
        <p:grpSpPr>
          <a:xfrm>
            <a:off x="142844" y="3357562"/>
            <a:ext cx="4745818" cy="900000"/>
            <a:chOff x="2428860" y="1214422"/>
            <a:chExt cx="4745818" cy="900000"/>
          </a:xfrm>
          <a:solidFill>
            <a:srgbClr val="006699"/>
          </a:solidFill>
        </p:grpSpPr>
        <p:sp>
          <p:nvSpPr>
            <p:cNvPr id="26" name="25 Rectángulo redondeado"/>
            <p:cNvSpPr/>
            <p:nvPr/>
          </p:nvSpPr>
          <p:spPr>
            <a:xfrm>
              <a:off x="3214678" y="1428736"/>
              <a:ext cx="3960000" cy="540000"/>
            </a:xfrm>
            <a:prstGeom prst="roundRect">
              <a:avLst/>
            </a:prstGeom>
            <a:solidFill>
              <a:schemeClr val="bg1"/>
            </a:solidFill>
            <a:ln>
              <a:noFill/>
            </a:ln>
            <a:effectLst>
              <a:glow rad="101600">
                <a:schemeClr val="accent1">
                  <a:satMod val="175000"/>
                  <a:alpha val="40000"/>
                </a:schemeClr>
              </a:glow>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Costo/bit M2</a:t>
              </a:r>
            </a:p>
          </p:txBody>
        </p:sp>
        <p:sp>
          <p:nvSpPr>
            <p:cNvPr id="27" name="26 Elipse"/>
            <p:cNvSpPr/>
            <p:nvPr/>
          </p:nvSpPr>
          <p:spPr>
            <a:xfrm>
              <a:off x="2428860" y="1214422"/>
              <a:ext cx="900000" cy="900000"/>
            </a:xfrm>
            <a:prstGeom prst="ellipse">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white"/>
                  </a:solidFill>
                  <a:effectLst/>
                  <a:uLnTx/>
                  <a:uFillTx/>
                  <a:latin typeface="Calibri"/>
                  <a:ea typeface="+mn-ea"/>
                  <a:cs typeface="+mn-cs"/>
                </a:rPr>
                <a:t>C2</a:t>
              </a:r>
            </a:p>
          </p:txBody>
        </p:sp>
      </p:grpSp>
      <p:grpSp>
        <p:nvGrpSpPr>
          <p:cNvPr id="28" name="27 Grupo"/>
          <p:cNvGrpSpPr/>
          <p:nvPr/>
        </p:nvGrpSpPr>
        <p:grpSpPr>
          <a:xfrm>
            <a:off x="142844" y="4429132"/>
            <a:ext cx="4745818" cy="900000"/>
            <a:chOff x="2428860" y="1214422"/>
            <a:chExt cx="4745818" cy="900000"/>
          </a:xfrm>
        </p:grpSpPr>
        <p:sp>
          <p:nvSpPr>
            <p:cNvPr id="29" name="28 Rectángulo redondeado"/>
            <p:cNvSpPr/>
            <p:nvPr/>
          </p:nvSpPr>
          <p:spPr>
            <a:xfrm>
              <a:off x="3214678" y="1428736"/>
              <a:ext cx="3960000" cy="540000"/>
            </a:xfrm>
            <a:prstGeom prst="roundRect">
              <a:avLst/>
            </a:prstGeom>
            <a:solidFill>
              <a:schemeClr val="bg1"/>
            </a:solidFill>
            <a:ln>
              <a:noFill/>
            </a:ln>
            <a:effectLst>
              <a:glow rad="101600">
                <a:schemeClr val="accent1">
                  <a:satMod val="175000"/>
                  <a:alpha val="40000"/>
                </a:schemeClr>
              </a:glow>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Tiempo de Acceso M1 </a:t>
              </a:r>
            </a:p>
          </p:txBody>
        </p:sp>
        <p:sp>
          <p:nvSpPr>
            <p:cNvPr id="30" name="29 Elipse"/>
            <p:cNvSpPr/>
            <p:nvPr/>
          </p:nvSpPr>
          <p:spPr>
            <a:xfrm>
              <a:off x="2428860" y="1214422"/>
              <a:ext cx="900000" cy="900000"/>
            </a:xfrm>
            <a:prstGeom prst="ellipse">
              <a:avLst/>
            </a:prstGeom>
            <a:solidFill>
              <a:srgbClr val="00669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white"/>
                  </a:solidFill>
                  <a:effectLst/>
                  <a:uLnTx/>
                  <a:uFillTx/>
                  <a:latin typeface="Calibri"/>
                  <a:ea typeface="+mn-ea"/>
                  <a:cs typeface="+mn-cs"/>
                </a:rPr>
                <a:t>T1</a:t>
              </a:r>
            </a:p>
          </p:txBody>
        </p:sp>
      </p:grpSp>
      <p:grpSp>
        <p:nvGrpSpPr>
          <p:cNvPr id="31" name="30 Grupo"/>
          <p:cNvGrpSpPr/>
          <p:nvPr/>
        </p:nvGrpSpPr>
        <p:grpSpPr>
          <a:xfrm>
            <a:off x="142844" y="5529396"/>
            <a:ext cx="4745818" cy="900000"/>
            <a:chOff x="2428860" y="1214422"/>
            <a:chExt cx="4745818" cy="900000"/>
          </a:xfrm>
        </p:grpSpPr>
        <p:sp>
          <p:nvSpPr>
            <p:cNvPr id="32" name="31 Rectángulo redondeado"/>
            <p:cNvSpPr/>
            <p:nvPr/>
          </p:nvSpPr>
          <p:spPr>
            <a:xfrm>
              <a:off x="3214678" y="1428736"/>
              <a:ext cx="3960000" cy="540000"/>
            </a:xfrm>
            <a:prstGeom prst="roundRect">
              <a:avLst/>
            </a:prstGeom>
            <a:solidFill>
              <a:schemeClr val="bg1"/>
            </a:solidFill>
            <a:ln>
              <a:noFill/>
            </a:ln>
            <a:effectLst>
              <a:glow rad="101600">
                <a:schemeClr val="accent1">
                  <a:satMod val="175000"/>
                  <a:alpha val="40000"/>
                </a:schemeClr>
              </a:glow>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Tiempo de Acceso M2</a:t>
              </a:r>
            </a:p>
          </p:txBody>
        </p:sp>
        <p:sp>
          <p:nvSpPr>
            <p:cNvPr id="33" name="32 Elipse"/>
            <p:cNvSpPr/>
            <p:nvPr/>
          </p:nvSpPr>
          <p:spPr>
            <a:xfrm>
              <a:off x="2428860" y="1214422"/>
              <a:ext cx="900000" cy="900000"/>
            </a:xfrm>
            <a:prstGeom prst="ellipse">
              <a:avLst/>
            </a:prstGeom>
            <a:solidFill>
              <a:srgbClr val="00669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white"/>
                  </a:solidFill>
                  <a:effectLst/>
                  <a:uLnTx/>
                  <a:uFillTx/>
                  <a:latin typeface="Calibri"/>
                  <a:ea typeface="+mn-ea"/>
                  <a:cs typeface="+mn-cs"/>
                </a:rPr>
                <a:t>T2</a:t>
              </a:r>
            </a:p>
          </p:txBody>
        </p:sp>
      </p:grpSp>
      <p:grpSp>
        <p:nvGrpSpPr>
          <p:cNvPr id="40" name="39 Grupo"/>
          <p:cNvGrpSpPr/>
          <p:nvPr/>
        </p:nvGrpSpPr>
        <p:grpSpPr>
          <a:xfrm>
            <a:off x="5072066" y="357166"/>
            <a:ext cx="3929090" cy="6000792"/>
            <a:chOff x="5072066" y="285728"/>
            <a:chExt cx="3929090" cy="6000792"/>
          </a:xfrm>
          <a:effectLst>
            <a:outerShdw blurRad="50800" dist="38100" dir="13500000" algn="br" rotWithShape="0">
              <a:prstClr val="black">
                <a:alpha val="40000"/>
              </a:prstClr>
            </a:outerShdw>
          </a:effectLst>
        </p:grpSpPr>
        <p:sp>
          <p:nvSpPr>
            <p:cNvPr id="35" name="34 Rectángulo redondeado"/>
            <p:cNvSpPr/>
            <p:nvPr/>
          </p:nvSpPr>
          <p:spPr>
            <a:xfrm>
              <a:off x="5072066" y="285728"/>
              <a:ext cx="3929090" cy="6000792"/>
            </a:xfrm>
            <a:prstGeom prst="rect">
              <a:avLst/>
            </a:prstGeom>
            <a:solidFill>
              <a:schemeClr val="bg1"/>
            </a:solidFill>
            <a:ln w="6350">
              <a:solidFill>
                <a:schemeClr val="accent1"/>
              </a:solid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         C1S1 + C2S2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         S1 + S2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 Para proveer un sistema de memoria cuyo costo sea tan bajo como el nivel mas económico.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CS → C2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Dado que C1 &gt;&gt; C2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Esto requiere que S1 &lt;&lt; S2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p:txBody>
        </p:sp>
        <p:grpSp>
          <p:nvGrpSpPr>
            <p:cNvPr id="39" name="38 Grupo"/>
            <p:cNvGrpSpPr/>
            <p:nvPr/>
          </p:nvGrpSpPr>
          <p:grpSpPr>
            <a:xfrm>
              <a:off x="5845667" y="1000108"/>
              <a:ext cx="2422570" cy="646331"/>
              <a:chOff x="5845667" y="1000108"/>
              <a:chExt cx="2422570" cy="646331"/>
            </a:xfrm>
          </p:grpSpPr>
          <p:sp>
            <p:nvSpPr>
              <p:cNvPr id="37" name="36 CuadroTexto"/>
              <p:cNvSpPr txBox="1"/>
              <p:nvPr/>
            </p:nvSpPr>
            <p:spPr>
              <a:xfrm>
                <a:off x="6414845" y="1000108"/>
                <a:ext cx="1853392" cy="646331"/>
              </a:xfrm>
              <a:prstGeom prst="rect">
                <a:avLst/>
              </a:prstGeom>
              <a:noFill/>
              <a:ln w="63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006699"/>
                    </a:solidFill>
                    <a:effectLst/>
                    <a:uLnTx/>
                    <a:uFillTx/>
                    <a:latin typeface="Calibri"/>
                    <a:ea typeface="+mn-ea"/>
                    <a:cs typeface="+mn-cs"/>
                  </a:rPr>
                  <a:t> ______________</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srgbClr val="006699"/>
                  </a:solidFill>
                  <a:effectLst/>
                  <a:uLnTx/>
                  <a:uFillTx/>
                  <a:latin typeface="Calibri"/>
                  <a:ea typeface="+mn-ea"/>
                  <a:cs typeface="+mn-cs"/>
                </a:endParaRPr>
              </a:p>
            </p:txBody>
          </p:sp>
          <p:sp>
            <p:nvSpPr>
              <p:cNvPr id="38" name="37 CuadroTexto"/>
              <p:cNvSpPr txBox="1"/>
              <p:nvPr/>
            </p:nvSpPr>
            <p:spPr>
              <a:xfrm>
                <a:off x="5845667" y="1038509"/>
                <a:ext cx="712054" cy="461665"/>
              </a:xfrm>
              <a:prstGeom prst="rect">
                <a:avLst/>
              </a:prstGeom>
              <a:noFill/>
              <a:ln w="63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6699"/>
                    </a:solidFill>
                    <a:effectLst/>
                    <a:uLnTx/>
                    <a:uFillTx/>
                    <a:latin typeface="Calibri"/>
                    <a:ea typeface="+mn-ea"/>
                    <a:cs typeface="+mn-cs"/>
                  </a:rPr>
                  <a:t>CS =</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vertical)">
                                      <p:cBhvr>
                                        <p:cTn id="7" dur="2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vertical)">
                                      <p:cBhvr>
                                        <p:cTn id="12" dur="2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linds(vertical)">
                                      <p:cBhvr>
                                        <p:cTn id="17" dur="20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5"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linds(vertical)">
                                      <p:cBhvr>
                                        <p:cTn id="22" dur="20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5"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linds(vertical)">
                                      <p:cBhvr>
                                        <p:cTn id="27" dur="20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5"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blinds(vertical)">
                                      <p:cBhvr>
                                        <p:cTn id="32" dur="20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13" presetClass="entr" presetSubtype="32" fill="hold"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plus(out)">
                                      <p:cBhvr>
                                        <p:cTn id="37"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10" name="9 Diagrama"/>
          <p:cNvGraphicFramePr/>
          <p:nvPr/>
        </p:nvGraphicFramePr>
        <p:xfrm>
          <a:off x="714348" y="357166"/>
          <a:ext cx="7834346" cy="5929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4)">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0178" name="Picture 2"/>
          <p:cNvPicPr>
            <a:picLocks noChangeAspect="1" noChangeArrowheads="1"/>
          </p:cNvPicPr>
          <p:nvPr/>
        </p:nvPicPr>
        <p:blipFill>
          <a:blip r:embed="rId2"/>
          <a:srcRect/>
          <a:stretch>
            <a:fillRect/>
          </a:stretch>
        </p:blipFill>
        <p:spPr bwMode="auto">
          <a:xfrm>
            <a:off x="1319210" y="2602390"/>
            <a:ext cx="6505575" cy="2533650"/>
          </a:xfrm>
          <a:prstGeom prst="rect">
            <a:avLst/>
          </a:prstGeom>
          <a:noFill/>
          <a:ln w="9525">
            <a:noFill/>
            <a:miter lim="800000"/>
            <a:headEnd/>
            <a:tailEnd/>
          </a:ln>
          <a:effectLst/>
        </p:spPr>
      </p:pic>
      <p:sp>
        <p:nvSpPr>
          <p:cNvPr id="5" name="CuadroTexto 4">
            <a:extLst>
              <a:ext uri="{FF2B5EF4-FFF2-40B4-BE49-F238E27FC236}">
                <a16:creationId xmlns:a16="http://schemas.microsoft.com/office/drawing/2014/main" id="{DD6D6D33-56D9-47C4-9A67-5BCE16DB367C}"/>
              </a:ext>
            </a:extLst>
          </p:cNvPr>
          <p:cNvSpPr txBox="1"/>
          <p:nvPr/>
        </p:nvSpPr>
        <p:spPr>
          <a:xfrm>
            <a:off x="1465951" y="5540529"/>
            <a:ext cx="6212085" cy="461665"/>
          </a:xfrm>
          <a:prstGeom prst="rect">
            <a:avLst/>
          </a:prstGeom>
          <a:noFill/>
        </p:spPr>
        <p:txBody>
          <a:bodyPr wrap="none" rtlCol="0">
            <a:spAutoFit/>
          </a:bodyPr>
          <a:lstStyle/>
          <a:p>
            <a:r>
              <a:rPr lang="de-DE" sz="2400" b="1" dirty="0">
                <a:solidFill>
                  <a:srgbClr val="0070C0"/>
                </a:solidFill>
              </a:rPr>
              <a:t>TS = T1 + ( 1 –  H1 ) T2  + ( 1 –  H1 )  ( 1 – H2 ) T3 </a:t>
            </a:r>
          </a:p>
        </p:txBody>
      </p:sp>
      <p:sp>
        <p:nvSpPr>
          <p:cNvPr id="9" name="16 Rectángulo">
            <a:extLst>
              <a:ext uri="{FF2B5EF4-FFF2-40B4-BE49-F238E27FC236}">
                <a16:creationId xmlns:a16="http://schemas.microsoft.com/office/drawing/2014/main" id="{3807F2CD-0BD1-4855-8E7D-B70459AAB8B9}"/>
              </a:ext>
            </a:extLst>
          </p:cNvPr>
          <p:cNvSpPr/>
          <p:nvPr/>
        </p:nvSpPr>
        <p:spPr>
          <a:xfrm>
            <a:off x="3006568" y="1588708"/>
            <a:ext cx="269830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0070C0"/>
                </a:solidFill>
                <a:effectLst/>
                <a:uLnTx/>
                <a:uFillTx/>
                <a:latin typeface="Calibri"/>
                <a:ea typeface="Calibri"/>
                <a:cs typeface="Times New Roman"/>
              </a:rPr>
              <a:t>T</a:t>
            </a:r>
            <a:r>
              <a:rPr kumimoji="0" lang="es-MX" sz="2400" b="1" i="0" u="none" strike="noStrike" kern="1200" cap="none" spc="0" normalizeH="0" baseline="-25000" noProof="0" dirty="0">
                <a:ln>
                  <a:noFill/>
                </a:ln>
                <a:solidFill>
                  <a:srgbClr val="0070C0"/>
                </a:solidFill>
                <a:effectLst/>
                <a:uLnTx/>
                <a:uFillTx/>
                <a:latin typeface="Calibri"/>
                <a:ea typeface="Calibri"/>
                <a:cs typeface="Times New Roman"/>
              </a:rPr>
              <a:t>S </a:t>
            </a:r>
            <a:r>
              <a:rPr kumimoji="0" lang="es-MX" sz="2400" b="1" i="0" u="none" strike="noStrike" kern="1200" cap="none" spc="0" normalizeH="0" baseline="0" noProof="0" dirty="0">
                <a:ln>
                  <a:noFill/>
                </a:ln>
                <a:solidFill>
                  <a:srgbClr val="0070C0"/>
                </a:solidFill>
                <a:effectLst/>
                <a:uLnTx/>
                <a:uFillTx/>
                <a:latin typeface="Calibri"/>
                <a:cs typeface="Times New Roman"/>
              </a:rPr>
              <a:t>= T</a:t>
            </a:r>
            <a:r>
              <a:rPr kumimoji="0" lang="es-MX" sz="2400" b="1" i="0" u="none" strike="noStrike" kern="1200" cap="none" spc="0" normalizeH="0" baseline="-25000" noProof="0" dirty="0">
                <a:ln>
                  <a:noFill/>
                </a:ln>
                <a:solidFill>
                  <a:srgbClr val="0070C0"/>
                </a:solidFill>
                <a:effectLst/>
                <a:uLnTx/>
                <a:uFillTx/>
                <a:latin typeface="Calibri"/>
                <a:ea typeface="Calibri"/>
                <a:cs typeface="Times New Roman"/>
              </a:rPr>
              <a:t>1</a:t>
            </a:r>
            <a:r>
              <a:rPr kumimoji="0" lang="es-MX" sz="2400" b="1" i="0" u="none" strike="noStrike" kern="1200" cap="none" spc="0" normalizeH="0" baseline="0" noProof="0" dirty="0">
                <a:ln>
                  <a:noFill/>
                </a:ln>
                <a:solidFill>
                  <a:srgbClr val="0070C0"/>
                </a:solidFill>
                <a:effectLst/>
                <a:uLnTx/>
                <a:uFillTx/>
                <a:latin typeface="Calibri"/>
                <a:ea typeface="Calibri"/>
                <a:cs typeface="Times New Roman"/>
              </a:rPr>
              <a:t> + ( 1 – H</a:t>
            </a:r>
            <a:r>
              <a:rPr kumimoji="0" lang="es-MX" sz="2400" b="1" i="0" u="none" strike="noStrike" kern="1200" cap="none" spc="0" normalizeH="0" baseline="-25000" noProof="0" dirty="0">
                <a:ln>
                  <a:noFill/>
                </a:ln>
                <a:solidFill>
                  <a:srgbClr val="0070C0"/>
                </a:solidFill>
                <a:effectLst/>
                <a:uLnTx/>
                <a:uFillTx/>
                <a:latin typeface="Calibri"/>
                <a:ea typeface="Calibri"/>
                <a:cs typeface="Times New Roman"/>
              </a:rPr>
              <a:t>1</a:t>
            </a:r>
            <a:r>
              <a:rPr kumimoji="0" lang="es-MX" sz="2400" b="1" i="0" u="none" strike="noStrike" kern="1200" cap="none" spc="0" normalizeH="0" baseline="0" noProof="0" dirty="0">
                <a:ln>
                  <a:noFill/>
                </a:ln>
                <a:solidFill>
                  <a:srgbClr val="0070C0"/>
                </a:solidFill>
                <a:effectLst/>
                <a:uLnTx/>
                <a:uFillTx/>
                <a:latin typeface="Calibri"/>
                <a:ea typeface="Calibri"/>
                <a:cs typeface="Times New Roman"/>
              </a:rPr>
              <a:t> ) T</a:t>
            </a:r>
            <a:r>
              <a:rPr kumimoji="0" lang="es-MX" sz="2400" b="1" i="0" u="none" strike="noStrike" kern="1200" cap="none" spc="0" normalizeH="0" baseline="-25000" noProof="0" dirty="0">
                <a:ln>
                  <a:noFill/>
                </a:ln>
                <a:solidFill>
                  <a:srgbClr val="0070C0"/>
                </a:solidFill>
                <a:effectLst/>
                <a:uLnTx/>
                <a:uFillTx/>
                <a:latin typeface="Calibri"/>
                <a:ea typeface="Calibri"/>
                <a:cs typeface="Times New Roman"/>
              </a:rPr>
              <a:t>2 </a:t>
            </a:r>
            <a:endParaRPr kumimoji="0" lang="es-MX" sz="2400" b="1" i="0" u="none" strike="noStrike" kern="1200" cap="none" spc="0" normalizeH="0" baseline="0" noProof="0" dirty="0">
              <a:ln>
                <a:noFill/>
              </a:ln>
              <a:solidFill>
                <a:srgbClr val="0070C0"/>
              </a:solidFill>
              <a:effectLst/>
              <a:uLnTx/>
              <a:uFillTx/>
              <a:latin typeface="Calibri"/>
            </a:endParaRPr>
          </a:p>
        </p:txBody>
      </p:sp>
      <p:sp>
        <p:nvSpPr>
          <p:cNvPr id="7" name="CuadroTexto 6">
            <a:extLst>
              <a:ext uri="{FF2B5EF4-FFF2-40B4-BE49-F238E27FC236}">
                <a16:creationId xmlns:a16="http://schemas.microsoft.com/office/drawing/2014/main" id="{1B5B9F32-8C1C-4E6E-9228-DA1D33D0C4A1}"/>
              </a:ext>
            </a:extLst>
          </p:cNvPr>
          <p:cNvSpPr txBox="1"/>
          <p:nvPr/>
        </p:nvSpPr>
        <p:spPr>
          <a:xfrm>
            <a:off x="1084245" y="348814"/>
            <a:ext cx="6975500" cy="954107"/>
          </a:xfrm>
          <a:prstGeom prst="rect">
            <a:avLst/>
          </a:prstGeom>
          <a:noFill/>
        </p:spPr>
        <p:txBody>
          <a:bodyPr wrap="none" rtlCol="0">
            <a:spAutoFit/>
          </a:bodyPr>
          <a:lstStyle/>
          <a:p>
            <a:pPr algn="ctr"/>
            <a:r>
              <a:rPr lang="es-ES" sz="2800" b="1" dirty="0">
                <a:solidFill>
                  <a:srgbClr val="0070C0"/>
                </a:solidFill>
              </a:rPr>
              <a:t>CALCULO DEL TIEMPO PROMEDIO DE ACCESO</a:t>
            </a:r>
          </a:p>
          <a:p>
            <a:pPr algn="ctr"/>
            <a:r>
              <a:rPr lang="es-ES" sz="2800" b="1" dirty="0">
                <a:solidFill>
                  <a:srgbClr val="0070C0"/>
                </a:solidFill>
              </a:rPr>
              <a:t> PARA MAS DE DOS NIVELES</a:t>
            </a:r>
            <a:endParaRPr lang="es-HN" sz="2800" b="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box(in)">
                                      <p:cBhvr>
                                        <p:cTn id="7" dur="2000"/>
                                        <p:tgtEl>
                                          <p:spTgt spid="5017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Rectángulo"/>
          <p:cNvSpPr/>
          <p:nvPr/>
        </p:nvSpPr>
        <p:spPr>
          <a:xfrm>
            <a:off x="251520" y="209491"/>
            <a:ext cx="8572560" cy="4129940"/>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srgbClr val="0070C0"/>
                </a:solidFill>
                <a:effectLst/>
                <a:uLnTx/>
                <a:uFillTx/>
                <a:latin typeface="Calibri"/>
                <a:ea typeface="+mn-ea"/>
                <a:cs typeface="+mn-cs"/>
              </a:rPr>
              <a:t>EJEMPLO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srgbClr val="0070C0"/>
                </a:solidFill>
                <a:effectLst/>
                <a:uLnTx/>
                <a:uFillTx/>
                <a:latin typeface="Calibri"/>
                <a:ea typeface="+mn-ea"/>
                <a:cs typeface="+mn-cs"/>
              </a:rPr>
              <a:t>Una computadora tiene un sistema de memoria de tres (3) niveles: Una memoria cache de 16 KBytes y tiempo de acceso de 30 ns, una memoria principal de 4 MBytes y tiempo de acceso de 100 ns, un disco de 16 GB y tiempo de acceso de 20 ms. Si una palabra referenciada está en la cache (acierto de cache), entonces la CPU puede acceder a la palabra directamente, si está en la memoria principal pero no en la cache (acierto de memoria principal), entonces la CPU, accede a la memoria principal transfiriendo la palabra a la cache, si la palabra no está en la memoria principal, la CPU necesita acceso al disco, transferir la palabra a la memoria principal y luego a la cache. Asumir que la tasa de aciertos de cache es 0.9 y la de memoria principal es 0.8. Ignorar los tiempos de transferencia.</a:t>
            </a:r>
            <a:endParaRPr kumimoji="0" lang="es-MX" sz="2000" b="0" i="0" u="none" strike="noStrike" kern="1200" cap="none" spc="0" normalizeH="0" baseline="0" noProof="0" dirty="0">
              <a:ln>
                <a:noFill/>
              </a:ln>
              <a:solidFill>
                <a:srgbClr val="0070C0"/>
              </a:solidFill>
              <a:effectLst/>
              <a:uLnTx/>
              <a:uFillTx/>
              <a:latin typeface="Calibri"/>
              <a:ea typeface="+mn-ea"/>
              <a:cs typeface="+mn-cs"/>
            </a:endParaRPr>
          </a:p>
        </p:txBody>
      </p:sp>
      <p:pic>
        <p:nvPicPr>
          <p:cNvPr id="7" name="Picture 2"/>
          <p:cNvPicPr>
            <a:picLocks noChangeAspect="1" noChangeArrowheads="1"/>
          </p:cNvPicPr>
          <p:nvPr/>
        </p:nvPicPr>
        <p:blipFill>
          <a:blip r:embed="rId2"/>
          <a:srcRect/>
          <a:stretch>
            <a:fillRect/>
          </a:stretch>
        </p:blipFill>
        <p:spPr bwMode="auto">
          <a:xfrm>
            <a:off x="1178768" y="4581128"/>
            <a:ext cx="6705600" cy="15335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9154" name="Picture 2"/>
          <p:cNvPicPr>
            <a:picLocks noChangeAspect="1" noChangeArrowheads="1"/>
          </p:cNvPicPr>
          <p:nvPr/>
        </p:nvPicPr>
        <p:blipFill>
          <a:blip r:embed="rId2"/>
          <a:srcRect/>
          <a:stretch>
            <a:fillRect/>
          </a:stretch>
        </p:blipFill>
        <p:spPr bwMode="auto">
          <a:xfrm>
            <a:off x="1285852" y="180963"/>
            <a:ext cx="6705600" cy="1533525"/>
          </a:xfrm>
          <a:prstGeom prst="rect">
            <a:avLst/>
          </a:prstGeom>
          <a:noFill/>
          <a:ln w="9525">
            <a:noFill/>
            <a:miter lim="800000"/>
            <a:headEnd/>
            <a:tailEnd/>
          </a:ln>
          <a:effectLst/>
        </p:spPr>
      </p:pic>
      <p:sp>
        <p:nvSpPr>
          <p:cNvPr id="6" name="5 Rectángulo"/>
          <p:cNvSpPr/>
          <p:nvPr/>
        </p:nvSpPr>
        <p:spPr>
          <a:xfrm>
            <a:off x="827584" y="1951032"/>
            <a:ext cx="8203874" cy="4286280"/>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C00000"/>
                </a:solidFill>
                <a:effectLst/>
                <a:uLnTx/>
                <a:uFillTx/>
                <a:latin typeface="Calibri"/>
                <a:ea typeface="Calibri"/>
                <a:cs typeface="Times New Roman"/>
              </a:rPr>
              <a:t>T</a:t>
            </a:r>
            <a:r>
              <a:rPr kumimoji="0" lang="es-MX" sz="1800" b="1" i="0" u="none" strike="noStrike" kern="1200" cap="none" spc="0" normalizeH="0" baseline="-25000" noProof="0" dirty="0">
                <a:ln>
                  <a:noFill/>
                </a:ln>
                <a:solidFill>
                  <a:srgbClr val="C00000"/>
                </a:solidFill>
                <a:effectLst/>
                <a:uLnTx/>
                <a:uFillTx/>
                <a:latin typeface="Calibri"/>
                <a:ea typeface="Calibri"/>
                <a:cs typeface="Times New Roman"/>
              </a:rPr>
              <a:t>S </a:t>
            </a:r>
            <a:r>
              <a:rPr kumimoji="0" lang="es-MX" sz="1800" b="1" i="0" u="none" strike="noStrike" kern="1200" cap="none" spc="0" normalizeH="0" baseline="0" noProof="0" dirty="0">
                <a:ln>
                  <a:noFill/>
                </a:ln>
                <a:solidFill>
                  <a:srgbClr val="C00000"/>
                </a:solidFill>
                <a:effectLst/>
                <a:uLnTx/>
                <a:uFillTx/>
                <a:latin typeface="Calibri"/>
                <a:ea typeface="+mn-ea"/>
                <a:cs typeface="Times New Roman"/>
              </a:rPr>
              <a:t>= </a:t>
            </a:r>
            <a:r>
              <a:rPr kumimoji="0" lang="es-MX" sz="1800" b="1" i="0" u="none" strike="noStrike" kern="1200" cap="none" spc="0" normalizeH="0" baseline="0" noProof="0" dirty="0">
                <a:ln>
                  <a:noFill/>
                </a:ln>
                <a:solidFill>
                  <a:srgbClr val="C00000"/>
                </a:solidFill>
                <a:effectLst/>
                <a:uLnTx/>
                <a:uFillTx/>
                <a:latin typeface="Calibri"/>
                <a:ea typeface="Calibri"/>
                <a:cs typeface="Times New Roman"/>
              </a:rPr>
              <a:t>T</a:t>
            </a:r>
            <a:r>
              <a:rPr kumimoji="0" lang="es-MX" sz="1800" b="1" i="0" u="none" strike="noStrike" kern="1200" cap="none" spc="0" normalizeH="0" baseline="-25000" noProof="0" dirty="0">
                <a:ln>
                  <a:noFill/>
                </a:ln>
                <a:solidFill>
                  <a:srgbClr val="C00000"/>
                </a:solidFill>
                <a:effectLst/>
                <a:uLnTx/>
                <a:uFillTx/>
                <a:latin typeface="Calibri"/>
                <a:ea typeface="Calibri"/>
                <a:cs typeface="Times New Roman"/>
              </a:rPr>
              <a:t>1</a:t>
            </a:r>
            <a:r>
              <a:rPr kumimoji="0" lang="es-MX" sz="1800" b="1" i="0" u="none" strike="noStrike" kern="1200" cap="none" spc="0" normalizeH="0" baseline="0" noProof="0" dirty="0">
                <a:ln>
                  <a:noFill/>
                </a:ln>
                <a:solidFill>
                  <a:srgbClr val="C00000"/>
                </a:solidFill>
                <a:effectLst/>
                <a:uLnTx/>
                <a:uFillTx/>
                <a:latin typeface="Calibri"/>
                <a:ea typeface="Calibri"/>
                <a:cs typeface="Times New Roman"/>
              </a:rPr>
              <a:t> + ( 1 – H</a:t>
            </a:r>
            <a:r>
              <a:rPr kumimoji="0" lang="es-MX" sz="1800" b="1" i="0" u="none" strike="noStrike" kern="1200" cap="none" spc="0" normalizeH="0" baseline="-25000" noProof="0" dirty="0">
                <a:ln>
                  <a:noFill/>
                </a:ln>
                <a:solidFill>
                  <a:srgbClr val="C00000"/>
                </a:solidFill>
                <a:effectLst/>
                <a:uLnTx/>
                <a:uFillTx/>
                <a:latin typeface="Calibri"/>
                <a:ea typeface="Calibri"/>
                <a:cs typeface="Times New Roman"/>
              </a:rPr>
              <a:t>1</a:t>
            </a:r>
            <a:r>
              <a:rPr kumimoji="0" lang="es-MX" sz="1800" b="1" i="0" u="none" strike="noStrike" kern="1200" cap="none" spc="0" normalizeH="0" baseline="0" noProof="0" dirty="0">
                <a:ln>
                  <a:noFill/>
                </a:ln>
                <a:solidFill>
                  <a:srgbClr val="C00000"/>
                </a:solidFill>
                <a:effectLst/>
                <a:uLnTx/>
                <a:uFillTx/>
                <a:latin typeface="Calibri"/>
                <a:ea typeface="Calibri"/>
                <a:cs typeface="Times New Roman"/>
              </a:rPr>
              <a:t> ) T</a:t>
            </a:r>
            <a:r>
              <a:rPr kumimoji="0" lang="es-MX" sz="1800" b="1" i="0" u="none" strike="noStrike" kern="1200" cap="none" spc="0" normalizeH="0" baseline="-25000" noProof="0" dirty="0">
                <a:ln>
                  <a:noFill/>
                </a:ln>
                <a:solidFill>
                  <a:srgbClr val="C00000"/>
                </a:solidFill>
                <a:effectLst/>
                <a:uLnTx/>
                <a:uFillTx/>
                <a:latin typeface="Calibri"/>
                <a:ea typeface="Calibri"/>
                <a:cs typeface="Times New Roman"/>
              </a:rPr>
              <a:t>2</a:t>
            </a:r>
            <a:r>
              <a:rPr kumimoji="0" lang="es-MX" sz="1800" b="1" i="0" u="none" strike="noStrike" kern="1200" cap="none" spc="0" normalizeH="0" baseline="0" noProof="0" dirty="0">
                <a:ln>
                  <a:noFill/>
                </a:ln>
                <a:solidFill>
                  <a:srgbClr val="C00000"/>
                </a:solidFill>
                <a:effectLst/>
                <a:uLnTx/>
                <a:uFillTx/>
                <a:latin typeface="Calibri"/>
                <a:ea typeface="Calibri"/>
                <a:cs typeface="Times New Roman"/>
              </a:rPr>
              <a:t> + ( 1 – H</a:t>
            </a:r>
            <a:r>
              <a:rPr kumimoji="0" lang="es-MX" sz="1800" b="1" i="0" u="none" strike="noStrike" kern="1200" cap="none" spc="0" normalizeH="0" baseline="-25000" noProof="0" dirty="0">
                <a:ln>
                  <a:noFill/>
                </a:ln>
                <a:solidFill>
                  <a:srgbClr val="C00000"/>
                </a:solidFill>
                <a:effectLst/>
                <a:uLnTx/>
                <a:uFillTx/>
                <a:latin typeface="Calibri"/>
                <a:ea typeface="Calibri"/>
                <a:cs typeface="Times New Roman"/>
              </a:rPr>
              <a:t>1</a:t>
            </a:r>
            <a:r>
              <a:rPr kumimoji="0" lang="es-MX" sz="1800" b="1" i="0" u="none" strike="noStrike" kern="1200" cap="none" spc="0" normalizeH="0" baseline="0" noProof="0" dirty="0">
                <a:ln>
                  <a:noFill/>
                </a:ln>
                <a:solidFill>
                  <a:srgbClr val="C00000"/>
                </a:solidFill>
                <a:effectLst/>
                <a:uLnTx/>
                <a:uFillTx/>
                <a:latin typeface="Calibri"/>
                <a:ea typeface="Calibri"/>
                <a:cs typeface="Times New Roman"/>
              </a:rPr>
              <a:t> ) ( 1 – H</a:t>
            </a:r>
            <a:r>
              <a:rPr kumimoji="0" lang="es-MX" sz="1800" b="1" i="0" u="none" strike="noStrike" kern="1200" cap="none" spc="0" normalizeH="0" baseline="-25000" noProof="0" dirty="0">
                <a:ln>
                  <a:noFill/>
                </a:ln>
                <a:solidFill>
                  <a:srgbClr val="C00000"/>
                </a:solidFill>
                <a:effectLst/>
                <a:uLnTx/>
                <a:uFillTx/>
                <a:latin typeface="Calibri"/>
                <a:ea typeface="Calibri"/>
                <a:cs typeface="Times New Roman"/>
              </a:rPr>
              <a:t>2</a:t>
            </a:r>
            <a:r>
              <a:rPr kumimoji="0" lang="es-MX" sz="1800" b="1" i="0" u="none" strike="noStrike" kern="1200" cap="none" spc="0" normalizeH="0" baseline="0" noProof="0" dirty="0">
                <a:ln>
                  <a:noFill/>
                </a:ln>
                <a:solidFill>
                  <a:srgbClr val="C00000"/>
                </a:solidFill>
                <a:effectLst/>
                <a:uLnTx/>
                <a:uFillTx/>
                <a:latin typeface="Calibri"/>
                <a:ea typeface="Calibri"/>
                <a:cs typeface="Times New Roman"/>
              </a:rPr>
              <a:t> ) T</a:t>
            </a:r>
            <a:r>
              <a:rPr kumimoji="0" lang="es-MX" sz="1800" b="1" i="0" u="none" strike="noStrike" kern="1200" cap="none" spc="0" normalizeH="0" baseline="-25000" noProof="0" dirty="0">
                <a:ln>
                  <a:noFill/>
                </a:ln>
                <a:solidFill>
                  <a:srgbClr val="C00000"/>
                </a:solidFill>
                <a:effectLst/>
                <a:uLnTx/>
                <a:uFillTx/>
                <a:latin typeface="Calibri"/>
                <a:ea typeface="Calibri"/>
                <a:cs typeface="Times New Roman"/>
              </a:rPr>
              <a:t>3</a:t>
            </a:r>
            <a:endParaRPr kumimoji="0" lang="es-MX" sz="1800" b="1" i="0" u="none" strike="noStrike" kern="1200" cap="none" spc="0" normalizeH="0" baseline="0" noProof="0" dirty="0">
              <a:ln>
                <a:noFill/>
              </a:ln>
              <a:solidFill>
                <a:srgbClr val="C00000"/>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srgbClr val="C00000"/>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20 ms x 1seg /</a:t>
            </a:r>
            <a:r>
              <a:rPr kumimoji="0" lang="es-MX" sz="1800" b="1" i="0" u="none" strike="noStrike" kern="1200" cap="none" spc="0" normalizeH="0" baseline="0" noProof="0" dirty="0">
                <a:ln>
                  <a:noFill/>
                </a:ln>
                <a:solidFill>
                  <a:srgbClr val="0070C0"/>
                </a:solidFill>
                <a:effectLst/>
                <a:uLnTx/>
                <a:uFillTx/>
                <a:latin typeface="Calibri"/>
                <a:ea typeface="+mn-ea"/>
                <a:cs typeface="+mn-cs"/>
              </a:rPr>
              <a:t>10</a:t>
            </a:r>
            <a:r>
              <a:rPr kumimoji="0" lang="es-MX" sz="1800" b="1" i="0" u="none" strike="noStrike" kern="1200" cap="none" spc="0" normalizeH="0" baseline="30000" noProof="0" dirty="0">
                <a:ln>
                  <a:noFill/>
                </a:ln>
                <a:solidFill>
                  <a:srgbClr val="0070C0"/>
                </a:solidFill>
                <a:effectLst/>
                <a:uLnTx/>
                <a:uFillTx/>
                <a:latin typeface="Calibri"/>
                <a:ea typeface="+mn-ea"/>
                <a:cs typeface="+mn-cs"/>
              </a:rPr>
              <a:t>3</a:t>
            </a:r>
            <a:r>
              <a:rPr kumimoji="0" lang="es-MX" sz="1800" b="1" i="0" u="none" strike="noStrike" kern="1200" cap="none" spc="0" normalizeH="0" baseline="0" noProof="0" dirty="0">
                <a:ln>
                  <a:noFill/>
                </a:ln>
                <a:solidFill>
                  <a:srgbClr val="0070C0"/>
                </a:solidFill>
                <a:effectLst/>
                <a:uLnTx/>
                <a:uFillTx/>
                <a:latin typeface="Calibri"/>
                <a:ea typeface="+mn-ea"/>
                <a:cs typeface="+mn-cs"/>
              </a:rPr>
              <a:t>ms x 10</a:t>
            </a:r>
            <a:r>
              <a:rPr kumimoji="0" lang="es-MX" sz="1800" b="1" i="0" u="none" strike="noStrike" kern="1200" cap="none" spc="0" normalizeH="0" baseline="30000" noProof="0" dirty="0">
                <a:ln>
                  <a:noFill/>
                </a:ln>
                <a:solidFill>
                  <a:srgbClr val="0070C0"/>
                </a:solidFill>
                <a:effectLst/>
                <a:uLnTx/>
                <a:uFillTx/>
                <a:latin typeface="Calibri"/>
                <a:ea typeface="+mn-ea"/>
                <a:cs typeface="+mn-cs"/>
              </a:rPr>
              <a:t>9</a:t>
            </a:r>
            <a:r>
              <a:rPr kumimoji="0" lang="es-MX" sz="1800" b="1" i="0" u="none" strike="noStrike" kern="1200" cap="none" spc="0" normalizeH="0" baseline="0" noProof="0" dirty="0">
                <a:ln>
                  <a:noFill/>
                </a:ln>
                <a:solidFill>
                  <a:srgbClr val="0070C0"/>
                </a:solidFill>
                <a:effectLst/>
                <a:uLnTx/>
                <a:uFillTx/>
                <a:latin typeface="Calibri"/>
                <a:ea typeface="+mn-ea"/>
                <a:cs typeface="+mn-cs"/>
              </a:rPr>
              <a:t>ns /1seg = 20 x 10</a:t>
            </a:r>
            <a:r>
              <a:rPr kumimoji="0" lang="es-MX" sz="1800" b="1" i="0" u="none" strike="noStrike" kern="1200" cap="none" spc="0" normalizeH="0" baseline="30000" noProof="0" dirty="0">
                <a:ln>
                  <a:noFill/>
                </a:ln>
                <a:solidFill>
                  <a:srgbClr val="0070C0"/>
                </a:solidFill>
                <a:effectLst/>
                <a:uLnTx/>
                <a:uFillTx/>
                <a:latin typeface="Calibri"/>
                <a:ea typeface="+mn-ea"/>
                <a:cs typeface="+mn-cs"/>
              </a:rPr>
              <a:t>6 </a:t>
            </a:r>
            <a:r>
              <a:rPr kumimoji="0" lang="es-MX" sz="1800" b="1" i="0" u="none" strike="noStrike" kern="1200" cap="none" spc="0" normalizeH="0" baseline="0" noProof="0" dirty="0">
                <a:ln>
                  <a:noFill/>
                </a:ln>
                <a:solidFill>
                  <a:srgbClr val="0070C0"/>
                </a:solidFill>
                <a:effectLst/>
                <a:uLnTx/>
                <a:uFillTx/>
                <a:latin typeface="Calibri"/>
                <a:ea typeface="+mn-ea"/>
                <a:cs typeface="+mn-cs"/>
              </a:rPr>
              <a:t>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srgbClr val="0070C0"/>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T</a:t>
            </a:r>
            <a:r>
              <a:rPr kumimoji="0" lang="es-MX" sz="1800" b="1" i="0" u="none" strike="noStrike" kern="1200" cap="none" spc="0" normalizeH="0" baseline="-25000" noProof="0" dirty="0">
                <a:ln>
                  <a:noFill/>
                </a:ln>
                <a:solidFill>
                  <a:srgbClr val="0070C0"/>
                </a:solidFill>
                <a:effectLst/>
                <a:uLnTx/>
                <a:uFillTx/>
                <a:latin typeface="Calibri"/>
                <a:ea typeface="Calibri"/>
                <a:cs typeface="Times New Roman"/>
              </a:rPr>
              <a:t>S </a:t>
            </a:r>
            <a:r>
              <a:rPr kumimoji="0" lang="es-MX" sz="1800" b="1" i="0" u="none" strike="noStrike" kern="1200" cap="none" spc="0" normalizeH="0" baseline="0" noProof="0" dirty="0">
                <a:ln>
                  <a:noFill/>
                </a:ln>
                <a:solidFill>
                  <a:srgbClr val="0070C0"/>
                </a:solidFill>
                <a:effectLst/>
                <a:uLnTx/>
                <a:uFillTx/>
                <a:latin typeface="Calibri"/>
                <a:ea typeface="+mn-ea"/>
                <a:cs typeface="Times New Roman"/>
              </a:rPr>
              <a:t>= 30 ns</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 ( 1 – 0.9 ) ( 100 ns) + ( 1 – 0.9)</a:t>
            </a:r>
            <a:r>
              <a:rPr kumimoji="0" lang="es-MX" sz="1800" b="1" i="0" u="none" strike="noStrike" kern="1200" cap="none" spc="0" normalizeH="0" baseline="-25000" noProof="0" dirty="0">
                <a:ln>
                  <a:noFill/>
                </a:ln>
                <a:solidFill>
                  <a:srgbClr val="0070C0"/>
                </a:solidFill>
                <a:effectLst/>
                <a:uLnTx/>
                <a:uFillTx/>
                <a:latin typeface="Calibri"/>
                <a:ea typeface="Calibri"/>
                <a:cs typeface="Times New Roman"/>
              </a:rPr>
              <a:t> </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( 1 – 0.8</a:t>
            </a:r>
            <a:r>
              <a:rPr kumimoji="0" lang="es-MX" sz="1800" b="1" i="0" u="none" strike="noStrike" kern="1200" cap="none" spc="0" normalizeH="0" baseline="-25000" noProof="0" dirty="0">
                <a:ln>
                  <a:noFill/>
                </a:ln>
                <a:solidFill>
                  <a:srgbClr val="0070C0"/>
                </a:solidFill>
                <a:effectLst/>
                <a:uLnTx/>
                <a:uFillTx/>
                <a:latin typeface="Calibri"/>
                <a:ea typeface="Calibri"/>
                <a:cs typeface="Times New Roman"/>
              </a:rPr>
              <a:t> </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a:t>
            </a:r>
            <a:r>
              <a:rPr kumimoji="0" lang="es-MX" sz="1800" b="1" i="0" u="none" strike="noStrike" kern="1200" cap="none" spc="0" normalizeH="0" baseline="0" noProof="0" dirty="0">
                <a:ln>
                  <a:noFill/>
                </a:ln>
                <a:solidFill>
                  <a:srgbClr val="0070C0"/>
                </a:solidFill>
                <a:effectLst/>
                <a:uLnTx/>
                <a:uFillTx/>
                <a:latin typeface="Calibri"/>
                <a:ea typeface="+mn-ea"/>
                <a:cs typeface="+mn-cs"/>
              </a:rPr>
              <a:t>20 x 10</a:t>
            </a:r>
            <a:r>
              <a:rPr kumimoji="0" lang="es-MX" sz="1800" b="1" i="0" u="none" strike="noStrike" kern="1200" cap="none" spc="0" normalizeH="0" baseline="30000" noProof="0" dirty="0">
                <a:ln>
                  <a:noFill/>
                </a:ln>
                <a:solidFill>
                  <a:srgbClr val="0070C0"/>
                </a:solidFill>
                <a:effectLst/>
                <a:uLnTx/>
                <a:uFillTx/>
                <a:latin typeface="Calibri"/>
                <a:ea typeface="+mn-ea"/>
                <a:cs typeface="+mn-cs"/>
              </a:rPr>
              <a:t>6 </a:t>
            </a:r>
            <a:r>
              <a:rPr kumimoji="0" lang="es-MX" sz="1800" b="1" i="0" u="none" strike="noStrike" kern="1200" cap="none" spc="0" normalizeH="0" baseline="0" noProof="0" dirty="0">
                <a:ln>
                  <a:noFill/>
                </a:ln>
                <a:solidFill>
                  <a:srgbClr val="0070C0"/>
                </a:solidFill>
                <a:effectLst/>
                <a:uLnTx/>
                <a:uFillTx/>
                <a:latin typeface="Calibri"/>
                <a:ea typeface="+mn-ea"/>
                <a:cs typeface="+mn-cs"/>
              </a:rPr>
              <a:t>ns </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srgbClr val="0070C0"/>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T</a:t>
            </a:r>
            <a:r>
              <a:rPr kumimoji="0" lang="es-MX" sz="1800" b="1" i="0" u="none" strike="noStrike" kern="1200" cap="none" spc="0" normalizeH="0" baseline="-25000" noProof="0" dirty="0">
                <a:ln>
                  <a:noFill/>
                </a:ln>
                <a:solidFill>
                  <a:srgbClr val="0070C0"/>
                </a:solidFill>
                <a:effectLst/>
                <a:uLnTx/>
                <a:uFillTx/>
                <a:latin typeface="Calibri"/>
                <a:ea typeface="Calibri"/>
                <a:cs typeface="Times New Roman"/>
              </a:rPr>
              <a:t>S </a:t>
            </a:r>
            <a:r>
              <a:rPr kumimoji="0" lang="es-MX" sz="1800" b="1" i="0" u="none" strike="noStrike" kern="1200" cap="none" spc="0" normalizeH="0" baseline="0" noProof="0" dirty="0">
                <a:ln>
                  <a:noFill/>
                </a:ln>
                <a:solidFill>
                  <a:srgbClr val="0070C0"/>
                </a:solidFill>
                <a:effectLst/>
                <a:uLnTx/>
                <a:uFillTx/>
                <a:latin typeface="Calibri"/>
                <a:ea typeface="+mn-ea"/>
                <a:cs typeface="Times New Roman"/>
              </a:rPr>
              <a:t>= 30 ns</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 ( 0.1 ) ( 100 ns) + ( 0.1 )</a:t>
            </a:r>
            <a:r>
              <a:rPr kumimoji="0" lang="es-MX" sz="1800" b="1" i="0" u="none" strike="noStrike" kern="1200" cap="none" spc="0" normalizeH="0" baseline="-25000" noProof="0" dirty="0">
                <a:ln>
                  <a:noFill/>
                </a:ln>
                <a:solidFill>
                  <a:srgbClr val="0070C0"/>
                </a:solidFill>
                <a:effectLst/>
                <a:uLnTx/>
                <a:uFillTx/>
                <a:latin typeface="Calibri"/>
                <a:ea typeface="Calibri"/>
                <a:cs typeface="Times New Roman"/>
              </a:rPr>
              <a:t> </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( 0.2</a:t>
            </a:r>
            <a:r>
              <a:rPr kumimoji="0" lang="es-MX" sz="1800" b="1" i="0" u="none" strike="noStrike" kern="1200" cap="none" spc="0" normalizeH="0" baseline="-25000" noProof="0" dirty="0">
                <a:ln>
                  <a:noFill/>
                </a:ln>
                <a:solidFill>
                  <a:srgbClr val="0070C0"/>
                </a:solidFill>
                <a:effectLst/>
                <a:uLnTx/>
                <a:uFillTx/>
                <a:latin typeface="Calibri"/>
                <a:ea typeface="Calibri"/>
                <a:cs typeface="Times New Roman"/>
              </a:rPr>
              <a:t> </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a:t>
            </a:r>
            <a:r>
              <a:rPr kumimoji="0" lang="es-MX" sz="1800" b="1" i="0" u="none" strike="noStrike" kern="1200" cap="none" spc="0" normalizeH="0" baseline="0" noProof="0" dirty="0">
                <a:ln>
                  <a:noFill/>
                </a:ln>
                <a:solidFill>
                  <a:srgbClr val="0070C0"/>
                </a:solidFill>
                <a:effectLst/>
                <a:uLnTx/>
                <a:uFillTx/>
                <a:latin typeface="Calibri"/>
                <a:ea typeface="+mn-ea"/>
                <a:cs typeface="+mn-cs"/>
              </a:rPr>
              <a:t>20 x 10</a:t>
            </a:r>
            <a:r>
              <a:rPr kumimoji="0" lang="es-MX" sz="1800" b="1" i="0" u="none" strike="noStrike" kern="1200" cap="none" spc="0" normalizeH="0" baseline="30000" noProof="0" dirty="0">
                <a:ln>
                  <a:noFill/>
                </a:ln>
                <a:solidFill>
                  <a:srgbClr val="0070C0"/>
                </a:solidFill>
                <a:effectLst/>
                <a:uLnTx/>
                <a:uFillTx/>
                <a:latin typeface="Calibri"/>
                <a:ea typeface="+mn-ea"/>
                <a:cs typeface="+mn-cs"/>
              </a:rPr>
              <a:t>6 </a:t>
            </a:r>
            <a:r>
              <a:rPr kumimoji="0" lang="es-MX" sz="1800" b="1" i="0" u="none" strike="noStrike" kern="1200" cap="none" spc="0" normalizeH="0" baseline="0" noProof="0" dirty="0">
                <a:ln>
                  <a:noFill/>
                </a:ln>
                <a:solidFill>
                  <a:srgbClr val="0070C0"/>
                </a:solidFill>
                <a:effectLst/>
                <a:uLnTx/>
                <a:uFillTx/>
                <a:latin typeface="Calibri"/>
                <a:ea typeface="+mn-ea"/>
                <a:cs typeface="+mn-cs"/>
              </a:rPr>
              <a:t>ns </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srgbClr val="0070C0"/>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T</a:t>
            </a:r>
            <a:r>
              <a:rPr kumimoji="0" lang="es-MX" sz="1800" b="1" i="0" u="none" strike="noStrike" kern="1200" cap="none" spc="0" normalizeH="0" baseline="-25000" noProof="0" dirty="0">
                <a:ln>
                  <a:noFill/>
                </a:ln>
                <a:solidFill>
                  <a:srgbClr val="0070C0"/>
                </a:solidFill>
                <a:effectLst/>
                <a:uLnTx/>
                <a:uFillTx/>
                <a:latin typeface="Calibri"/>
                <a:ea typeface="Calibri"/>
                <a:cs typeface="Times New Roman"/>
              </a:rPr>
              <a:t>S </a:t>
            </a:r>
            <a:r>
              <a:rPr kumimoji="0" lang="es-MX" sz="1800" b="1" i="0" u="none" strike="noStrike" kern="1200" cap="none" spc="0" normalizeH="0" baseline="0" noProof="0" dirty="0">
                <a:ln>
                  <a:noFill/>
                </a:ln>
                <a:solidFill>
                  <a:srgbClr val="0070C0"/>
                </a:solidFill>
                <a:effectLst/>
                <a:uLnTx/>
                <a:uFillTx/>
                <a:latin typeface="Calibri"/>
                <a:ea typeface="+mn-ea"/>
                <a:cs typeface="Times New Roman"/>
              </a:rPr>
              <a:t>= 30 ns</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 ( 0.1 ) ( 100 ns) + ( 0.02</a:t>
            </a:r>
            <a:r>
              <a:rPr kumimoji="0" lang="es-MX" sz="1800" b="1" i="0" u="none" strike="noStrike" kern="1200" cap="none" spc="0" normalizeH="0" baseline="-25000" noProof="0" dirty="0">
                <a:ln>
                  <a:noFill/>
                </a:ln>
                <a:solidFill>
                  <a:srgbClr val="0070C0"/>
                </a:solidFill>
                <a:effectLst/>
                <a:uLnTx/>
                <a:uFillTx/>
                <a:latin typeface="Calibri"/>
                <a:ea typeface="Calibri"/>
                <a:cs typeface="Times New Roman"/>
              </a:rPr>
              <a:t> </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a:t>
            </a:r>
            <a:r>
              <a:rPr kumimoji="0" lang="es-MX" sz="1800" b="1" i="0" u="none" strike="noStrike" kern="1200" cap="none" spc="0" normalizeH="0" baseline="0" noProof="0" dirty="0">
                <a:ln>
                  <a:noFill/>
                </a:ln>
                <a:solidFill>
                  <a:srgbClr val="0070C0"/>
                </a:solidFill>
                <a:effectLst/>
                <a:uLnTx/>
                <a:uFillTx/>
                <a:latin typeface="Calibri"/>
                <a:ea typeface="+mn-ea"/>
                <a:cs typeface="+mn-cs"/>
              </a:rPr>
              <a:t>20 x 10</a:t>
            </a:r>
            <a:r>
              <a:rPr kumimoji="0" lang="es-MX" sz="1800" b="1" i="0" u="none" strike="noStrike" kern="1200" cap="none" spc="0" normalizeH="0" baseline="30000" noProof="0" dirty="0">
                <a:ln>
                  <a:noFill/>
                </a:ln>
                <a:solidFill>
                  <a:srgbClr val="0070C0"/>
                </a:solidFill>
                <a:effectLst/>
                <a:uLnTx/>
                <a:uFillTx/>
                <a:latin typeface="Calibri"/>
                <a:ea typeface="+mn-ea"/>
                <a:cs typeface="+mn-cs"/>
              </a:rPr>
              <a:t>6 </a:t>
            </a:r>
            <a:r>
              <a:rPr kumimoji="0" lang="es-MX" sz="1800" b="1" i="0" u="none" strike="noStrike" kern="1200" cap="none" spc="0" normalizeH="0" baseline="0" noProof="0" dirty="0">
                <a:ln>
                  <a:noFill/>
                </a:ln>
                <a:solidFill>
                  <a:srgbClr val="0070C0"/>
                </a:solidFill>
                <a:effectLst/>
                <a:uLnTx/>
                <a:uFillTx/>
                <a:latin typeface="Calibri"/>
                <a:ea typeface="+mn-ea"/>
                <a:cs typeface="+mn-cs"/>
              </a:rPr>
              <a:t>ns </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srgbClr val="0070C0"/>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T</a:t>
            </a:r>
            <a:r>
              <a:rPr kumimoji="0" lang="es-MX" sz="1800" b="1" i="0" u="none" strike="noStrike" kern="1200" cap="none" spc="0" normalizeH="0" baseline="-25000" noProof="0" dirty="0">
                <a:ln>
                  <a:noFill/>
                </a:ln>
                <a:solidFill>
                  <a:srgbClr val="0070C0"/>
                </a:solidFill>
                <a:effectLst/>
                <a:uLnTx/>
                <a:uFillTx/>
                <a:latin typeface="Calibri"/>
                <a:ea typeface="Calibri"/>
                <a:cs typeface="Times New Roman"/>
              </a:rPr>
              <a:t>S </a:t>
            </a:r>
            <a:r>
              <a:rPr kumimoji="0" lang="es-MX" sz="1800" b="1" i="0" u="none" strike="noStrike" kern="1200" cap="none" spc="0" normalizeH="0" baseline="0" noProof="0" dirty="0">
                <a:ln>
                  <a:noFill/>
                </a:ln>
                <a:solidFill>
                  <a:srgbClr val="0070C0"/>
                </a:solidFill>
                <a:effectLst/>
                <a:uLnTx/>
                <a:uFillTx/>
                <a:latin typeface="Calibri"/>
                <a:ea typeface="+mn-ea"/>
                <a:cs typeface="Times New Roman"/>
              </a:rPr>
              <a:t>= 30 ns</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+ 10 ns + 400000 </a:t>
            </a:r>
            <a:r>
              <a:rPr kumimoji="0" lang="es-MX" sz="1800" b="1" i="0" u="none" strike="noStrike" kern="1200" cap="none" spc="0" normalizeH="0" baseline="0" noProof="0" dirty="0">
                <a:ln>
                  <a:noFill/>
                </a:ln>
                <a:solidFill>
                  <a:srgbClr val="0070C0"/>
                </a:solidFill>
                <a:effectLst/>
                <a:uLnTx/>
                <a:uFillTx/>
                <a:latin typeface="Calibri"/>
                <a:ea typeface="+mn-ea"/>
                <a:cs typeface="+mn-cs"/>
              </a:rPr>
              <a:t>ns</a:t>
            </a:r>
            <a:endParaRPr kumimoji="0" lang="es-MX" sz="1800" b="1" i="0" u="none" strike="noStrike" kern="1200" cap="none" spc="0" normalizeH="0" baseline="0" noProof="0" dirty="0">
              <a:ln>
                <a:noFill/>
              </a:ln>
              <a:solidFill>
                <a:srgbClr val="0070C0"/>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srgbClr val="0070C0"/>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T</a:t>
            </a:r>
            <a:r>
              <a:rPr kumimoji="0" lang="es-MX" sz="1800" b="1" i="0" u="none" strike="noStrike" kern="1200" cap="none" spc="0" normalizeH="0" baseline="-25000" noProof="0" dirty="0">
                <a:ln>
                  <a:noFill/>
                </a:ln>
                <a:solidFill>
                  <a:srgbClr val="0070C0"/>
                </a:solidFill>
                <a:effectLst/>
                <a:uLnTx/>
                <a:uFillTx/>
                <a:latin typeface="Calibri"/>
                <a:ea typeface="Calibri"/>
                <a:cs typeface="Times New Roman"/>
              </a:rPr>
              <a:t>S </a:t>
            </a:r>
            <a:r>
              <a:rPr kumimoji="0" lang="es-MX" sz="1800" b="1" i="0" u="none" strike="noStrike" kern="1200" cap="none" spc="0" normalizeH="0" baseline="0" noProof="0" dirty="0">
                <a:ln>
                  <a:noFill/>
                </a:ln>
                <a:solidFill>
                  <a:srgbClr val="0070C0"/>
                </a:solidFill>
                <a:effectLst/>
                <a:uLnTx/>
                <a:uFillTx/>
                <a:latin typeface="Calibri"/>
                <a:ea typeface="+mn-ea"/>
                <a:cs typeface="Times New Roman"/>
              </a:rPr>
              <a:t>= 40 ns</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  400000 </a:t>
            </a:r>
            <a:r>
              <a:rPr kumimoji="0" lang="es-MX" sz="1800" b="1" i="0" u="none" strike="noStrike" kern="1200" cap="none" spc="0" normalizeH="0" baseline="0" noProof="0" dirty="0">
                <a:ln>
                  <a:noFill/>
                </a:ln>
                <a:solidFill>
                  <a:srgbClr val="0070C0"/>
                </a:solidFill>
                <a:effectLst/>
                <a:uLnTx/>
                <a:uFillTx/>
                <a:latin typeface="Calibri"/>
                <a:ea typeface="+mn-ea"/>
                <a:cs typeface="+mn-cs"/>
              </a:rPr>
              <a:t>ns </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srgbClr val="0070C0"/>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T</a:t>
            </a:r>
            <a:r>
              <a:rPr kumimoji="0" lang="es-MX" sz="1800" b="1" i="0" u="none" strike="noStrike" kern="1200" cap="none" spc="0" normalizeH="0" baseline="-25000" noProof="0" dirty="0">
                <a:ln>
                  <a:noFill/>
                </a:ln>
                <a:solidFill>
                  <a:srgbClr val="0070C0"/>
                </a:solidFill>
                <a:effectLst/>
                <a:uLnTx/>
                <a:uFillTx/>
                <a:latin typeface="Calibri"/>
                <a:ea typeface="Calibri"/>
                <a:cs typeface="Times New Roman"/>
              </a:rPr>
              <a:t>S </a:t>
            </a:r>
            <a:r>
              <a:rPr kumimoji="0" lang="es-MX" sz="1800" b="1" i="0" u="none" strike="noStrike" kern="1200" cap="none" spc="0" normalizeH="0" baseline="0" noProof="0" dirty="0">
                <a:ln>
                  <a:noFill/>
                </a:ln>
                <a:solidFill>
                  <a:srgbClr val="0070C0"/>
                </a:solidFill>
                <a:effectLst/>
                <a:uLnTx/>
                <a:uFillTx/>
                <a:latin typeface="Calibri"/>
                <a:ea typeface="+mn-ea"/>
                <a:cs typeface="Times New Roman"/>
              </a:rPr>
              <a:t>= </a:t>
            </a:r>
            <a:r>
              <a:rPr kumimoji="0" lang="es-MX" sz="1800" b="1" i="0" u="none" strike="noStrike" kern="1200" cap="none" spc="0" normalizeH="0" baseline="0" noProof="0" dirty="0">
                <a:ln>
                  <a:noFill/>
                </a:ln>
                <a:solidFill>
                  <a:srgbClr val="0070C0"/>
                </a:solidFill>
                <a:effectLst/>
                <a:uLnTx/>
                <a:uFillTx/>
                <a:latin typeface="Calibri"/>
                <a:ea typeface="Calibri"/>
                <a:cs typeface="Times New Roman"/>
              </a:rPr>
              <a:t>400040 ns</a:t>
            </a:r>
            <a:endParaRPr kumimoji="0" lang="es-MX" sz="1800" b="0" i="0" u="none" strike="noStrike" kern="1200" cap="none" spc="0" normalizeH="0" baseline="0" noProof="0" dirty="0">
              <a:ln>
                <a:noFill/>
              </a:ln>
              <a:solidFill>
                <a:srgbClr val="0070C0"/>
              </a:solidFill>
              <a:effectLst/>
              <a:uLnTx/>
              <a:uFillTx/>
              <a:latin typeface="Calibri"/>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4 Diagrama"/>
          <p:cNvGraphicFramePr/>
          <p:nvPr/>
        </p:nvGraphicFramePr>
        <p:xfrm>
          <a:off x="214314" y="214290"/>
          <a:ext cx="8715404" cy="31353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redondeado"/>
          <p:cNvSpPr/>
          <p:nvPr/>
        </p:nvSpPr>
        <p:spPr>
          <a:xfrm>
            <a:off x="645760" y="3789040"/>
            <a:ext cx="7886680" cy="2353464"/>
          </a:xfrm>
          <a:prstGeom prst="rect">
            <a:avLst/>
          </a:prstGeom>
          <a:solidFill>
            <a:schemeClr val="bg1"/>
          </a:solidFill>
          <a:ln w="9525">
            <a:solidFill>
              <a:schemeClr val="accent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srgbClr val="006699"/>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srgbClr val="006699"/>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srgbClr val="006699"/>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srgbClr val="006699"/>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006699"/>
                </a:solidFill>
                <a:effectLst/>
                <a:uLnTx/>
                <a:uFillTx/>
                <a:latin typeface="Calibri"/>
                <a:ea typeface="Calibri"/>
                <a:cs typeface="Times New Roman"/>
              </a:rPr>
              <a:t>T</a:t>
            </a:r>
            <a:r>
              <a:rPr kumimoji="0" lang="es-MX" sz="2000" b="0" i="0" u="none" strike="noStrike" kern="1200" cap="none" spc="0" normalizeH="0" baseline="-25000" noProof="0" dirty="0">
                <a:ln>
                  <a:noFill/>
                </a:ln>
                <a:solidFill>
                  <a:srgbClr val="006699"/>
                </a:solidFill>
                <a:effectLst/>
                <a:uLnTx/>
                <a:uFillTx/>
                <a:latin typeface="Calibri"/>
                <a:ea typeface="Calibri"/>
                <a:cs typeface="Times New Roman"/>
              </a:rPr>
              <a:t>S </a:t>
            </a:r>
            <a:r>
              <a:rPr kumimoji="0" lang="es-MX" sz="2000" b="0" i="0" u="none" strike="noStrike" kern="1200" cap="none" spc="0" normalizeH="0" baseline="0" noProof="0" dirty="0">
                <a:ln>
                  <a:noFill/>
                </a:ln>
                <a:solidFill>
                  <a:srgbClr val="006699"/>
                </a:solidFill>
                <a:effectLst/>
                <a:uLnTx/>
                <a:uFillTx/>
                <a:latin typeface="Calibri"/>
                <a:ea typeface="+mn-ea"/>
                <a:cs typeface="Times New Roman"/>
              </a:rPr>
              <a:t>= (0.9)(30 ns) + (0.1)(0.8)(130 ns) + (0.1)(0.2)(20000130 ns)</a:t>
            </a:r>
            <a:r>
              <a:rPr kumimoji="0" lang="es-MX" sz="2000" b="0" i="0" u="none" strike="noStrike" kern="1200" cap="none" spc="0" normalizeH="0" baseline="0" noProof="0" dirty="0">
                <a:ln>
                  <a:noFill/>
                </a:ln>
                <a:solidFill>
                  <a:srgbClr val="006699"/>
                </a:solidFill>
                <a:effectLst/>
                <a:uLnTx/>
                <a:uFillTx/>
                <a:latin typeface="Calibri"/>
                <a:ea typeface="Calibri"/>
                <a:cs typeface="Times New Roman"/>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srgbClr val="006699"/>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006699"/>
                </a:solidFill>
                <a:effectLst/>
                <a:uLnTx/>
                <a:uFillTx/>
                <a:latin typeface="Calibri"/>
                <a:ea typeface="Calibri"/>
                <a:cs typeface="Times New Roman"/>
              </a:rPr>
              <a:t>T</a:t>
            </a:r>
            <a:r>
              <a:rPr kumimoji="0" lang="es-MX" sz="2000" b="0" i="0" u="none" strike="noStrike" kern="1200" cap="none" spc="0" normalizeH="0" baseline="-25000" noProof="0" dirty="0">
                <a:ln>
                  <a:noFill/>
                </a:ln>
                <a:solidFill>
                  <a:srgbClr val="006699"/>
                </a:solidFill>
                <a:effectLst/>
                <a:uLnTx/>
                <a:uFillTx/>
                <a:latin typeface="Calibri"/>
                <a:ea typeface="Calibri"/>
                <a:cs typeface="Times New Roman"/>
              </a:rPr>
              <a:t>S </a:t>
            </a:r>
            <a:r>
              <a:rPr kumimoji="0" lang="es-MX" sz="2000" b="0" i="0" u="none" strike="noStrike" kern="1200" cap="none" spc="0" normalizeH="0" baseline="0" noProof="0" dirty="0">
                <a:ln>
                  <a:noFill/>
                </a:ln>
                <a:solidFill>
                  <a:srgbClr val="006699"/>
                </a:solidFill>
                <a:effectLst/>
                <a:uLnTx/>
                <a:uFillTx/>
                <a:latin typeface="Calibri"/>
                <a:ea typeface="Calibri"/>
                <a:cs typeface="Times New Roman"/>
              </a:rPr>
              <a:t>= 27 ns + 10.4 ns + 400002.6 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srgbClr val="006699"/>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006699"/>
                </a:solidFill>
                <a:effectLst/>
                <a:uLnTx/>
                <a:uFillTx/>
                <a:latin typeface="Calibri"/>
                <a:ea typeface="Calibri"/>
                <a:cs typeface="Times New Roman"/>
              </a:rPr>
              <a:t>T</a:t>
            </a:r>
            <a:r>
              <a:rPr kumimoji="0" lang="es-MX" sz="2000" b="0" i="0" u="none" strike="noStrike" kern="1200" cap="none" spc="0" normalizeH="0" baseline="-25000" noProof="0" dirty="0">
                <a:ln>
                  <a:noFill/>
                </a:ln>
                <a:solidFill>
                  <a:srgbClr val="006699"/>
                </a:solidFill>
                <a:effectLst/>
                <a:uLnTx/>
                <a:uFillTx/>
                <a:latin typeface="Calibri"/>
                <a:ea typeface="Calibri"/>
                <a:cs typeface="Times New Roman"/>
              </a:rPr>
              <a:t>S </a:t>
            </a:r>
            <a:r>
              <a:rPr kumimoji="0" lang="es-MX" sz="2000" b="0" i="0" u="none" strike="noStrike" kern="1200" cap="none" spc="0" normalizeH="0" baseline="0" noProof="0" dirty="0">
                <a:ln>
                  <a:noFill/>
                </a:ln>
                <a:solidFill>
                  <a:srgbClr val="006699"/>
                </a:solidFill>
                <a:effectLst/>
                <a:uLnTx/>
                <a:uFillTx/>
                <a:latin typeface="Calibri"/>
                <a:ea typeface="Calibri"/>
                <a:cs typeface="Times New Roman"/>
              </a:rPr>
              <a:t>= 27 ns + 10.4 ns + 400002.6 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srgbClr val="006699"/>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srgbClr val="006699"/>
                </a:solidFill>
                <a:effectLst/>
                <a:uLnTx/>
                <a:uFillTx/>
                <a:latin typeface="Calibri"/>
                <a:ea typeface="Calibri"/>
                <a:cs typeface="Times New Roman"/>
              </a:rPr>
              <a:t>T</a:t>
            </a:r>
            <a:r>
              <a:rPr kumimoji="0" lang="es-MX" sz="2000" b="0" i="0" u="none" strike="noStrike" kern="1200" cap="none" spc="0" normalizeH="0" baseline="-25000" noProof="0" dirty="0">
                <a:ln>
                  <a:noFill/>
                </a:ln>
                <a:solidFill>
                  <a:srgbClr val="006699"/>
                </a:solidFill>
                <a:effectLst/>
                <a:uLnTx/>
                <a:uFillTx/>
                <a:latin typeface="Calibri"/>
                <a:ea typeface="Calibri"/>
                <a:cs typeface="Times New Roman"/>
              </a:rPr>
              <a:t>S </a:t>
            </a:r>
            <a:r>
              <a:rPr kumimoji="0" lang="es-MX" sz="2000" b="0" i="0" u="none" strike="noStrike" kern="1200" cap="none" spc="0" normalizeH="0" baseline="0" noProof="0" dirty="0">
                <a:ln>
                  <a:noFill/>
                </a:ln>
                <a:solidFill>
                  <a:srgbClr val="006699"/>
                </a:solidFill>
                <a:effectLst/>
                <a:uLnTx/>
                <a:uFillTx/>
                <a:latin typeface="Calibri"/>
                <a:ea typeface="Calibri"/>
                <a:cs typeface="Times New Roman"/>
              </a:rPr>
              <a:t>= 400040 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srgbClr val="006699"/>
              </a:solidFill>
              <a:effectLst/>
              <a:uLnTx/>
              <a:uFillTx/>
              <a:latin typeface="Calibri"/>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srgbClr val="006699"/>
              </a:solidFill>
              <a:effectLst/>
              <a:uLnTx/>
              <a:uFillTx/>
              <a:latin typeface="Calibri"/>
              <a:ea typeface="+mn-ea"/>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srgbClr val="006699"/>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Rectángulo 4"/>
          <p:cNvSpPr/>
          <p:nvPr/>
        </p:nvSpPr>
        <p:spPr>
          <a:xfrm>
            <a:off x="284086" y="116632"/>
            <a:ext cx="8558074" cy="1223896"/>
          </a:xfrm>
          <a:prstGeom prst="rect">
            <a:avLst/>
          </a:prstGeom>
          <a:solidFill>
            <a:schemeClr val="bg1"/>
          </a:solidFill>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F81BD">
                    <a:lumMod val="50000"/>
                  </a:srgbClr>
                </a:solidFill>
                <a:effectLst/>
                <a:uLnTx/>
                <a:uFillTx/>
                <a:latin typeface="Calibri"/>
                <a:ea typeface="+mn-ea"/>
                <a:cs typeface="+mn-cs"/>
              </a:rPr>
              <a:t>PRINCIPIO DE LOCALIDAD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F81BD">
                    <a:lumMod val="50000"/>
                  </a:srgbClr>
                </a:solidFill>
                <a:effectLst/>
                <a:uLnTx/>
                <a:uFillTx/>
                <a:latin typeface="Calibri"/>
                <a:ea typeface="+mn-ea"/>
                <a:cs typeface="+mn-cs"/>
              </a:rPr>
              <a:t>El principio de localidad afirma que un momento concreto los programas acceden a una parte relativamente pequeña de su espacio de direcciones. Existen dos tipos de </a:t>
            </a:r>
            <a:r>
              <a:rPr kumimoji="0" lang="es-ES" sz="1800" b="1" i="0" u="none" strike="noStrike" kern="1200" cap="none" spc="0" normalizeH="0" baseline="0" noProof="0" dirty="0">
                <a:ln>
                  <a:noFill/>
                </a:ln>
                <a:solidFill>
                  <a:srgbClr val="4F81BD">
                    <a:lumMod val="50000"/>
                  </a:srgbClr>
                </a:solidFill>
                <a:effectLst/>
                <a:uLnTx/>
                <a:uFillTx/>
                <a:latin typeface="Calibri"/>
                <a:ea typeface="+mn-ea"/>
                <a:cs typeface="+mn-cs"/>
              </a:rPr>
              <a:t>localidad</a:t>
            </a:r>
            <a:r>
              <a:rPr kumimoji="0" lang="es-ES" sz="1800" b="0" i="0" u="none" strike="noStrike" kern="1200" cap="none" spc="0" normalizeH="0" baseline="0" noProof="0" dirty="0">
                <a:ln>
                  <a:noFill/>
                </a:ln>
                <a:solidFill>
                  <a:srgbClr val="4F81BD">
                    <a:lumMod val="50000"/>
                  </a:srgbClr>
                </a:solidFill>
                <a:effectLst/>
                <a:uLnTx/>
                <a:uFillTx/>
                <a:latin typeface="Calibri"/>
                <a:ea typeface="+mn-ea"/>
                <a:cs typeface="+mn-cs"/>
              </a:rPr>
              <a:t> Temporal y Espacial.</a:t>
            </a:r>
            <a:endParaRPr kumimoji="0" lang="es-HN" sz="18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graphicFrame>
        <p:nvGraphicFramePr>
          <p:cNvPr id="12" name="7 Diagrama"/>
          <p:cNvGraphicFramePr/>
          <p:nvPr>
            <p:extLst>
              <p:ext uri="{D42A27DB-BD31-4B8C-83A1-F6EECF244321}">
                <p14:modId xmlns:p14="http://schemas.microsoft.com/office/powerpoint/2010/main" val="3277166360"/>
              </p:ext>
            </p:extLst>
          </p:nvPr>
        </p:nvGraphicFramePr>
        <p:xfrm>
          <a:off x="523783" y="1558705"/>
          <a:ext cx="8060924" cy="4797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677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33C7964-CA96-3B34-5257-0E47EC0410BD}"/>
              </a:ext>
            </a:extLst>
          </p:cNvPr>
          <p:cNvSpPr>
            <a:spLocks noGrp="1"/>
          </p:cNvSpPr>
          <p:nvPr>
            <p:ph type="dt" sz="half" idx="10"/>
          </p:nvPr>
        </p:nvSpPr>
        <p:spPr/>
        <p:txBody>
          <a:bodyPr/>
          <a:lstStyle/>
          <a:p>
            <a:r>
              <a:rPr lang="es-HN" dirty="0"/>
              <a:t>Ing. Miguel Aguilar</a:t>
            </a:r>
            <a:endParaRPr lang="es-MX" dirty="0"/>
          </a:p>
        </p:txBody>
      </p:sp>
      <p:sp>
        <p:nvSpPr>
          <p:cNvPr id="3" name="Marcador de pie de página 2">
            <a:extLst>
              <a:ext uri="{FF2B5EF4-FFF2-40B4-BE49-F238E27FC236}">
                <a16:creationId xmlns:a16="http://schemas.microsoft.com/office/drawing/2014/main" id="{6E2E7269-FDAC-43DD-ABAC-D39EBA6DF5DD}"/>
              </a:ext>
            </a:extLst>
          </p:cNvPr>
          <p:cNvSpPr>
            <a:spLocks noGrp="1"/>
          </p:cNvSpPr>
          <p:nvPr>
            <p:ph type="ftr" sz="quarter" idx="11"/>
          </p:nvPr>
        </p:nvSpPr>
        <p:spPr/>
        <p:txBody>
          <a:bodyPr/>
          <a:lstStyle/>
          <a:p>
            <a:r>
              <a:rPr lang="es-MX" dirty="0"/>
              <a:t>Arquitectura de Computadoras</a:t>
            </a:r>
          </a:p>
        </p:txBody>
      </p:sp>
      <p:sp>
        <p:nvSpPr>
          <p:cNvPr id="4" name="Marcador de número de diapositiva 3">
            <a:extLst>
              <a:ext uri="{FF2B5EF4-FFF2-40B4-BE49-F238E27FC236}">
                <a16:creationId xmlns:a16="http://schemas.microsoft.com/office/drawing/2014/main" id="{C31727BE-430A-48B6-6D30-964C5061DC8A}"/>
              </a:ext>
            </a:extLst>
          </p:cNvPr>
          <p:cNvSpPr>
            <a:spLocks noGrp="1"/>
          </p:cNvSpPr>
          <p:nvPr>
            <p:ph type="sldNum" sz="quarter" idx="12"/>
          </p:nvPr>
        </p:nvSpPr>
        <p:spPr/>
        <p:txBody>
          <a:bodyPr/>
          <a:lstStyle/>
          <a:p>
            <a:fld id="{5B3FB27E-8011-4B47-ACF1-F2A542C1FF6D}" type="slidenum">
              <a:rPr lang="es-MX" smtClean="0"/>
              <a:pPr/>
              <a:t>18</a:t>
            </a:fld>
            <a:endParaRPr lang="es-MX" dirty="0"/>
          </a:p>
        </p:txBody>
      </p:sp>
      <p:pic>
        <p:nvPicPr>
          <p:cNvPr id="5" name="Imagen 4">
            <a:extLst>
              <a:ext uri="{FF2B5EF4-FFF2-40B4-BE49-F238E27FC236}">
                <a16:creationId xmlns:a16="http://schemas.microsoft.com/office/drawing/2014/main" id="{1CC45E37-05E0-981C-9A81-C35B69C88A5F}"/>
              </a:ext>
            </a:extLst>
          </p:cNvPr>
          <p:cNvPicPr>
            <a:picLocks noChangeAspect="1"/>
          </p:cNvPicPr>
          <p:nvPr/>
        </p:nvPicPr>
        <p:blipFill>
          <a:blip r:embed="rId2"/>
          <a:stretch>
            <a:fillRect/>
          </a:stretch>
        </p:blipFill>
        <p:spPr>
          <a:xfrm>
            <a:off x="2054134" y="891112"/>
            <a:ext cx="5035732" cy="1755800"/>
          </a:xfrm>
          <a:prstGeom prst="rect">
            <a:avLst/>
          </a:prstGeom>
        </p:spPr>
      </p:pic>
      <p:pic>
        <p:nvPicPr>
          <p:cNvPr id="7" name="Imagen 6">
            <a:extLst>
              <a:ext uri="{FF2B5EF4-FFF2-40B4-BE49-F238E27FC236}">
                <a16:creationId xmlns:a16="http://schemas.microsoft.com/office/drawing/2014/main" id="{7CBD044D-800E-F85B-4966-4FF11D08A3AA}"/>
              </a:ext>
            </a:extLst>
          </p:cNvPr>
          <p:cNvPicPr>
            <a:picLocks noChangeAspect="1"/>
          </p:cNvPicPr>
          <p:nvPr/>
        </p:nvPicPr>
        <p:blipFill>
          <a:blip r:embed="rId3"/>
          <a:stretch>
            <a:fillRect/>
          </a:stretch>
        </p:blipFill>
        <p:spPr>
          <a:xfrm>
            <a:off x="2054134" y="3429000"/>
            <a:ext cx="5033727" cy="2091350"/>
          </a:xfrm>
          <a:prstGeom prst="rect">
            <a:avLst/>
          </a:prstGeom>
        </p:spPr>
      </p:pic>
    </p:spTree>
    <p:extLst>
      <p:ext uri="{BB962C8B-B14F-4D97-AF65-F5344CB8AC3E}">
        <p14:creationId xmlns:p14="http://schemas.microsoft.com/office/powerpoint/2010/main" val="4080108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9ACC576-619F-4683-B7B9-F95780451717}"/>
              </a:ext>
            </a:extLst>
          </p:cNvPr>
          <p:cNvPicPr>
            <a:picLocks noChangeAspect="1"/>
          </p:cNvPicPr>
          <p:nvPr/>
        </p:nvPicPr>
        <p:blipFill>
          <a:blip r:embed="rId2"/>
          <a:stretch>
            <a:fillRect/>
          </a:stretch>
        </p:blipFill>
        <p:spPr>
          <a:xfrm>
            <a:off x="297405" y="944061"/>
            <a:ext cx="8566951" cy="5044783"/>
          </a:xfrm>
          <a:prstGeom prst="rect">
            <a:avLst/>
          </a:prstGeom>
        </p:spPr>
      </p:pic>
      <p:sp>
        <p:nvSpPr>
          <p:cNvPr id="7" name="1 Título"/>
          <p:cNvSpPr txBox="1">
            <a:spLocks/>
          </p:cNvSpPr>
          <p:nvPr/>
        </p:nvSpPr>
        <p:spPr>
          <a:xfrm>
            <a:off x="466080" y="188808"/>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2800" b="1" i="0" u="none" strike="noStrike" kern="1200" cap="none" spc="0" normalizeH="0" baseline="0" noProof="0" dirty="0">
                <a:ln>
                  <a:noFill/>
                </a:ln>
                <a:solidFill>
                  <a:srgbClr val="0070C0"/>
                </a:solidFill>
                <a:effectLst/>
                <a:uLnTx/>
                <a:uFillTx/>
                <a:latin typeface="Calibri"/>
                <a:ea typeface="+mn-ea"/>
                <a:cs typeface="+mn-cs"/>
              </a:rPr>
              <a:t>ESTRUCTURA MEMORIA PRINCIPAL/CACHE</a:t>
            </a:r>
          </a:p>
        </p:txBody>
      </p:sp>
      <p:sp>
        <p:nvSpPr>
          <p:cNvPr id="9" name="8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1" name="10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10" name="9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068DBC67-79C2-4D9A-879D-0EC3C0AD46E5}"/>
                  </a:ext>
                </a:extLst>
              </p:cNvPr>
              <p:cNvSpPr txBox="1"/>
              <p:nvPr/>
            </p:nvSpPr>
            <p:spPr>
              <a:xfrm>
                <a:off x="457200" y="3906043"/>
                <a:ext cx="5383140" cy="62376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solidFill>
                            <a:srgbClr val="0070C0"/>
                          </a:solidFill>
                          <a:latin typeface="Cambria Math" panose="02040503050406030204" pitchFamily="18" charset="0"/>
                        </a:rPr>
                        <m:t>M</m:t>
                      </m:r>
                      <m:r>
                        <a:rPr lang="es-ES" b="0" i="0" smtClean="0">
                          <a:solidFill>
                            <a:srgbClr val="0070C0"/>
                          </a:solidFill>
                          <a:latin typeface="Cambria Math" panose="02040503050406030204" pitchFamily="18" charset="0"/>
                          <a:ea typeface="Cambria Math" panose="02040503050406030204" pitchFamily="18" charset="0"/>
                        </a:rPr>
                        <m:t>=</m:t>
                      </m:r>
                      <m:f>
                        <m:fPr>
                          <m:ctrlPr>
                            <a:rPr lang="es-ES" b="0" i="1" smtClean="0">
                              <a:solidFill>
                                <a:srgbClr val="0070C0"/>
                              </a:solidFill>
                              <a:latin typeface="Cambria Math" panose="02040503050406030204" pitchFamily="18" charset="0"/>
                              <a:ea typeface="Cambria Math" panose="02040503050406030204" pitchFamily="18" charset="0"/>
                            </a:rPr>
                          </m:ctrlPr>
                        </m:fPr>
                        <m:num>
                          <m:sSup>
                            <m:sSupPr>
                              <m:ctrlPr>
                                <a:rPr lang="es-ES" b="0" i="1" smtClean="0">
                                  <a:solidFill>
                                    <a:srgbClr val="0070C0"/>
                                  </a:solidFill>
                                  <a:latin typeface="Cambria Math" panose="02040503050406030204" pitchFamily="18" charset="0"/>
                                  <a:ea typeface="Cambria Math" panose="02040503050406030204" pitchFamily="18" charset="0"/>
                                </a:rPr>
                              </m:ctrlPr>
                            </m:sSupPr>
                            <m:e>
                              <m:r>
                                <a:rPr lang="es-ES" b="0" i="0" smtClean="0">
                                  <a:solidFill>
                                    <a:srgbClr val="0070C0"/>
                                  </a:solidFill>
                                  <a:latin typeface="Cambria Math" panose="02040503050406030204" pitchFamily="18" charset="0"/>
                                  <a:ea typeface="Cambria Math" panose="02040503050406030204" pitchFamily="18" charset="0"/>
                                </a:rPr>
                                <m:t>2</m:t>
                              </m:r>
                            </m:e>
                            <m:sup>
                              <m:r>
                                <m:rPr>
                                  <m:sty m:val="p"/>
                                </m:rPr>
                                <a:rPr lang="es-ES" b="0" i="0" smtClean="0">
                                  <a:solidFill>
                                    <a:srgbClr val="0070C0"/>
                                  </a:solidFill>
                                  <a:latin typeface="Cambria Math" panose="02040503050406030204" pitchFamily="18" charset="0"/>
                                  <a:ea typeface="Cambria Math" panose="02040503050406030204" pitchFamily="18" charset="0"/>
                                </a:rPr>
                                <m:t>n</m:t>
                              </m:r>
                            </m:sup>
                          </m:sSup>
                        </m:num>
                        <m:den>
                          <m:r>
                            <m:rPr>
                              <m:sty m:val="p"/>
                            </m:rPr>
                            <a:rPr lang="es-ES" b="0" i="0" smtClean="0">
                              <a:solidFill>
                                <a:srgbClr val="0070C0"/>
                              </a:solidFill>
                              <a:latin typeface="Cambria Math" panose="02040503050406030204" pitchFamily="18" charset="0"/>
                              <a:ea typeface="Cambria Math" panose="02040503050406030204" pitchFamily="18" charset="0"/>
                            </a:rPr>
                            <m:t>K</m:t>
                          </m:r>
                        </m:den>
                      </m:f>
                      <m:r>
                        <a:rPr lang="es-ES" b="0" i="0" smtClean="0">
                          <a:solidFill>
                            <a:srgbClr val="0070C0"/>
                          </a:solidFill>
                          <a:latin typeface="Cambria Math" panose="02040503050406030204" pitchFamily="18" charset="0"/>
                          <a:ea typeface="Cambria Math" panose="02040503050406030204" pitchFamily="18" charset="0"/>
                        </a:rPr>
                        <m:t>=</m:t>
                      </m:r>
                      <m:r>
                        <m:rPr>
                          <m:sty m:val="p"/>
                        </m:rPr>
                        <a:rPr lang="es-ES" b="0" i="0" smtClean="0">
                          <a:solidFill>
                            <a:srgbClr val="0070C0"/>
                          </a:solidFill>
                          <a:latin typeface="Cambria Math" panose="02040503050406030204" pitchFamily="18" charset="0"/>
                          <a:ea typeface="Cambria Math" panose="02040503050406030204" pitchFamily="18" charset="0"/>
                        </a:rPr>
                        <m:t>N</m:t>
                      </m:r>
                      <m:r>
                        <a:rPr lang="es-ES" b="0" i="0" smtClean="0">
                          <a:solidFill>
                            <a:srgbClr val="0070C0"/>
                          </a:solidFill>
                          <a:latin typeface="Cambria Math" panose="02040503050406030204" pitchFamily="18" charset="0"/>
                          <a:ea typeface="Cambria Math" panose="02040503050406030204" pitchFamily="18" charset="0"/>
                        </a:rPr>
                        <m:t>ú</m:t>
                      </m:r>
                      <m:r>
                        <m:rPr>
                          <m:sty m:val="p"/>
                        </m:rPr>
                        <a:rPr lang="es-ES" b="0" i="0" smtClean="0">
                          <a:solidFill>
                            <a:srgbClr val="0070C0"/>
                          </a:solidFill>
                          <a:latin typeface="Cambria Math" panose="02040503050406030204" pitchFamily="18" charset="0"/>
                          <a:ea typeface="Cambria Math" panose="02040503050406030204" pitchFamily="18" charset="0"/>
                        </a:rPr>
                        <m:t>mero</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de</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Bloques</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en</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Memoria</m:t>
                      </m:r>
                      <m:r>
                        <a:rPr lang="es-ES" b="0" i="0" smtClean="0">
                          <a:solidFill>
                            <a:srgbClr val="0070C0"/>
                          </a:solidFill>
                          <a:latin typeface="Cambria Math" panose="02040503050406030204" pitchFamily="18" charset="0"/>
                          <a:ea typeface="Cambria Math" panose="02040503050406030204" pitchFamily="18" charset="0"/>
                        </a:rPr>
                        <m:t> </m:t>
                      </m:r>
                      <m:r>
                        <m:rPr>
                          <m:sty m:val="p"/>
                        </m:rPr>
                        <a:rPr lang="es-ES" b="0" i="0" smtClean="0">
                          <a:solidFill>
                            <a:srgbClr val="0070C0"/>
                          </a:solidFill>
                          <a:latin typeface="Cambria Math" panose="02040503050406030204" pitchFamily="18" charset="0"/>
                          <a:ea typeface="Cambria Math" panose="02040503050406030204" pitchFamily="18" charset="0"/>
                        </a:rPr>
                        <m:t>Principal</m:t>
                      </m:r>
                    </m:oMath>
                  </m:oMathPara>
                </a14:m>
                <a:endParaRPr lang="es-HN" dirty="0">
                  <a:solidFill>
                    <a:srgbClr val="0070C0"/>
                  </a:solidFill>
                </a:endParaRPr>
              </a:p>
            </p:txBody>
          </p:sp>
        </mc:Choice>
        <mc:Fallback xmlns="">
          <p:sp>
            <p:nvSpPr>
              <p:cNvPr id="13" name="CuadroTexto 12">
                <a:extLst>
                  <a:ext uri="{FF2B5EF4-FFF2-40B4-BE49-F238E27FC236}">
                    <a16:creationId xmlns:a16="http://schemas.microsoft.com/office/drawing/2014/main" id="{068DBC67-79C2-4D9A-879D-0EC3C0AD46E5}"/>
                  </a:ext>
                </a:extLst>
              </p:cNvPr>
              <p:cNvSpPr txBox="1">
                <a:spLocks noRot="1" noChangeAspect="1" noMove="1" noResize="1" noEditPoints="1" noAdjustHandles="1" noChangeArrowheads="1" noChangeShapeType="1" noTextEdit="1"/>
              </p:cNvSpPr>
              <p:nvPr/>
            </p:nvSpPr>
            <p:spPr>
              <a:xfrm>
                <a:off x="457200" y="3906043"/>
                <a:ext cx="5383140" cy="623761"/>
              </a:xfrm>
              <a:prstGeom prst="rect">
                <a:avLst/>
              </a:prstGeom>
              <a:blipFill>
                <a:blip r:embed="rId3"/>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4" name="CuadroTexto 13">
                <a:extLst>
                  <a:ext uri="{FF2B5EF4-FFF2-40B4-BE49-F238E27FC236}">
                    <a16:creationId xmlns:a16="http://schemas.microsoft.com/office/drawing/2014/main" id="{A263F6C9-2428-449A-9C08-9B5D0C2E5298}"/>
                  </a:ext>
                </a:extLst>
              </p:cNvPr>
              <p:cNvSpPr txBox="1"/>
              <p:nvPr/>
            </p:nvSpPr>
            <p:spPr>
              <a:xfrm>
                <a:off x="2590800" y="4829895"/>
                <a:ext cx="97174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b="0" i="0" smtClean="0">
                          <a:solidFill>
                            <a:srgbClr val="0070C0"/>
                          </a:solidFill>
                          <a:latin typeface="Cambria Math" panose="02040503050406030204" pitchFamily="18" charset="0"/>
                        </a:rPr>
                        <m:t>m</m:t>
                      </m:r>
                      <m:r>
                        <a:rPr lang="es-ES" b="0" i="0" smtClean="0">
                          <a:solidFill>
                            <a:srgbClr val="0070C0"/>
                          </a:solidFill>
                          <a:latin typeface="Cambria Math" panose="02040503050406030204" pitchFamily="18" charset="0"/>
                          <a:ea typeface="Cambria Math" panose="02040503050406030204" pitchFamily="18" charset="0"/>
                        </a:rPr>
                        <m:t>≪</m:t>
                      </m:r>
                      <m:r>
                        <m:rPr>
                          <m:sty m:val="p"/>
                        </m:rPr>
                        <a:rPr lang="es-ES" b="0" i="0" smtClean="0">
                          <a:solidFill>
                            <a:srgbClr val="0070C0"/>
                          </a:solidFill>
                          <a:latin typeface="Cambria Math" panose="02040503050406030204" pitchFamily="18" charset="0"/>
                          <a:ea typeface="Cambria Math" panose="02040503050406030204" pitchFamily="18" charset="0"/>
                        </a:rPr>
                        <m:t>M</m:t>
                      </m:r>
                    </m:oMath>
                  </m:oMathPara>
                </a14:m>
                <a:endParaRPr lang="es-HN" dirty="0">
                  <a:solidFill>
                    <a:srgbClr val="0070C0"/>
                  </a:solidFill>
                </a:endParaRPr>
              </a:p>
            </p:txBody>
          </p:sp>
        </mc:Choice>
        <mc:Fallback xmlns="">
          <p:sp>
            <p:nvSpPr>
              <p:cNvPr id="14" name="CuadroTexto 13">
                <a:extLst>
                  <a:ext uri="{FF2B5EF4-FFF2-40B4-BE49-F238E27FC236}">
                    <a16:creationId xmlns:a16="http://schemas.microsoft.com/office/drawing/2014/main" id="{A263F6C9-2428-449A-9C08-9B5D0C2E5298}"/>
                  </a:ext>
                </a:extLst>
              </p:cNvPr>
              <p:cNvSpPr txBox="1">
                <a:spLocks noRot="1" noChangeAspect="1" noMove="1" noResize="1" noEditPoints="1" noAdjustHandles="1" noChangeArrowheads="1" noChangeShapeType="1" noTextEdit="1"/>
              </p:cNvSpPr>
              <p:nvPr/>
            </p:nvSpPr>
            <p:spPr>
              <a:xfrm>
                <a:off x="2590800" y="4829895"/>
                <a:ext cx="971741" cy="369332"/>
              </a:xfrm>
              <a:prstGeom prst="rect">
                <a:avLst/>
              </a:prstGeom>
              <a:blipFill>
                <a:blip r:embed="rId4"/>
                <a:stretch>
                  <a:fillRect/>
                </a:stretch>
              </a:blipFill>
            </p:spPr>
            <p:txBody>
              <a:bodyPr/>
              <a:lstStyle/>
              <a:p>
                <a:r>
                  <a:rPr lang="es-HN">
                    <a:noFill/>
                  </a:rPr>
                  <a:t> </a:t>
                </a:r>
              </a:p>
            </p:txBody>
          </p:sp>
        </mc:Fallback>
      </mc:AlternateContent>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043825D-D638-4520-BBB9-EC07E384ED9C}"/>
              </a:ext>
            </a:extLst>
          </p:cNvPr>
          <p:cNvSpPr>
            <a:spLocks noGrp="1"/>
          </p:cNvSpPr>
          <p:nvPr>
            <p:ph type="dt" sz="half" idx="10"/>
          </p:nvPr>
        </p:nvSpPr>
        <p:spPr/>
        <p:txBody>
          <a:bodyPr/>
          <a:lstStyle/>
          <a:p>
            <a:r>
              <a:rPr lang="es-HN" dirty="0"/>
              <a:t>Ing. Miguel Aguilar</a:t>
            </a:r>
            <a:endParaRPr lang="es-MX" dirty="0"/>
          </a:p>
        </p:txBody>
      </p:sp>
      <p:sp>
        <p:nvSpPr>
          <p:cNvPr id="3" name="Marcador de pie de página 2">
            <a:extLst>
              <a:ext uri="{FF2B5EF4-FFF2-40B4-BE49-F238E27FC236}">
                <a16:creationId xmlns:a16="http://schemas.microsoft.com/office/drawing/2014/main" id="{0EF7AA43-55B5-4AE7-8381-A2ECA56FBF79}"/>
              </a:ext>
            </a:extLst>
          </p:cNvPr>
          <p:cNvSpPr>
            <a:spLocks noGrp="1"/>
          </p:cNvSpPr>
          <p:nvPr>
            <p:ph type="ftr" sz="quarter" idx="11"/>
          </p:nvPr>
        </p:nvSpPr>
        <p:spPr/>
        <p:txBody>
          <a:bodyPr/>
          <a:lstStyle/>
          <a:p>
            <a:r>
              <a:rPr lang="es-MX" dirty="0"/>
              <a:t>Arquitectura de Computadoras</a:t>
            </a:r>
          </a:p>
        </p:txBody>
      </p:sp>
      <p:sp>
        <p:nvSpPr>
          <p:cNvPr id="4" name="Marcador de número de diapositiva 3">
            <a:extLst>
              <a:ext uri="{FF2B5EF4-FFF2-40B4-BE49-F238E27FC236}">
                <a16:creationId xmlns:a16="http://schemas.microsoft.com/office/drawing/2014/main" id="{50370FB3-544D-4E56-9666-1ED15503097B}"/>
              </a:ext>
            </a:extLst>
          </p:cNvPr>
          <p:cNvSpPr>
            <a:spLocks noGrp="1"/>
          </p:cNvSpPr>
          <p:nvPr>
            <p:ph type="sldNum" sz="quarter" idx="12"/>
          </p:nvPr>
        </p:nvSpPr>
        <p:spPr/>
        <p:txBody>
          <a:bodyPr/>
          <a:lstStyle/>
          <a:p>
            <a:fld id="{5B3FB27E-8011-4B47-ACF1-F2A542C1FF6D}" type="slidenum">
              <a:rPr lang="es-MX" smtClean="0"/>
              <a:pPr/>
              <a:t>20</a:t>
            </a:fld>
            <a:endParaRPr lang="es-MX" dirty="0"/>
          </a:p>
        </p:txBody>
      </p:sp>
      <p:sp>
        <p:nvSpPr>
          <p:cNvPr id="7" name="CuadroTexto 6">
            <a:extLst>
              <a:ext uri="{FF2B5EF4-FFF2-40B4-BE49-F238E27FC236}">
                <a16:creationId xmlns:a16="http://schemas.microsoft.com/office/drawing/2014/main" id="{ABC53B91-62D5-4073-95F4-316F88FAA168}"/>
              </a:ext>
            </a:extLst>
          </p:cNvPr>
          <p:cNvSpPr txBox="1"/>
          <p:nvPr/>
        </p:nvSpPr>
        <p:spPr>
          <a:xfrm>
            <a:off x="2004182" y="62486"/>
            <a:ext cx="4690130" cy="461665"/>
          </a:xfrm>
          <a:prstGeom prst="rect">
            <a:avLst/>
          </a:prstGeom>
          <a:noFill/>
        </p:spPr>
        <p:txBody>
          <a:bodyPr wrap="none" rtlCol="0">
            <a:spAutoFit/>
          </a:bodyPr>
          <a:lstStyle/>
          <a:p>
            <a:r>
              <a:rPr lang="es-ES" sz="2400" b="1" dirty="0">
                <a:solidFill>
                  <a:srgbClr val="0070C0"/>
                </a:solidFill>
              </a:rPr>
              <a:t>OPERACIÓN DE LECTURA DE CACHÉ</a:t>
            </a:r>
            <a:endParaRPr lang="es-HN" sz="2400" b="1" dirty="0">
              <a:solidFill>
                <a:srgbClr val="0070C0"/>
              </a:solidFill>
            </a:endParaRPr>
          </a:p>
        </p:txBody>
      </p:sp>
      <p:sp>
        <p:nvSpPr>
          <p:cNvPr id="9" name="CuadroTexto 8">
            <a:extLst>
              <a:ext uri="{FF2B5EF4-FFF2-40B4-BE49-F238E27FC236}">
                <a16:creationId xmlns:a16="http://schemas.microsoft.com/office/drawing/2014/main" id="{41301A9C-0A2A-4B26-B11B-DA5BC525FC9B}"/>
              </a:ext>
            </a:extLst>
          </p:cNvPr>
          <p:cNvSpPr txBox="1"/>
          <p:nvPr/>
        </p:nvSpPr>
        <p:spPr>
          <a:xfrm>
            <a:off x="461639" y="5614083"/>
            <a:ext cx="8220722" cy="830997"/>
          </a:xfrm>
          <a:prstGeom prst="rect">
            <a:avLst/>
          </a:prstGeom>
          <a:noFill/>
        </p:spPr>
        <p:txBody>
          <a:bodyPr wrap="square">
            <a:spAutoFit/>
          </a:bodyPr>
          <a:lstStyle/>
          <a:p>
            <a:pPr algn="ctr"/>
            <a:r>
              <a:rPr lang="es-ES" sz="1200" b="1" dirty="0">
                <a:solidFill>
                  <a:srgbClr val="C00000"/>
                </a:solidFill>
              </a:rPr>
              <a:t>Cuando ocurre un fallo de caché, la dirección deseada se carga en el bus del sistema y el dato es llevado, a través del buffer de datos, tanto a la caché como al procesador. En otras formas de organización, la caché se interpone físicamente entre el procesador y la memoria principal para todas las líneas de datos, direcciones y control. En este caso, frente a un fallo de caché,</a:t>
            </a:r>
          </a:p>
          <a:p>
            <a:pPr algn="ctr"/>
            <a:r>
              <a:rPr lang="es-ES" sz="1200" b="1" dirty="0">
                <a:solidFill>
                  <a:srgbClr val="C00000"/>
                </a:solidFill>
              </a:rPr>
              <a:t>la palabra deseada es primero copiada en la cache y después transferida desde esta al procesador.</a:t>
            </a:r>
            <a:endParaRPr lang="es-HN" sz="1200" b="1" dirty="0">
              <a:solidFill>
                <a:srgbClr val="C00000"/>
              </a:solidFill>
            </a:endParaRPr>
          </a:p>
        </p:txBody>
      </p:sp>
      <p:pic>
        <p:nvPicPr>
          <p:cNvPr id="8" name="Imagen 7">
            <a:extLst>
              <a:ext uri="{FF2B5EF4-FFF2-40B4-BE49-F238E27FC236}">
                <a16:creationId xmlns:a16="http://schemas.microsoft.com/office/drawing/2014/main" id="{09B9BF7E-AFC5-CBEA-D9A2-E033A0506440}"/>
              </a:ext>
            </a:extLst>
          </p:cNvPr>
          <p:cNvPicPr>
            <a:picLocks noChangeAspect="1"/>
          </p:cNvPicPr>
          <p:nvPr/>
        </p:nvPicPr>
        <p:blipFill>
          <a:blip r:embed="rId2"/>
          <a:stretch>
            <a:fillRect/>
          </a:stretch>
        </p:blipFill>
        <p:spPr>
          <a:xfrm>
            <a:off x="2004182" y="524151"/>
            <a:ext cx="5133733" cy="5049848"/>
          </a:xfrm>
          <a:prstGeom prst="rect">
            <a:avLst/>
          </a:prstGeom>
        </p:spPr>
      </p:pic>
      <p:sp>
        <p:nvSpPr>
          <p:cNvPr id="10" name="CuadroTexto 9">
            <a:extLst>
              <a:ext uri="{FF2B5EF4-FFF2-40B4-BE49-F238E27FC236}">
                <a16:creationId xmlns:a16="http://schemas.microsoft.com/office/drawing/2014/main" id="{CFF2401A-2ADE-4D79-B413-3CBED4784EC2}"/>
              </a:ext>
            </a:extLst>
          </p:cNvPr>
          <p:cNvSpPr txBox="1"/>
          <p:nvPr/>
        </p:nvSpPr>
        <p:spPr>
          <a:xfrm>
            <a:off x="709195" y="4234649"/>
            <a:ext cx="1881605" cy="369332"/>
          </a:xfrm>
          <a:prstGeom prst="rect">
            <a:avLst/>
          </a:prstGeom>
          <a:noFill/>
        </p:spPr>
        <p:txBody>
          <a:bodyPr wrap="none" rtlCol="0">
            <a:spAutoFit/>
          </a:bodyPr>
          <a:lstStyle/>
          <a:p>
            <a:r>
              <a:rPr lang="es-ES" dirty="0">
                <a:solidFill>
                  <a:srgbClr val="0070C0"/>
                </a:solidFill>
              </a:rPr>
              <a:t>RA= Read Address</a:t>
            </a:r>
            <a:endParaRPr lang="es-HN" dirty="0">
              <a:solidFill>
                <a:srgbClr val="0070C0"/>
              </a:solidFill>
            </a:endParaRPr>
          </a:p>
        </p:txBody>
      </p:sp>
    </p:spTree>
    <p:extLst>
      <p:ext uri="{BB962C8B-B14F-4D97-AF65-F5344CB8AC3E}">
        <p14:creationId xmlns:p14="http://schemas.microsoft.com/office/powerpoint/2010/main" val="2917647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457200" y="71414"/>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2800" b="1" i="0" u="none" strike="noStrike" kern="1200" cap="none" spc="0" normalizeH="0" baseline="0" noProof="0" dirty="0">
                <a:ln>
                  <a:noFill/>
                </a:ln>
                <a:solidFill>
                  <a:srgbClr val="0070C0"/>
                </a:solidFill>
                <a:effectLst/>
                <a:uLnTx/>
                <a:uFillTx/>
                <a:latin typeface="Calibri"/>
                <a:ea typeface="+mn-ea"/>
                <a:cs typeface="+mn-cs"/>
              </a:rPr>
              <a:t>ORGANIZACIÓN TIPICA DE CACHE</a:t>
            </a:r>
          </a:p>
        </p:txBody>
      </p:sp>
      <p:sp>
        <p:nvSpPr>
          <p:cNvPr id="5" name="4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6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8" name="7 Diagrama"/>
          <p:cNvGraphicFramePr/>
          <p:nvPr/>
        </p:nvGraphicFramePr>
        <p:xfrm>
          <a:off x="214282" y="4357694"/>
          <a:ext cx="8643966" cy="2000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a:extLst>
              <a:ext uri="{FF2B5EF4-FFF2-40B4-BE49-F238E27FC236}">
                <a16:creationId xmlns:a16="http://schemas.microsoft.com/office/drawing/2014/main" id="{E8FB24B7-B36B-4498-A819-CEF148AC94F7}"/>
              </a:ext>
            </a:extLst>
          </p:cNvPr>
          <p:cNvPicPr>
            <a:picLocks noChangeAspect="1"/>
          </p:cNvPicPr>
          <p:nvPr/>
        </p:nvPicPr>
        <p:blipFill>
          <a:blip r:embed="rId7"/>
          <a:stretch>
            <a:fillRect/>
          </a:stretch>
        </p:blipFill>
        <p:spPr>
          <a:xfrm>
            <a:off x="1757362" y="579916"/>
            <a:ext cx="5629275" cy="36385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Horizontal)">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3275846656"/>
              </p:ext>
            </p:extLst>
          </p:nvPr>
        </p:nvGraphicFramePr>
        <p:xfrm>
          <a:off x="785786" y="428604"/>
          <a:ext cx="7643866"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6 CuadroTexto"/>
          <p:cNvSpPr txBox="1"/>
          <p:nvPr/>
        </p:nvSpPr>
        <p:spPr>
          <a:xfrm>
            <a:off x="3488019" y="428604"/>
            <a:ext cx="384009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70C0"/>
                </a:solidFill>
                <a:effectLst/>
                <a:uLnTx/>
                <a:uFillTx/>
                <a:latin typeface="Calibri"/>
                <a:ea typeface="+mn-ea"/>
                <a:cs typeface="+mn-cs"/>
              </a:rPr>
              <a:t>COMPONENTES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70C0"/>
                </a:solidFill>
                <a:effectLst/>
                <a:uLnTx/>
                <a:uFillTx/>
                <a:latin typeface="Calibri"/>
                <a:ea typeface="+mn-ea"/>
                <a:cs typeface="+mn-cs"/>
              </a:rPr>
              <a:t> DE LA MEMORIA CACHE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4"/>
            <a:ext cx="8229600" cy="1143000"/>
          </a:xfrm>
        </p:spPr>
        <p:txBody>
          <a:bodyPr>
            <a:noAutofit/>
          </a:bodyPr>
          <a:lstStyle/>
          <a:p>
            <a:r>
              <a:rPr lang="es-MX" sz="3200" b="1" dirty="0">
                <a:solidFill>
                  <a:srgbClr val="006699"/>
                </a:solidFill>
              </a:rPr>
              <a:t>ELEMENTOS DE DISEÑO DE MEMORIA CACHE </a:t>
            </a:r>
          </a:p>
        </p:txBody>
      </p:sp>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3" name="2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7" name="6 Diagrama"/>
          <p:cNvGraphicFramePr/>
          <p:nvPr>
            <p:extLst>
              <p:ext uri="{D42A27DB-BD31-4B8C-83A1-F6EECF244321}">
                <p14:modId xmlns:p14="http://schemas.microsoft.com/office/powerpoint/2010/main" val="1031885564"/>
              </p:ext>
            </p:extLst>
          </p:nvPr>
        </p:nvGraphicFramePr>
        <p:xfrm>
          <a:off x="1142976" y="1071546"/>
          <a:ext cx="7143800" cy="4857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2D8537D-6575-3893-BDFC-67CD52734EBC}"/>
              </a:ext>
            </a:extLst>
          </p:cNvPr>
          <p:cNvSpPr>
            <a:spLocks noGrp="1"/>
          </p:cNvSpPr>
          <p:nvPr>
            <p:ph type="dt" sz="half" idx="10"/>
          </p:nvPr>
        </p:nvSpPr>
        <p:spPr/>
        <p:txBody>
          <a:bodyPr/>
          <a:lstStyle/>
          <a:p>
            <a:r>
              <a:rPr lang="es-HN" dirty="0"/>
              <a:t>Ing. Miguel Aguilar</a:t>
            </a:r>
            <a:endParaRPr lang="es-MX" dirty="0"/>
          </a:p>
        </p:txBody>
      </p:sp>
      <p:sp>
        <p:nvSpPr>
          <p:cNvPr id="3" name="Marcador de pie de página 2">
            <a:extLst>
              <a:ext uri="{FF2B5EF4-FFF2-40B4-BE49-F238E27FC236}">
                <a16:creationId xmlns:a16="http://schemas.microsoft.com/office/drawing/2014/main" id="{527785F2-3588-3B8F-7CC0-B805074B6630}"/>
              </a:ext>
            </a:extLst>
          </p:cNvPr>
          <p:cNvSpPr>
            <a:spLocks noGrp="1"/>
          </p:cNvSpPr>
          <p:nvPr>
            <p:ph type="ftr" sz="quarter" idx="11"/>
          </p:nvPr>
        </p:nvSpPr>
        <p:spPr/>
        <p:txBody>
          <a:bodyPr/>
          <a:lstStyle/>
          <a:p>
            <a:r>
              <a:rPr lang="es-MX" dirty="0"/>
              <a:t>Arquitectura de Computadoras</a:t>
            </a:r>
          </a:p>
        </p:txBody>
      </p:sp>
      <p:sp>
        <p:nvSpPr>
          <p:cNvPr id="4" name="Marcador de número de diapositiva 3">
            <a:extLst>
              <a:ext uri="{FF2B5EF4-FFF2-40B4-BE49-F238E27FC236}">
                <a16:creationId xmlns:a16="http://schemas.microsoft.com/office/drawing/2014/main" id="{DF8E7D0C-2183-30F8-6E9F-C11F6119CFBD}"/>
              </a:ext>
            </a:extLst>
          </p:cNvPr>
          <p:cNvSpPr>
            <a:spLocks noGrp="1"/>
          </p:cNvSpPr>
          <p:nvPr>
            <p:ph type="sldNum" sz="quarter" idx="12"/>
          </p:nvPr>
        </p:nvSpPr>
        <p:spPr/>
        <p:txBody>
          <a:bodyPr/>
          <a:lstStyle/>
          <a:p>
            <a:fld id="{5B3FB27E-8011-4B47-ACF1-F2A542C1FF6D}" type="slidenum">
              <a:rPr lang="es-MX" smtClean="0"/>
              <a:pPr/>
              <a:t>24</a:t>
            </a:fld>
            <a:endParaRPr lang="es-MX" dirty="0"/>
          </a:p>
        </p:txBody>
      </p:sp>
      <p:graphicFrame>
        <p:nvGraphicFramePr>
          <p:cNvPr id="5" name="4 Diagrama">
            <a:extLst>
              <a:ext uri="{FF2B5EF4-FFF2-40B4-BE49-F238E27FC236}">
                <a16:creationId xmlns:a16="http://schemas.microsoft.com/office/drawing/2014/main" id="{E06D75AC-9640-D9E3-7ACD-AA090D3B9659}"/>
              </a:ext>
            </a:extLst>
          </p:cNvPr>
          <p:cNvGraphicFramePr/>
          <p:nvPr>
            <p:extLst>
              <p:ext uri="{D42A27DB-BD31-4B8C-83A1-F6EECF244321}">
                <p14:modId xmlns:p14="http://schemas.microsoft.com/office/powerpoint/2010/main" val="2829904317"/>
              </p:ext>
            </p:extLst>
          </p:nvPr>
        </p:nvGraphicFramePr>
        <p:xfrm>
          <a:off x="112541" y="136525"/>
          <a:ext cx="8926453" cy="6046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6 CuadroTexto">
            <a:extLst>
              <a:ext uri="{FF2B5EF4-FFF2-40B4-BE49-F238E27FC236}">
                <a16:creationId xmlns:a16="http://schemas.microsoft.com/office/drawing/2014/main" id="{0A1FFC9A-C910-DE31-7F9B-439057F0EA64}"/>
              </a:ext>
            </a:extLst>
          </p:cNvPr>
          <p:cNvSpPr txBox="1"/>
          <p:nvPr/>
        </p:nvSpPr>
        <p:spPr>
          <a:xfrm>
            <a:off x="3375375" y="358514"/>
            <a:ext cx="424462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0070C0"/>
                </a:solidFill>
                <a:effectLst/>
                <a:uLnTx/>
                <a:uFillTx/>
                <a:latin typeface="Calibri"/>
                <a:ea typeface="+mn-ea"/>
                <a:cs typeface="+mn-cs"/>
              </a:rPr>
              <a:t>DIRECCIONES DE CACHE</a:t>
            </a:r>
          </a:p>
        </p:txBody>
      </p:sp>
    </p:spTree>
    <p:extLst>
      <p:ext uri="{BB962C8B-B14F-4D97-AF65-F5344CB8AC3E}">
        <p14:creationId xmlns:p14="http://schemas.microsoft.com/office/powerpoint/2010/main" val="204468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DD281A7-5939-5515-62E9-7BB2E4231F59}"/>
              </a:ext>
            </a:extLst>
          </p:cNvPr>
          <p:cNvSpPr>
            <a:spLocks noGrp="1"/>
          </p:cNvSpPr>
          <p:nvPr>
            <p:ph type="dt" sz="half" idx="10"/>
          </p:nvPr>
        </p:nvSpPr>
        <p:spPr/>
        <p:txBody>
          <a:bodyPr/>
          <a:lstStyle/>
          <a:p>
            <a:r>
              <a:rPr lang="es-HN" dirty="0"/>
              <a:t>Ing. Miguel Aguilar</a:t>
            </a:r>
            <a:endParaRPr lang="es-MX" dirty="0"/>
          </a:p>
        </p:txBody>
      </p:sp>
      <p:sp>
        <p:nvSpPr>
          <p:cNvPr id="3" name="Marcador de pie de página 2">
            <a:extLst>
              <a:ext uri="{FF2B5EF4-FFF2-40B4-BE49-F238E27FC236}">
                <a16:creationId xmlns:a16="http://schemas.microsoft.com/office/drawing/2014/main" id="{3C9BA9C0-6CB5-3746-CDD3-29CF205E1947}"/>
              </a:ext>
            </a:extLst>
          </p:cNvPr>
          <p:cNvSpPr>
            <a:spLocks noGrp="1"/>
          </p:cNvSpPr>
          <p:nvPr>
            <p:ph type="ftr" sz="quarter" idx="11"/>
          </p:nvPr>
        </p:nvSpPr>
        <p:spPr/>
        <p:txBody>
          <a:bodyPr/>
          <a:lstStyle/>
          <a:p>
            <a:r>
              <a:rPr lang="es-MX" dirty="0"/>
              <a:t>Arquitectura de Computadoras</a:t>
            </a:r>
          </a:p>
        </p:txBody>
      </p:sp>
      <p:sp>
        <p:nvSpPr>
          <p:cNvPr id="4" name="Marcador de número de diapositiva 3">
            <a:extLst>
              <a:ext uri="{FF2B5EF4-FFF2-40B4-BE49-F238E27FC236}">
                <a16:creationId xmlns:a16="http://schemas.microsoft.com/office/drawing/2014/main" id="{D9456360-646C-C331-358B-A61442C410F3}"/>
              </a:ext>
            </a:extLst>
          </p:cNvPr>
          <p:cNvSpPr>
            <a:spLocks noGrp="1"/>
          </p:cNvSpPr>
          <p:nvPr>
            <p:ph type="sldNum" sz="quarter" idx="12"/>
          </p:nvPr>
        </p:nvSpPr>
        <p:spPr/>
        <p:txBody>
          <a:bodyPr/>
          <a:lstStyle/>
          <a:p>
            <a:fld id="{5B3FB27E-8011-4B47-ACF1-F2A542C1FF6D}" type="slidenum">
              <a:rPr lang="es-MX" smtClean="0"/>
              <a:pPr/>
              <a:t>25</a:t>
            </a:fld>
            <a:endParaRPr lang="es-MX" dirty="0"/>
          </a:p>
        </p:txBody>
      </p:sp>
      <p:graphicFrame>
        <p:nvGraphicFramePr>
          <p:cNvPr id="5" name="Diagrama 4">
            <a:extLst>
              <a:ext uri="{FF2B5EF4-FFF2-40B4-BE49-F238E27FC236}">
                <a16:creationId xmlns:a16="http://schemas.microsoft.com/office/drawing/2014/main" id="{92AEF790-97B2-704D-02A5-A02888F11705}"/>
              </a:ext>
            </a:extLst>
          </p:cNvPr>
          <p:cNvGraphicFramePr/>
          <p:nvPr>
            <p:extLst>
              <p:ext uri="{D42A27DB-BD31-4B8C-83A1-F6EECF244321}">
                <p14:modId xmlns:p14="http://schemas.microsoft.com/office/powerpoint/2010/main" val="1600157379"/>
              </p:ext>
            </p:extLst>
          </p:nvPr>
        </p:nvGraphicFramePr>
        <p:xfrm>
          <a:off x="63305" y="180000"/>
          <a:ext cx="9017390" cy="61475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CuadroTexto 5">
            <a:extLst>
              <a:ext uri="{FF2B5EF4-FFF2-40B4-BE49-F238E27FC236}">
                <a16:creationId xmlns:a16="http://schemas.microsoft.com/office/drawing/2014/main" id="{09E1E8E3-32BA-D776-DC8B-0B32C5643DCA}"/>
              </a:ext>
            </a:extLst>
          </p:cNvPr>
          <p:cNvSpPr txBox="1"/>
          <p:nvPr/>
        </p:nvSpPr>
        <p:spPr>
          <a:xfrm>
            <a:off x="3809399" y="530418"/>
            <a:ext cx="3010055" cy="646331"/>
          </a:xfrm>
          <a:prstGeom prst="rect">
            <a:avLst/>
          </a:prstGeom>
          <a:noFill/>
        </p:spPr>
        <p:txBody>
          <a:bodyPr wrap="none" rtlCol="0">
            <a:spAutoFit/>
          </a:bodyPr>
          <a:lstStyle/>
          <a:p>
            <a:r>
              <a:rPr lang="es-ES" sz="3600" b="1" dirty="0">
                <a:solidFill>
                  <a:srgbClr val="0070C0"/>
                </a:solidFill>
              </a:rPr>
              <a:t>CACHE LÓGICA</a:t>
            </a:r>
            <a:endParaRPr lang="es-HN" sz="3600" b="1" dirty="0">
              <a:solidFill>
                <a:srgbClr val="0070C0"/>
              </a:solidFill>
            </a:endParaRPr>
          </a:p>
        </p:txBody>
      </p:sp>
    </p:spTree>
    <p:extLst>
      <p:ext uri="{BB962C8B-B14F-4D97-AF65-F5344CB8AC3E}">
        <p14:creationId xmlns:p14="http://schemas.microsoft.com/office/powerpoint/2010/main" val="2492857615"/>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368B773-38AD-A6AB-93DF-F3C9FC691309}"/>
              </a:ext>
            </a:extLst>
          </p:cNvPr>
          <p:cNvSpPr>
            <a:spLocks noGrp="1"/>
          </p:cNvSpPr>
          <p:nvPr>
            <p:ph type="dt" sz="half" idx="10"/>
          </p:nvPr>
        </p:nvSpPr>
        <p:spPr/>
        <p:txBody>
          <a:bodyPr/>
          <a:lstStyle/>
          <a:p>
            <a:r>
              <a:rPr lang="es-HN" dirty="0"/>
              <a:t>Ing. Miguel Aguilar</a:t>
            </a:r>
            <a:endParaRPr lang="es-MX" dirty="0"/>
          </a:p>
        </p:txBody>
      </p:sp>
      <p:sp>
        <p:nvSpPr>
          <p:cNvPr id="3" name="Marcador de pie de página 2">
            <a:extLst>
              <a:ext uri="{FF2B5EF4-FFF2-40B4-BE49-F238E27FC236}">
                <a16:creationId xmlns:a16="http://schemas.microsoft.com/office/drawing/2014/main" id="{F2F3C08A-00B9-908D-0187-7B9013656E90}"/>
              </a:ext>
            </a:extLst>
          </p:cNvPr>
          <p:cNvSpPr>
            <a:spLocks noGrp="1"/>
          </p:cNvSpPr>
          <p:nvPr>
            <p:ph type="ftr" sz="quarter" idx="11"/>
          </p:nvPr>
        </p:nvSpPr>
        <p:spPr/>
        <p:txBody>
          <a:bodyPr/>
          <a:lstStyle/>
          <a:p>
            <a:r>
              <a:rPr lang="es-MX" dirty="0"/>
              <a:t>Arquitectura de Computadoras</a:t>
            </a:r>
          </a:p>
        </p:txBody>
      </p:sp>
      <p:sp>
        <p:nvSpPr>
          <p:cNvPr id="4" name="Marcador de número de diapositiva 3">
            <a:extLst>
              <a:ext uri="{FF2B5EF4-FFF2-40B4-BE49-F238E27FC236}">
                <a16:creationId xmlns:a16="http://schemas.microsoft.com/office/drawing/2014/main" id="{2A5D20B5-8CCF-7935-533A-349DDD4ABFEC}"/>
              </a:ext>
            </a:extLst>
          </p:cNvPr>
          <p:cNvSpPr>
            <a:spLocks noGrp="1"/>
          </p:cNvSpPr>
          <p:nvPr>
            <p:ph type="sldNum" sz="quarter" idx="12"/>
          </p:nvPr>
        </p:nvSpPr>
        <p:spPr/>
        <p:txBody>
          <a:bodyPr/>
          <a:lstStyle/>
          <a:p>
            <a:fld id="{5B3FB27E-8011-4B47-ACF1-F2A542C1FF6D}" type="slidenum">
              <a:rPr lang="es-MX" smtClean="0"/>
              <a:pPr/>
              <a:t>26</a:t>
            </a:fld>
            <a:endParaRPr lang="es-MX" dirty="0"/>
          </a:p>
        </p:txBody>
      </p:sp>
      <p:graphicFrame>
        <p:nvGraphicFramePr>
          <p:cNvPr id="5" name="Diagrama 4">
            <a:extLst>
              <a:ext uri="{FF2B5EF4-FFF2-40B4-BE49-F238E27FC236}">
                <a16:creationId xmlns:a16="http://schemas.microsoft.com/office/drawing/2014/main" id="{B44F75E2-C575-B039-99CA-670C734A2574}"/>
              </a:ext>
            </a:extLst>
          </p:cNvPr>
          <p:cNvGraphicFramePr/>
          <p:nvPr>
            <p:extLst>
              <p:ext uri="{D42A27DB-BD31-4B8C-83A1-F6EECF244321}">
                <p14:modId xmlns:p14="http://schemas.microsoft.com/office/powerpoint/2010/main" val="1005776668"/>
              </p:ext>
            </p:extLst>
          </p:nvPr>
        </p:nvGraphicFramePr>
        <p:xfrm>
          <a:off x="295423" y="436098"/>
          <a:ext cx="8539088" cy="56974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7BFC7AE5-0BCF-5FB2-E6DA-AB2A25493B56}"/>
              </a:ext>
            </a:extLst>
          </p:cNvPr>
          <p:cNvSpPr txBox="1"/>
          <p:nvPr/>
        </p:nvSpPr>
        <p:spPr>
          <a:xfrm>
            <a:off x="3879737" y="724487"/>
            <a:ext cx="2768130" cy="646331"/>
          </a:xfrm>
          <a:prstGeom prst="rect">
            <a:avLst/>
          </a:prstGeom>
          <a:noFill/>
        </p:spPr>
        <p:txBody>
          <a:bodyPr wrap="none" rtlCol="0">
            <a:spAutoFit/>
          </a:bodyPr>
          <a:lstStyle/>
          <a:p>
            <a:r>
              <a:rPr lang="es-ES" sz="3600" b="1" dirty="0">
                <a:solidFill>
                  <a:srgbClr val="0070C0"/>
                </a:solidFill>
              </a:rPr>
              <a:t>CACHE FISICA</a:t>
            </a:r>
            <a:endParaRPr lang="es-HN" sz="3600" b="1" dirty="0">
              <a:solidFill>
                <a:srgbClr val="0070C0"/>
              </a:solidFill>
            </a:endParaRPr>
          </a:p>
        </p:txBody>
      </p:sp>
    </p:spTree>
    <p:extLst>
      <p:ext uri="{BB962C8B-B14F-4D97-AF65-F5344CB8AC3E}">
        <p14:creationId xmlns:p14="http://schemas.microsoft.com/office/powerpoint/2010/main" val="3492344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4D8DFD6-7647-F8EA-0CD8-0D10B2AAE872}"/>
              </a:ext>
            </a:extLst>
          </p:cNvPr>
          <p:cNvSpPr>
            <a:spLocks noGrp="1"/>
          </p:cNvSpPr>
          <p:nvPr>
            <p:ph type="dt" sz="half" idx="10"/>
          </p:nvPr>
        </p:nvSpPr>
        <p:spPr/>
        <p:txBody>
          <a:bodyPr/>
          <a:lstStyle/>
          <a:p>
            <a:r>
              <a:rPr lang="es-HN" dirty="0"/>
              <a:t>Ing. Miguel Aguilar</a:t>
            </a:r>
            <a:endParaRPr lang="es-MX" dirty="0"/>
          </a:p>
        </p:txBody>
      </p:sp>
      <p:sp>
        <p:nvSpPr>
          <p:cNvPr id="3" name="Marcador de pie de página 2">
            <a:extLst>
              <a:ext uri="{FF2B5EF4-FFF2-40B4-BE49-F238E27FC236}">
                <a16:creationId xmlns:a16="http://schemas.microsoft.com/office/drawing/2014/main" id="{EB4FAEFF-D4FC-C319-8756-EE44F4AD499B}"/>
              </a:ext>
            </a:extLst>
          </p:cNvPr>
          <p:cNvSpPr>
            <a:spLocks noGrp="1"/>
          </p:cNvSpPr>
          <p:nvPr>
            <p:ph type="ftr" sz="quarter" idx="11"/>
          </p:nvPr>
        </p:nvSpPr>
        <p:spPr/>
        <p:txBody>
          <a:bodyPr/>
          <a:lstStyle/>
          <a:p>
            <a:r>
              <a:rPr lang="es-MX" dirty="0"/>
              <a:t>Arquitectura de Computadoras</a:t>
            </a:r>
          </a:p>
        </p:txBody>
      </p:sp>
      <p:sp>
        <p:nvSpPr>
          <p:cNvPr id="4" name="Marcador de número de diapositiva 3">
            <a:extLst>
              <a:ext uri="{FF2B5EF4-FFF2-40B4-BE49-F238E27FC236}">
                <a16:creationId xmlns:a16="http://schemas.microsoft.com/office/drawing/2014/main" id="{732E4A9C-95C6-09EB-FCBF-006904176DB4}"/>
              </a:ext>
            </a:extLst>
          </p:cNvPr>
          <p:cNvSpPr>
            <a:spLocks noGrp="1"/>
          </p:cNvSpPr>
          <p:nvPr>
            <p:ph type="sldNum" sz="quarter" idx="12"/>
          </p:nvPr>
        </p:nvSpPr>
        <p:spPr/>
        <p:txBody>
          <a:bodyPr/>
          <a:lstStyle/>
          <a:p>
            <a:fld id="{5B3FB27E-8011-4B47-ACF1-F2A542C1FF6D}" type="slidenum">
              <a:rPr lang="es-MX" smtClean="0"/>
              <a:pPr/>
              <a:t>27</a:t>
            </a:fld>
            <a:endParaRPr lang="es-MX" dirty="0"/>
          </a:p>
        </p:txBody>
      </p:sp>
      <p:pic>
        <p:nvPicPr>
          <p:cNvPr id="6" name="Imagen 5">
            <a:extLst>
              <a:ext uri="{FF2B5EF4-FFF2-40B4-BE49-F238E27FC236}">
                <a16:creationId xmlns:a16="http://schemas.microsoft.com/office/drawing/2014/main" id="{6099F7B1-ED7C-B380-E375-2665982E1392}"/>
              </a:ext>
            </a:extLst>
          </p:cNvPr>
          <p:cNvPicPr>
            <a:picLocks noChangeAspect="1"/>
          </p:cNvPicPr>
          <p:nvPr/>
        </p:nvPicPr>
        <p:blipFill>
          <a:blip r:embed="rId2"/>
          <a:stretch>
            <a:fillRect/>
          </a:stretch>
        </p:blipFill>
        <p:spPr>
          <a:xfrm>
            <a:off x="1711105" y="1179214"/>
            <a:ext cx="5721790" cy="4499572"/>
          </a:xfrm>
          <a:prstGeom prst="rect">
            <a:avLst/>
          </a:prstGeom>
        </p:spPr>
      </p:pic>
      <p:sp>
        <p:nvSpPr>
          <p:cNvPr id="7" name="CuadroTexto 6">
            <a:extLst>
              <a:ext uri="{FF2B5EF4-FFF2-40B4-BE49-F238E27FC236}">
                <a16:creationId xmlns:a16="http://schemas.microsoft.com/office/drawing/2014/main" id="{70B24539-B0DA-8FF9-9760-22C81D18615B}"/>
              </a:ext>
            </a:extLst>
          </p:cNvPr>
          <p:cNvSpPr txBox="1"/>
          <p:nvPr/>
        </p:nvSpPr>
        <p:spPr>
          <a:xfrm>
            <a:off x="2477933" y="136525"/>
            <a:ext cx="4257063" cy="584775"/>
          </a:xfrm>
          <a:prstGeom prst="rect">
            <a:avLst/>
          </a:prstGeom>
          <a:noFill/>
        </p:spPr>
        <p:txBody>
          <a:bodyPr wrap="none" rtlCol="0">
            <a:spAutoFit/>
          </a:bodyPr>
          <a:lstStyle/>
          <a:p>
            <a:r>
              <a:rPr lang="es-ES" sz="3200" b="1" dirty="0">
                <a:solidFill>
                  <a:srgbClr val="0070C0"/>
                </a:solidFill>
              </a:rPr>
              <a:t>CACHE LOGICA Y FISICA </a:t>
            </a:r>
            <a:endParaRPr lang="es-HN" sz="3200" b="1" dirty="0">
              <a:solidFill>
                <a:srgbClr val="0070C0"/>
              </a:solidFill>
            </a:endParaRPr>
          </a:p>
        </p:txBody>
      </p:sp>
    </p:spTree>
    <p:extLst>
      <p:ext uri="{BB962C8B-B14F-4D97-AF65-F5344CB8AC3E}">
        <p14:creationId xmlns:p14="http://schemas.microsoft.com/office/powerpoint/2010/main" val="3346793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24"/>
            <a:ext cx="8229600" cy="642942"/>
          </a:xfrm>
        </p:spPr>
        <p:txBody>
          <a:bodyPr>
            <a:normAutofit/>
          </a:bodyPr>
          <a:lstStyle/>
          <a:p>
            <a:r>
              <a:rPr lang="es-MX" sz="3200" b="1" dirty="0">
                <a:solidFill>
                  <a:srgbClr val="006699"/>
                </a:solidFill>
              </a:rPr>
              <a:t>FUNCION DE ASIGNACION</a:t>
            </a:r>
          </a:p>
        </p:txBody>
      </p:sp>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9" name="8 Diagrama"/>
          <p:cNvGraphicFramePr/>
          <p:nvPr/>
        </p:nvGraphicFramePr>
        <p:xfrm>
          <a:off x="642910" y="2071678"/>
          <a:ext cx="7858180" cy="4206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9 Rectángulo redondeado"/>
          <p:cNvSpPr/>
          <p:nvPr/>
        </p:nvSpPr>
        <p:spPr>
          <a:xfrm>
            <a:off x="428564" y="785794"/>
            <a:ext cx="8358278" cy="928694"/>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s-ES" sz="2000" dirty="0">
                <a:solidFill>
                  <a:srgbClr val="006699"/>
                </a:solidFill>
              </a:rPr>
              <a:t>Determina la línea de la caché en las que se puede ubicar un determinado bloque de la memoria principal que ha sido referenciado y hay que llevarlo a memoria caché.</a:t>
            </a:r>
            <a:endParaRPr kumimoji="0" lang="es-MX" sz="2000" b="0" i="0" u="none" strike="noStrike" kern="1200" cap="none" spc="0" normalizeH="0" baseline="0" noProof="0" dirty="0">
              <a:ln>
                <a:noFill/>
              </a:ln>
              <a:solidFill>
                <a:srgbClr val="006699"/>
              </a:solidFill>
              <a:effectLst/>
              <a:uLnTx/>
              <a:uFillTx/>
              <a:latin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edge">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21" name="20 Diagrama"/>
          <p:cNvGraphicFramePr/>
          <p:nvPr>
            <p:extLst>
              <p:ext uri="{D42A27DB-BD31-4B8C-83A1-F6EECF244321}">
                <p14:modId xmlns:p14="http://schemas.microsoft.com/office/powerpoint/2010/main" val="2655255080"/>
              </p:ext>
            </p:extLst>
          </p:nvPr>
        </p:nvGraphicFramePr>
        <p:xfrm>
          <a:off x="1619272" y="165101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 name="21 Rectángulo redondeado"/>
          <p:cNvSpPr/>
          <p:nvPr/>
        </p:nvSpPr>
        <p:spPr>
          <a:xfrm>
            <a:off x="1857356" y="285728"/>
            <a:ext cx="5715040" cy="785818"/>
          </a:xfrm>
          <a:prstGeom prst="rect">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1" i="0" u="none" strike="noStrike" kern="1200" cap="none" spc="0" normalizeH="0" baseline="0" noProof="0" dirty="0">
                <a:ln>
                  <a:noFill/>
                </a:ln>
                <a:solidFill>
                  <a:srgbClr val="006699"/>
                </a:solidFill>
                <a:effectLst/>
                <a:uLnTx/>
                <a:uFillTx/>
                <a:latin typeface="Calibri"/>
                <a:ea typeface="+mn-ea"/>
                <a:cs typeface="+mn-cs"/>
              </a:rPr>
              <a:t>TECNICAS DE ASIGNACION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ox(in)">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AsOne/>
      </p:bldGraphic>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5489D07-A7E6-4028-BBCF-EC839B197A8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3B253806-5EDF-49AD-B6C5-02BA3CE6C98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CE788930-C034-4B16-A725-D08291B1086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9" name="Imagen 8">
            <a:extLst>
              <a:ext uri="{FF2B5EF4-FFF2-40B4-BE49-F238E27FC236}">
                <a16:creationId xmlns:a16="http://schemas.microsoft.com/office/drawing/2014/main" id="{5284D8C7-E7F9-4779-8B95-740638E67FE1}"/>
              </a:ext>
            </a:extLst>
          </p:cNvPr>
          <p:cNvPicPr>
            <a:picLocks noChangeAspect="1"/>
          </p:cNvPicPr>
          <p:nvPr/>
        </p:nvPicPr>
        <p:blipFill>
          <a:blip r:embed="rId2"/>
          <a:stretch>
            <a:fillRect/>
          </a:stretch>
        </p:blipFill>
        <p:spPr>
          <a:xfrm>
            <a:off x="177558" y="478246"/>
            <a:ext cx="8833282" cy="5969439"/>
          </a:xfrm>
          <a:prstGeom prst="rect">
            <a:avLst/>
          </a:prstGeom>
        </p:spPr>
      </p:pic>
      <p:sp>
        <p:nvSpPr>
          <p:cNvPr id="10" name="CuadroTexto 9">
            <a:extLst>
              <a:ext uri="{FF2B5EF4-FFF2-40B4-BE49-F238E27FC236}">
                <a16:creationId xmlns:a16="http://schemas.microsoft.com/office/drawing/2014/main" id="{21888448-C24B-4660-9F45-A222D2A4D58A}"/>
              </a:ext>
            </a:extLst>
          </p:cNvPr>
          <p:cNvSpPr txBox="1"/>
          <p:nvPr/>
        </p:nvSpPr>
        <p:spPr>
          <a:xfrm>
            <a:off x="1223340" y="7247"/>
            <a:ext cx="674171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black">
                    <a:lumMod val="50000"/>
                    <a:lumOff val="50000"/>
                  </a:prstClr>
                </a:solidFill>
                <a:effectLst/>
                <a:uLnTx/>
                <a:uFillTx/>
                <a:latin typeface="Calibri"/>
                <a:ea typeface="+mn-ea"/>
                <a:cs typeface="+mn-cs"/>
              </a:rPr>
              <a:t>ASIGNACIÓN DE BLOQUES DE MEMORIA PRINCIPAL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prstClr val="black">
                    <a:lumMod val="50000"/>
                    <a:lumOff val="50000"/>
                  </a:prstClr>
                </a:solidFill>
                <a:effectLst/>
                <a:uLnTx/>
                <a:uFillTx/>
                <a:latin typeface="Calibri"/>
                <a:ea typeface="+mn-ea"/>
                <a:cs typeface="+mn-cs"/>
              </a:rPr>
              <a:t>A MEMORIA CACHE</a:t>
            </a:r>
            <a:endParaRPr kumimoji="0" lang="es-HN" sz="2400" b="1"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Tree>
    <p:extLst>
      <p:ext uri="{BB962C8B-B14F-4D97-AF65-F5344CB8AC3E}">
        <p14:creationId xmlns:p14="http://schemas.microsoft.com/office/powerpoint/2010/main" val="3766031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243361257"/>
              </p:ext>
            </p:extLst>
          </p:nvPr>
        </p:nvGraphicFramePr>
        <p:xfrm>
          <a:off x="186431" y="62144"/>
          <a:ext cx="8708994" cy="63652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p:cNvSpPr/>
          <p:nvPr/>
        </p:nvSpPr>
        <p:spPr>
          <a:xfrm>
            <a:off x="2786050" y="546067"/>
            <a:ext cx="5500726"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1" i="0" u="none" strike="noStrike" kern="1200" cap="none" spc="0" normalizeH="0" baseline="0" noProof="0" dirty="0">
                <a:ln>
                  <a:noFill/>
                </a:ln>
                <a:solidFill>
                  <a:srgbClr val="0070C0"/>
                </a:solidFill>
                <a:effectLst/>
                <a:uLnTx/>
                <a:uFillTx/>
                <a:latin typeface="Calibri"/>
                <a:ea typeface="+mn-ea"/>
                <a:cs typeface="+mn-cs"/>
              </a:rPr>
              <a:t>ASIGNACION DIRECTA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B10D781-7CFC-4461-A459-66F0020DC0E0}"/>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B17F929D-B4CC-4D1B-87D5-FB3875172795}"/>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62822A55-E7AC-4629-9AA5-7BA987F3B250}"/>
              </a:ext>
            </a:extLst>
          </p:cNvPr>
          <p:cNvSpPr>
            <a:spLocks noGrp="1"/>
          </p:cNvSpPr>
          <p:nvPr>
            <p:ph type="sldNum" sz="quarter" idx="12"/>
          </p:nvPr>
        </p:nvSpPr>
        <p:spPr/>
        <p:txBody>
          <a:bodyPr/>
          <a:lstStyle/>
          <a:p>
            <a:fld id="{5B3FB27E-8011-4B47-ACF1-F2A542C1FF6D}" type="slidenum">
              <a:rPr lang="es-MX" smtClean="0"/>
              <a:pPr/>
              <a:t>32</a:t>
            </a:fld>
            <a:endParaRPr lang="es-MX"/>
          </a:p>
        </p:txBody>
      </p:sp>
      <p:pic>
        <p:nvPicPr>
          <p:cNvPr id="6" name="Imagen 5">
            <a:extLst>
              <a:ext uri="{FF2B5EF4-FFF2-40B4-BE49-F238E27FC236}">
                <a16:creationId xmlns:a16="http://schemas.microsoft.com/office/drawing/2014/main" id="{52EFEB88-98D6-45E1-98B2-8E4EE91A187C}"/>
              </a:ext>
            </a:extLst>
          </p:cNvPr>
          <p:cNvPicPr>
            <a:picLocks noChangeAspect="1"/>
          </p:cNvPicPr>
          <p:nvPr/>
        </p:nvPicPr>
        <p:blipFill>
          <a:blip r:embed="rId2"/>
          <a:stretch>
            <a:fillRect/>
          </a:stretch>
        </p:blipFill>
        <p:spPr>
          <a:xfrm>
            <a:off x="759172" y="1247445"/>
            <a:ext cx="7625656" cy="3812828"/>
          </a:xfrm>
          <a:prstGeom prst="rect">
            <a:avLst/>
          </a:prstGeom>
        </p:spPr>
      </p:pic>
    </p:spTree>
    <p:extLst>
      <p:ext uri="{BB962C8B-B14F-4D97-AF65-F5344CB8AC3E}">
        <p14:creationId xmlns:p14="http://schemas.microsoft.com/office/powerpoint/2010/main" val="13347231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Imagen 4"/>
          <p:cNvPicPr>
            <a:picLocks noChangeAspect="1"/>
          </p:cNvPicPr>
          <p:nvPr/>
        </p:nvPicPr>
        <p:blipFill>
          <a:blip r:embed="rId2"/>
          <a:stretch>
            <a:fillRect/>
          </a:stretch>
        </p:blipFill>
        <p:spPr>
          <a:xfrm>
            <a:off x="1691680" y="1124744"/>
            <a:ext cx="5688632" cy="3995932"/>
          </a:xfrm>
          <a:prstGeom prst="rect">
            <a:avLst/>
          </a:prstGeom>
        </p:spPr>
      </p:pic>
      <mc:AlternateContent xmlns:mc="http://schemas.openxmlformats.org/markup-compatibility/2006" xmlns:a14="http://schemas.microsoft.com/office/drawing/2010/main">
        <mc:Choice Requires="a14">
          <p:sp>
            <p:nvSpPr>
              <p:cNvPr id="7" name="Rectángulo 6"/>
              <p:cNvSpPr/>
              <p:nvPr/>
            </p:nvSpPr>
            <p:spPr>
              <a:xfrm>
                <a:off x="899592" y="5373216"/>
                <a:ext cx="7336056" cy="936104"/>
              </a:xfrm>
              <a:prstGeom prst="rect">
                <a:avLst/>
              </a:prstGeom>
              <a:solidFill>
                <a:schemeClr val="bg1"/>
              </a:solidFill>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F81BD">
                        <a:lumMod val="50000"/>
                      </a:srgbClr>
                    </a:solidFill>
                    <a:effectLst/>
                    <a:uLnTx/>
                    <a:uFillTx/>
                    <a:latin typeface="Calibri"/>
                    <a:ea typeface="+mn-ea"/>
                    <a:cs typeface="+mn-cs"/>
                  </a:rPr>
                  <a:t>Memoria cache antes y después de una referencia a una palabra </a:t>
                </a:r>
                <a14:m>
                  <m:oMath xmlns:m="http://schemas.openxmlformats.org/officeDocument/2006/math">
                    <m:sSub>
                      <m:sSubPr>
                        <m:ctrlPr>
                          <a:rPr kumimoji="0" lang="es-ES" sz="1800" b="0" i="1" u="none" strike="noStrike" kern="1200" cap="none" spc="0" normalizeH="0" baseline="0" noProof="0" smtClean="0">
                            <a:ln>
                              <a:noFill/>
                            </a:ln>
                            <a:solidFill>
                              <a:srgbClr val="4F81BD">
                                <a:lumMod val="50000"/>
                              </a:srgbClr>
                            </a:solidFill>
                            <a:effectLst/>
                            <a:uLnTx/>
                            <a:uFillTx/>
                            <a:latin typeface="Cambria Math" panose="02040503050406030204" pitchFamily="18" charset="0"/>
                            <a:ea typeface="+mn-ea"/>
                            <a:cs typeface="+mn-cs"/>
                          </a:rPr>
                        </m:ctrlPr>
                      </m:sSubPr>
                      <m:e>
                        <m:r>
                          <m:rPr>
                            <m:sty m:val="p"/>
                          </m:rPr>
                          <a:rPr kumimoji="0" lang="es-ES" sz="1800" b="0" i="0" u="none" strike="noStrike" kern="1200" cap="none" spc="0" normalizeH="0" baseline="0" noProof="0" smtClean="0">
                            <a:ln>
                              <a:noFill/>
                            </a:ln>
                            <a:solidFill>
                              <a:srgbClr val="4F81BD">
                                <a:lumMod val="50000"/>
                              </a:srgbClr>
                            </a:solidFill>
                            <a:effectLst/>
                            <a:uLnTx/>
                            <a:uFillTx/>
                            <a:latin typeface="Cambria Math" panose="02040503050406030204" pitchFamily="18" charset="0"/>
                            <a:ea typeface="+mn-ea"/>
                            <a:cs typeface="+mn-cs"/>
                          </a:rPr>
                          <m:t>X</m:t>
                        </m:r>
                      </m:e>
                      <m:sub>
                        <m:r>
                          <m:rPr>
                            <m:sty m:val="p"/>
                          </m:rPr>
                          <a:rPr kumimoji="0" lang="es-ES" sz="1800" b="0" i="0" u="none" strike="noStrike" kern="1200" cap="none" spc="0" normalizeH="0" baseline="0" noProof="0" smtClean="0">
                            <a:ln>
                              <a:noFill/>
                            </a:ln>
                            <a:solidFill>
                              <a:srgbClr val="4F81BD">
                                <a:lumMod val="50000"/>
                              </a:srgbClr>
                            </a:solidFill>
                            <a:effectLst/>
                            <a:uLnTx/>
                            <a:uFillTx/>
                            <a:latin typeface="Cambria Math" panose="02040503050406030204" pitchFamily="18" charset="0"/>
                            <a:ea typeface="+mn-ea"/>
                            <a:cs typeface="+mn-cs"/>
                          </a:rPr>
                          <m:t>n</m:t>
                        </m:r>
                      </m:sub>
                    </m:sSub>
                  </m:oMath>
                </a14:m>
                <a:r>
                  <a:rPr kumimoji="0" lang="es-HN" sz="1800" b="0" i="0" u="none" strike="noStrike" kern="1200" cap="none" spc="0" normalizeH="0" baseline="0" noProof="0" dirty="0">
                    <a:ln>
                      <a:noFill/>
                    </a:ln>
                    <a:solidFill>
                      <a:srgbClr val="4F81BD">
                        <a:lumMod val="50000"/>
                      </a:srgbClr>
                    </a:solidFill>
                    <a:effectLst/>
                    <a:uLnTx/>
                    <a:uFillTx/>
                    <a:latin typeface="Calibri"/>
                    <a:ea typeface="+mn-ea"/>
                    <a:cs typeface="+mn-cs"/>
                  </a:rPr>
                  <a:t> que no se encuentra inicialmente en la cache. Esta referencia causa un fallo que obliga a la cache a traer</a:t>
                </a:r>
                <a14:m>
                  <m:oMath xmlns:m="http://schemas.openxmlformats.org/officeDocument/2006/math">
                    <m:sSub>
                      <m:sSubPr>
                        <m:ctrlPr>
                          <a:rPr kumimoji="0" lang="es-ES" sz="1800" b="0" i="1" u="none" strike="noStrike" kern="1200" cap="none" spc="0" normalizeH="0" baseline="0" noProof="0">
                            <a:ln>
                              <a:noFill/>
                            </a:ln>
                            <a:solidFill>
                              <a:srgbClr val="4F81BD">
                                <a:lumMod val="50000"/>
                              </a:srgbClr>
                            </a:solidFill>
                            <a:effectLst/>
                            <a:uLnTx/>
                            <a:uFillTx/>
                            <a:latin typeface="Cambria Math" panose="02040503050406030204" pitchFamily="18" charset="0"/>
                            <a:ea typeface="+mn-ea"/>
                            <a:cs typeface="+mn-cs"/>
                          </a:rPr>
                        </m:ctrlPr>
                      </m:sSubPr>
                      <m:e>
                        <m:r>
                          <a:rPr kumimoji="0" lang="es-ES" sz="1800" b="0" i="0" u="none" strike="noStrike" kern="1200" cap="none" spc="0" normalizeH="0" baseline="0" noProof="0" smtClean="0">
                            <a:ln>
                              <a:noFill/>
                            </a:ln>
                            <a:solidFill>
                              <a:srgbClr val="4F81BD">
                                <a:lumMod val="50000"/>
                              </a:srgbClr>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a:ln>
                              <a:noFill/>
                            </a:ln>
                            <a:solidFill>
                              <a:srgbClr val="4F81BD">
                                <a:lumMod val="50000"/>
                              </a:srgbClr>
                            </a:solidFill>
                            <a:effectLst/>
                            <a:uLnTx/>
                            <a:uFillTx/>
                            <a:latin typeface="Cambria Math" panose="02040503050406030204" pitchFamily="18" charset="0"/>
                            <a:ea typeface="+mn-ea"/>
                            <a:cs typeface="+mn-cs"/>
                          </a:rPr>
                          <m:t>X</m:t>
                        </m:r>
                      </m:e>
                      <m:sub>
                        <m:r>
                          <m:rPr>
                            <m:sty m:val="p"/>
                          </m:rPr>
                          <a:rPr kumimoji="0" lang="es-ES" sz="1800" b="0" i="0" u="none" strike="noStrike" kern="1200" cap="none" spc="0" normalizeH="0" baseline="0" noProof="0">
                            <a:ln>
                              <a:noFill/>
                            </a:ln>
                            <a:solidFill>
                              <a:srgbClr val="4F81BD">
                                <a:lumMod val="50000"/>
                              </a:srgbClr>
                            </a:solidFill>
                            <a:effectLst/>
                            <a:uLnTx/>
                            <a:uFillTx/>
                            <a:latin typeface="Cambria Math" panose="02040503050406030204" pitchFamily="18" charset="0"/>
                            <a:ea typeface="+mn-ea"/>
                            <a:cs typeface="+mn-cs"/>
                          </a:rPr>
                          <m:t>n</m:t>
                        </m:r>
                      </m:sub>
                    </m:sSub>
                  </m:oMath>
                </a14:m>
                <a:r>
                  <a:rPr kumimoji="0" lang="es-HN" sz="1800" b="0" i="0" u="none" strike="noStrike" kern="1200" cap="none" spc="0" normalizeH="0" baseline="0" noProof="0" dirty="0">
                    <a:ln>
                      <a:noFill/>
                    </a:ln>
                    <a:solidFill>
                      <a:srgbClr val="4F81BD">
                        <a:lumMod val="50000"/>
                      </a:srgbClr>
                    </a:solidFill>
                    <a:effectLst/>
                    <a:uLnTx/>
                    <a:uFillTx/>
                    <a:latin typeface="Calibri"/>
                    <a:ea typeface="+mn-ea"/>
                    <a:cs typeface="+mn-cs"/>
                  </a:rPr>
                  <a:t> desde memoria.</a:t>
                </a:r>
              </a:p>
            </p:txBody>
          </p:sp>
        </mc:Choice>
        <mc:Fallback xmlns="">
          <p:sp>
            <p:nvSpPr>
              <p:cNvPr id="7" name="Rectángulo 6"/>
              <p:cNvSpPr>
                <a:spLocks noRot="1" noChangeAspect="1" noMove="1" noResize="1" noEditPoints="1" noAdjustHandles="1" noChangeArrowheads="1" noChangeShapeType="1" noTextEdit="1"/>
              </p:cNvSpPr>
              <p:nvPr/>
            </p:nvSpPr>
            <p:spPr>
              <a:xfrm>
                <a:off x="899592" y="5373216"/>
                <a:ext cx="7336056" cy="936104"/>
              </a:xfrm>
              <a:prstGeom prst="rect">
                <a:avLst/>
              </a:prstGeom>
              <a:blipFill rotWithShape="0">
                <a:blip r:embed="rId3"/>
                <a:stretch>
                  <a:fillRect t="-1183"/>
                </a:stretch>
              </a:blipFill>
              <a:ln w="9525"/>
              <a:effectLst>
                <a:outerShdw blurRad="76200" dir="18900000" sy="23000" kx="-1200000" algn="bl" rotWithShape="0">
                  <a:prstClr val="black">
                    <a:alpha val="20000"/>
                  </a:prstClr>
                </a:outerShdw>
              </a:effectLst>
            </p:spPr>
            <p:txBody>
              <a:bodyPr/>
              <a:lstStyle/>
              <a:p>
                <a:r>
                  <a:rPr lang="es-HN">
                    <a:noFill/>
                  </a:rPr>
                  <a:t> </a:t>
                </a:r>
              </a:p>
            </p:txBody>
          </p:sp>
        </mc:Fallback>
      </mc:AlternateContent>
      <p:sp>
        <p:nvSpPr>
          <p:cNvPr id="8" name="Rectángulo 7"/>
          <p:cNvSpPr/>
          <p:nvPr/>
        </p:nvSpPr>
        <p:spPr>
          <a:xfrm>
            <a:off x="827584" y="116632"/>
            <a:ext cx="7336056" cy="665099"/>
          </a:xfrm>
          <a:prstGeom prst="rect">
            <a:avLst/>
          </a:prstGeom>
          <a:solidFill>
            <a:schemeClr val="bg1"/>
          </a:solidFill>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F81BD">
                    <a:lumMod val="50000"/>
                  </a:srgbClr>
                </a:solidFill>
                <a:effectLst/>
                <a:uLnTx/>
                <a:uFillTx/>
                <a:latin typeface="Calibri"/>
                <a:ea typeface="+mn-ea"/>
                <a:cs typeface="+mn-cs"/>
              </a:rPr>
              <a:t>Cache simple donde las peticiones del procesador son de una palabra cada una y los bloques consisten de una palabra.</a:t>
            </a:r>
            <a:endParaRPr kumimoji="0" lang="es-HN" sz="18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Tree>
    <p:extLst>
      <p:ext uri="{BB962C8B-B14F-4D97-AF65-F5344CB8AC3E}">
        <p14:creationId xmlns:p14="http://schemas.microsoft.com/office/powerpoint/2010/main" val="27440078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Rectángulo 4"/>
          <p:cNvSpPr/>
          <p:nvPr/>
        </p:nvSpPr>
        <p:spPr>
          <a:xfrm>
            <a:off x="827584" y="260648"/>
            <a:ext cx="7336056" cy="1053247"/>
          </a:xfrm>
          <a:prstGeom prst="rect">
            <a:avLst/>
          </a:prstGeom>
          <a:solidFill>
            <a:schemeClr val="bg1"/>
          </a:solidFill>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F81BD">
                    <a:lumMod val="50000"/>
                  </a:srgbClr>
                </a:solidFill>
                <a:effectLst/>
                <a:uLnTx/>
                <a:uFillTx/>
                <a:latin typeface="Calibri"/>
                <a:ea typeface="+mn-ea"/>
                <a:cs typeface="+mn-cs"/>
              </a:rPr>
              <a:t>La manera más sencilla de asignar una posición en la cache para cada palabra es asignarla en relación con la dirección de la palabra en memoria.</a:t>
            </a:r>
            <a:endParaRPr kumimoji="0" lang="es-HN" sz="18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8" name="Rectángulo 7"/>
          <p:cNvSpPr/>
          <p:nvPr/>
        </p:nvSpPr>
        <p:spPr>
          <a:xfrm>
            <a:off x="323528" y="1679852"/>
            <a:ext cx="8496944" cy="648072"/>
          </a:xfrm>
          <a:prstGeom prst="rect">
            <a:avLst/>
          </a:prstGeom>
          <a:solidFill>
            <a:schemeClr val="tx2">
              <a:lumMod val="75000"/>
            </a:schemeClr>
          </a:solidFill>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prstClr val="white"/>
                </a:solidFill>
                <a:effectLst/>
                <a:uLnTx/>
                <a:uFillTx/>
                <a:latin typeface="Calibri"/>
                <a:ea typeface="+mn-ea"/>
                <a:cs typeface="+mn-cs"/>
              </a:rPr>
              <a:t>Numero de Línea en cache = (Numero del bloque) modulo (Número de líneas de cache)</a:t>
            </a:r>
          </a:p>
        </p:txBody>
      </p:sp>
      <mc:AlternateContent xmlns:mc="http://schemas.openxmlformats.org/markup-compatibility/2006" xmlns:a14="http://schemas.microsoft.com/office/drawing/2010/main">
        <mc:Choice Requires="a14">
          <p:sp>
            <p:nvSpPr>
              <p:cNvPr id="11" name="Rectángulo 10"/>
              <p:cNvSpPr/>
              <p:nvPr/>
            </p:nvSpPr>
            <p:spPr>
              <a:xfrm>
                <a:off x="1173656" y="3717032"/>
                <a:ext cx="6624736" cy="2376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rPr>
                  <a:t>EJEMPLO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rPr>
                  <a:t>Una memoria de 32 bloques y una cache de 8 líneas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es-MX" sz="1800" b="0" i="1" u="none" strike="noStrike" kern="1200" cap="none" spc="0" normalizeH="0" baseline="0" noProof="0" dirty="0" smtClean="0">
                            <a:ln>
                              <a:noFill/>
                            </a:ln>
                            <a:solidFill>
                              <a:srgbClr val="4F81BD">
                                <a:lumMod val="75000"/>
                              </a:srgbClr>
                            </a:solidFill>
                            <a:effectLst/>
                            <a:uLnTx/>
                            <a:uFillTx/>
                            <a:latin typeface="Cambria Math" panose="02040503050406030204" pitchFamily="18" charset="0"/>
                            <a:ea typeface="+mn-ea"/>
                            <a:cs typeface="+mn-cs"/>
                          </a:rPr>
                        </m:ctrlPr>
                      </m:sSubPr>
                      <m:e>
                        <m:r>
                          <m:rPr>
                            <m:sty m:val="p"/>
                          </m:rPr>
                          <a:rPr kumimoji="0" lang="es-MX" sz="1800" b="0" i="0" u="none" strike="noStrike" kern="1200" cap="none" spc="0" normalizeH="0" baseline="0" noProof="0" dirty="0" smtClean="0">
                            <a:ln>
                              <a:noFill/>
                            </a:ln>
                            <a:solidFill>
                              <a:srgbClr val="4F81BD">
                                <a:lumMod val="75000"/>
                              </a:srgbClr>
                            </a:solidFill>
                            <a:effectLst/>
                            <a:uLnTx/>
                            <a:uFillTx/>
                            <a:latin typeface="Cambria Math" panose="02040503050406030204" pitchFamily="18" charset="0"/>
                            <a:ea typeface="+mn-ea"/>
                            <a:cs typeface="+mn-cs"/>
                          </a:rPr>
                          <m:t>Log</m:t>
                        </m:r>
                      </m:e>
                      <m:sub>
                        <m:r>
                          <a:rPr kumimoji="0" lang="es-MX" sz="1800" b="0" i="0" u="none" strike="noStrike" kern="1200" cap="none" spc="0" normalizeH="0" baseline="0" noProof="0" dirty="0" smtClean="0">
                            <a:ln>
                              <a:noFill/>
                            </a:ln>
                            <a:solidFill>
                              <a:srgbClr val="4F81BD">
                                <a:lumMod val="75000"/>
                              </a:srgbClr>
                            </a:solidFill>
                            <a:effectLst/>
                            <a:uLnTx/>
                            <a:uFillTx/>
                            <a:latin typeface="Cambria Math" panose="02040503050406030204" pitchFamily="18" charset="0"/>
                            <a:ea typeface="+mn-ea"/>
                            <a:cs typeface="+mn-cs"/>
                          </a:rPr>
                          <m:t>2</m:t>
                        </m:r>
                      </m:sub>
                    </m:sSub>
                  </m:oMath>
                </a14:m>
                <a:r>
                  <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rPr>
                  <a:t> 32 = 5</a:t>
                </a: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es-MX" sz="1800" b="0" i="1" u="none" strike="noStrike" kern="1200" cap="none" spc="0" normalizeH="0" baseline="0" noProof="0" dirty="0">
                            <a:ln>
                              <a:noFill/>
                            </a:ln>
                            <a:solidFill>
                              <a:srgbClr val="4F81BD">
                                <a:lumMod val="75000"/>
                              </a:srgbClr>
                            </a:solidFill>
                            <a:effectLst/>
                            <a:uLnTx/>
                            <a:uFillTx/>
                            <a:latin typeface="Cambria Math" panose="02040503050406030204" pitchFamily="18" charset="0"/>
                            <a:ea typeface="+mn-ea"/>
                            <a:cs typeface="+mn-cs"/>
                          </a:rPr>
                        </m:ctrlPr>
                      </m:sSubPr>
                      <m:e>
                        <m:r>
                          <m:rPr>
                            <m:sty m:val="p"/>
                          </m:rPr>
                          <a:rPr kumimoji="0" lang="es-MX" sz="1800" b="0" i="0" u="none" strike="noStrike" kern="1200" cap="none" spc="0" normalizeH="0" baseline="0" noProof="0" dirty="0">
                            <a:ln>
                              <a:noFill/>
                            </a:ln>
                            <a:solidFill>
                              <a:srgbClr val="4F81BD">
                                <a:lumMod val="75000"/>
                              </a:srgbClr>
                            </a:solidFill>
                            <a:effectLst/>
                            <a:uLnTx/>
                            <a:uFillTx/>
                            <a:latin typeface="Cambria Math" panose="02040503050406030204" pitchFamily="18" charset="0"/>
                            <a:ea typeface="+mn-ea"/>
                            <a:cs typeface="+mn-cs"/>
                          </a:rPr>
                          <m:t>Log</m:t>
                        </m:r>
                      </m:e>
                      <m:sub>
                        <m:r>
                          <a:rPr kumimoji="0" lang="es-MX" sz="1800" b="0" i="0" u="none" strike="noStrike" kern="1200" cap="none" spc="0" normalizeH="0" baseline="0" noProof="0" dirty="0">
                            <a:ln>
                              <a:noFill/>
                            </a:ln>
                            <a:solidFill>
                              <a:srgbClr val="4F81BD">
                                <a:lumMod val="75000"/>
                              </a:srgbClr>
                            </a:solidFill>
                            <a:effectLst/>
                            <a:uLnTx/>
                            <a:uFillTx/>
                            <a:latin typeface="Cambria Math" panose="02040503050406030204" pitchFamily="18" charset="0"/>
                            <a:ea typeface="+mn-ea"/>
                            <a:cs typeface="+mn-cs"/>
                          </a:rPr>
                          <m:t>2</m:t>
                        </m:r>
                      </m:sub>
                    </m:sSub>
                  </m:oMath>
                </a14:m>
                <a:r>
                  <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rPr>
                  <a:t> 8 = 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rPr>
                  <a:t>El bloque </a:t>
                </a:r>
                <a:r>
                  <a:rPr kumimoji="0" lang="es-MX" sz="1800" b="1" i="0" u="none" strike="noStrike" kern="1200" cap="none" spc="0" normalizeH="0" baseline="0" noProof="0" dirty="0">
                    <a:ln>
                      <a:noFill/>
                    </a:ln>
                    <a:solidFill>
                      <a:srgbClr val="4F81BD">
                        <a:lumMod val="75000"/>
                      </a:srgbClr>
                    </a:solidFill>
                    <a:effectLst/>
                    <a:uLnTx/>
                    <a:uFillTx/>
                    <a:latin typeface="Calibri"/>
                    <a:ea typeface="+mn-ea"/>
                    <a:cs typeface="+mn-cs"/>
                  </a:rPr>
                  <a:t>00</a:t>
                </a:r>
                <a:r>
                  <a:rPr kumimoji="0" lang="es-MX" sz="1800" b="1" i="0" u="none" strike="noStrike" kern="1200" cap="none" spc="0" normalizeH="0" baseline="0" noProof="0" dirty="0">
                    <a:ln>
                      <a:noFill/>
                    </a:ln>
                    <a:solidFill>
                      <a:srgbClr val="C00000"/>
                    </a:solidFill>
                    <a:effectLst/>
                    <a:uLnTx/>
                    <a:uFillTx/>
                    <a:latin typeface="Calibri"/>
                    <a:ea typeface="+mn-ea"/>
                    <a:cs typeface="+mn-cs"/>
                  </a:rPr>
                  <a:t>001</a:t>
                </a:r>
                <a:r>
                  <a:rPr kumimoji="0" lang="es-MX" sz="1800" b="0" i="0" u="none" strike="noStrike" kern="1200" cap="none" spc="0" normalizeH="0" baseline="0" noProof="0" dirty="0">
                    <a:ln>
                      <a:noFill/>
                    </a:ln>
                    <a:solidFill>
                      <a:srgbClr val="C00000"/>
                    </a:solidFill>
                    <a:effectLst/>
                    <a:uLnTx/>
                    <a:uFillTx/>
                    <a:latin typeface="Calibri"/>
                    <a:ea typeface="+mn-ea"/>
                    <a:cs typeface="+mn-cs"/>
                  </a:rPr>
                  <a:t> </a:t>
                </a:r>
                <a:r>
                  <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rPr>
                  <a:t>de memoria se asigna a la línea 001 de la cache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endParaRPr>
              </a:p>
            </p:txBody>
          </p:sp>
        </mc:Choice>
        <mc:Fallback xmlns="">
          <p:sp>
            <p:nvSpPr>
              <p:cNvPr id="11" name="Rectángulo 10"/>
              <p:cNvSpPr>
                <a:spLocks noRot="1" noChangeAspect="1" noMove="1" noResize="1" noEditPoints="1" noAdjustHandles="1" noChangeArrowheads="1" noChangeShapeType="1" noTextEdit="1"/>
              </p:cNvSpPr>
              <p:nvPr/>
            </p:nvSpPr>
            <p:spPr>
              <a:xfrm>
                <a:off x="1173656" y="3717032"/>
                <a:ext cx="6624736" cy="2376264"/>
              </a:xfrm>
              <a:prstGeom prst="rect">
                <a:avLst/>
              </a:prstGeom>
              <a:blipFill>
                <a:blip r:embed="rId2"/>
                <a:stretch>
                  <a:fillRect l="-642"/>
                </a:stretch>
              </a:blipFill>
            </p:spPr>
            <p:txBody>
              <a:bodyPr/>
              <a:lstStyle/>
              <a:p>
                <a:r>
                  <a:rPr lang="es-HN">
                    <a:noFill/>
                  </a:rPr>
                  <a:t> </a:t>
                </a:r>
              </a:p>
            </p:txBody>
          </p:sp>
        </mc:Fallback>
      </mc:AlternateContent>
      <p:sp>
        <p:nvSpPr>
          <p:cNvPr id="6" name="Rectángulo 5"/>
          <p:cNvSpPr/>
          <p:nvPr/>
        </p:nvSpPr>
        <p:spPr>
          <a:xfrm>
            <a:off x="3748482" y="2484587"/>
            <a:ext cx="1475083"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002060"/>
                </a:solidFill>
                <a:effectLst/>
                <a:uLnTx/>
                <a:uFillTx/>
                <a:latin typeface="Calibri"/>
                <a:ea typeface="+mn-ea"/>
                <a:cs typeface="+mn-cs"/>
              </a:rPr>
              <a:t>i= j modulo m</a:t>
            </a:r>
          </a:p>
        </p:txBody>
      </p:sp>
      <p:sp>
        <p:nvSpPr>
          <p:cNvPr id="7" name="Rectángulo 6"/>
          <p:cNvSpPr/>
          <p:nvPr/>
        </p:nvSpPr>
        <p:spPr>
          <a:xfrm>
            <a:off x="3602824" y="2895402"/>
            <a:ext cx="193835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002060"/>
                </a:solidFill>
                <a:effectLst/>
                <a:uLnTx/>
                <a:uFillTx/>
                <a:latin typeface="Calibri"/>
                <a:ea typeface="+mn-ea"/>
                <a:cs typeface="+mn-cs"/>
              </a:rPr>
              <a:t>i= 00001 modulo 8</a:t>
            </a:r>
          </a:p>
        </p:txBody>
      </p:sp>
    </p:spTree>
    <p:extLst>
      <p:ext uri="{BB962C8B-B14F-4D97-AF65-F5344CB8AC3E}">
        <p14:creationId xmlns:p14="http://schemas.microsoft.com/office/powerpoint/2010/main" val="4174442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Imagen 4"/>
          <p:cNvPicPr>
            <a:picLocks noChangeAspect="1"/>
          </p:cNvPicPr>
          <p:nvPr/>
        </p:nvPicPr>
        <p:blipFill>
          <a:blip r:embed="rId2"/>
          <a:stretch>
            <a:fillRect/>
          </a:stretch>
        </p:blipFill>
        <p:spPr>
          <a:xfrm>
            <a:off x="899592" y="397334"/>
            <a:ext cx="7392595" cy="5479938"/>
          </a:xfrm>
          <a:prstGeom prst="rect">
            <a:avLst/>
          </a:prstGeom>
        </p:spPr>
      </p:pic>
    </p:spTree>
    <p:extLst>
      <p:ext uri="{BB962C8B-B14F-4D97-AF65-F5344CB8AC3E}">
        <p14:creationId xmlns:p14="http://schemas.microsoft.com/office/powerpoint/2010/main" val="4256899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9" name="Imagen 8">
            <a:extLst>
              <a:ext uri="{FF2B5EF4-FFF2-40B4-BE49-F238E27FC236}">
                <a16:creationId xmlns:a16="http://schemas.microsoft.com/office/drawing/2014/main" id="{B9203713-AFB0-4181-81AD-5356CE9DD67B}"/>
              </a:ext>
            </a:extLst>
          </p:cNvPr>
          <p:cNvPicPr>
            <a:picLocks noChangeAspect="1"/>
          </p:cNvPicPr>
          <p:nvPr/>
        </p:nvPicPr>
        <p:blipFill>
          <a:blip r:embed="rId2"/>
          <a:stretch>
            <a:fillRect/>
          </a:stretch>
        </p:blipFill>
        <p:spPr>
          <a:xfrm>
            <a:off x="1550781" y="16227"/>
            <a:ext cx="6069219" cy="6411147"/>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CuadroTexto 6">
            <a:extLst>
              <a:ext uri="{FF2B5EF4-FFF2-40B4-BE49-F238E27FC236}">
                <a16:creationId xmlns:a16="http://schemas.microsoft.com/office/drawing/2014/main" id="{5CCE6405-0A08-4584-9D1F-2EFA580E72E7}"/>
              </a:ext>
            </a:extLst>
          </p:cNvPr>
          <p:cNvSpPr txBox="1"/>
          <p:nvPr/>
        </p:nvSpPr>
        <p:spPr>
          <a:xfrm>
            <a:off x="2457767" y="310101"/>
            <a:ext cx="4228465" cy="369332"/>
          </a:xfrm>
          <a:prstGeom prst="rect">
            <a:avLst/>
          </a:prstGeom>
          <a:noFill/>
        </p:spPr>
        <p:txBody>
          <a:bodyPr wrap="none" rtlCol="0">
            <a:spAutoFit/>
          </a:bodyPr>
          <a:lstStyle/>
          <a:p>
            <a:r>
              <a:rPr lang="es-ES" b="1" dirty="0">
                <a:solidFill>
                  <a:srgbClr val="0070C0"/>
                </a:solidFill>
              </a:rPr>
              <a:t>ASIGNACIÓN DE BLOQUES DE K PALABRAS</a:t>
            </a:r>
            <a:endParaRPr lang="es-HN" b="1" dirty="0">
              <a:solidFill>
                <a:srgbClr val="0070C0"/>
              </a:solidFill>
            </a:endParaRPr>
          </a:p>
        </p:txBody>
      </p:sp>
      <p:pic>
        <p:nvPicPr>
          <p:cNvPr id="8" name="Imagen 7">
            <a:extLst>
              <a:ext uri="{FF2B5EF4-FFF2-40B4-BE49-F238E27FC236}">
                <a16:creationId xmlns:a16="http://schemas.microsoft.com/office/drawing/2014/main" id="{B40EAFDF-BEDF-4334-AD74-E8DD7E40838F}"/>
              </a:ext>
            </a:extLst>
          </p:cNvPr>
          <p:cNvPicPr>
            <a:picLocks noChangeAspect="1"/>
          </p:cNvPicPr>
          <p:nvPr/>
        </p:nvPicPr>
        <p:blipFill>
          <a:blip r:embed="rId2"/>
          <a:stretch>
            <a:fillRect/>
          </a:stretch>
        </p:blipFill>
        <p:spPr>
          <a:xfrm>
            <a:off x="307109" y="905522"/>
            <a:ext cx="4191667" cy="4423135"/>
          </a:xfrm>
          <a:prstGeom prst="rect">
            <a:avLst/>
          </a:prstGeom>
        </p:spPr>
      </p:pic>
      <p:pic>
        <p:nvPicPr>
          <p:cNvPr id="10" name="Imagen 9">
            <a:extLst>
              <a:ext uri="{FF2B5EF4-FFF2-40B4-BE49-F238E27FC236}">
                <a16:creationId xmlns:a16="http://schemas.microsoft.com/office/drawing/2014/main" id="{02A29469-EE86-41CF-B2A6-98FC366145AF}"/>
              </a:ext>
            </a:extLst>
          </p:cNvPr>
          <p:cNvPicPr>
            <a:picLocks noChangeAspect="1"/>
          </p:cNvPicPr>
          <p:nvPr/>
        </p:nvPicPr>
        <p:blipFill>
          <a:blip r:embed="rId3"/>
          <a:stretch>
            <a:fillRect/>
          </a:stretch>
        </p:blipFill>
        <p:spPr>
          <a:xfrm>
            <a:off x="4731798" y="1171853"/>
            <a:ext cx="4221219" cy="3461042"/>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0" name="CuadroTexto 9">
            <a:extLst>
              <a:ext uri="{FF2B5EF4-FFF2-40B4-BE49-F238E27FC236}">
                <a16:creationId xmlns:a16="http://schemas.microsoft.com/office/drawing/2014/main" id="{C048A6FB-D8A4-4913-AA3C-A7F9A238CF36}"/>
              </a:ext>
            </a:extLst>
          </p:cNvPr>
          <p:cNvSpPr txBox="1"/>
          <p:nvPr/>
        </p:nvSpPr>
        <p:spPr>
          <a:xfrm>
            <a:off x="1524000" y="278296"/>
            <a:ext cx="4228465" cy="369332"/>
          </a:xfrm>
          <a:prstGeom prst="rect">
            <a:avLst/>
          </a:prstGeom>
          <a:noFill/>
        </p:spPr>
        <p:txBody>
          <a:bodyPr wrap="none" rtlCol="0">
            <a:spAutoFit/>
          </a:bodyPr>
          <a:lstStyle/>
          <a:p>
            <a:r>
              <a:rPr lang="es-ES" b="1" dirty="0">
                <a:solidFill>
                  <a:srgbClr val="0070C0"/>
                </a:solidFill>
              </a:rPr>
              <a:t>ASIGNACIÓN DE BLOQUES DE K PALABRAS</a:t>
            </a:r>
            <a:endParaRPr lang="es-HN" b="1" dirty="0">
              <a:solidFill>
                <a:srgbClr val="0070C0"/>
              </a:solidFill>
            </a:endParaRPr>
          </a:p>
        </p:txBody>
      </p:sp>
      <p:pic>
        <p:nvPicPr>
          <p:cNvPr id="11" name="Imagen 10">
            <a:extLst>
              <a:ext uri="{FF2B5EF4-FFF2-40B4-BE49-F238E27FC236}">
                <a16:creationId xmlns:a16="http://schemas.microsoft.com/office/drawing/2014/main" id="{7B36AFBF-22A6-4905-9E26-44E041760AE2}"/>
              </a:ext>
            </a:extLst>
          </p:cNvPr>
          <p:cNvPicPr>
            <a:picLocks noChangeAspect="1"/>
          </p:cNvPicPr>
          <p:nvPr/>
        </p:nvPicPr>
        <p:blipFill>
          <a:blip r:embed="rId2"/>
          <a:stretch>
            <a:fillRect/>
          </a:stretch>
        </p:blipFill>
        <p:spPr>
          <a:xfrm>
            <a:off x="5390307" y="7954"/>
            <a:ext cx="2647608" cy="6579704"/>
          </a:xfrm>
          <a:prstGeom prst="rect">
            <a:avLst/>
          </a:prstGeom>
        </p:spPr>
      </p:pic>
      <p:pic>
        <p:nvPicPr>
          <p:cNvPr id="5" name="Imagen 4">
            <a:extLst>
              <a:ext uri="{FF2B5EF4-FFF2-40B4-BE49-F238E27FC236}">
                <a16:creationId xmlns:a16="http://schemas.microsoft.com/office/drawing/2014/main" id="{F55CFBBD-80BF-4CE5-9253-20B2D7C0AF36}"/>
              </a:ext>
            </a:extLst>
          </p:cNvPr>
          <p:cNvPicPr>
            <a:picLocks noChangeAspect="1"/>
          </p:cNvPicPr>
          <p:nvPr/>
        </p:nvPicPr>
        <p:blipFill>
          <a:blip r:embed="rId3"/>
          <a:stretch>
            <a:fillRect/>
          </a:stretch>
        </p:blipFill>
        <p:spPr>
          <a:xfrm>
            <a:off x="351943" y="807868"/>
            <a:ext cx="4696812" cy="4949402"/>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Rectángulo 5"/>
          <p:cNvSpPr/>
          <p:nvPr/>
        </p:nvSpPr>
        <p:spPr>
          <a:xfrm>
            <a:off x="971600" y="404664"/>
            <a:ext cx="7336056" cy="1296144"/>
          </a:xfrm>
          <a:prstGeom prst="rect">
            <a:avLst/>
          </a:prstGeom>
          <a:solidFill>
            <a:schemeClr val="bg1"/>
          </a:solidFill>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F81BD">
                    <a:lumMod val="75000"/>
                  </a:srgbClr>
                </a:solidFill>
                <a:effectLst/>
                <a:uLnTx/>
                <a:uFillTx/>
                <a:latin typeface="Calibri"/>
                <a:ea typeface="+mn-ea"/>
                <a:cs typeface="+mn-cs"/>
              </a:rPr>
              <a:t>Puesto que cada línea de la cache puede contener los datos de unas cuantas direcciones de memoria, </a:t>
            </a:r>
            <a:r>
              <a:rPr kumimoji="0" lang="es-ES" sz="1800" b="0" i="0" u="none" strike="noStrike" kern="1200" cap="none" spc="0" normalizeH="0" baseline="0" noProof="0" dirty="0">
                <a:ln>
                  <a:noFill/>
                </a:ln>
                <a:solidFill>
                  <a:srgbClr val="C00000"/>
                </a:solidFill>
                <a:effectLst/>
                <a:uLnTx/>
                <a:uFillTx/>
                <a:latin typeface="Calibri"/>
                <a:ea typeface="+mn-ea"/>
                <a:cs typeface="+mn-cs"/>
              </a:rPr>
              <a:t>¿Cómo se puede saber si los datos en la cache son los deseados? Es decir, ¿Cómo se sabe si una palabra solicitada está en la cache o no?</a:t>
            </a:r>
          </a:p>
        </p:txBody>
      </p:sp>
      <p:sp>
        <p:nvSpPr>
          <p:cNvPr id="8" name="Rectángulo 7"/>
          <p:cNvSpPr/>
          <p:nvPr/>
        </p:nvSpPr>
        <p:spPr>
          <a:xfrm>
            <a:off x="971600" y="2204864"/>
            <a:ext cx="7336056" cy="1224136"/>
          </a:xfrm>
          <a:prstGeom prst="rect">
            <a:avLst/>
          </a:prstGeom>
          <a:solidFill>
            <a:schemeClr val="bg1"/>
          </a:solidFill>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F81BD">
                    <a:lumMod val="75000"/>
                  </a:srgbClr>
                </a:solidFill>
                <a:effectLst/>
                <a:uLnTx/>
                <a:uFillTx/>
                <a:latin typeface="Calibri"/>
                <a:ea typeface="+mn-ea"/>
                <a:cs typeface="+mn-cs"/>
              </a:rPr>
              <a:t>Esto se logra agregando un conjunto de </a:t>
            </a:r>
            <a:r>
              <a:rPr kumimoji="0" lang="es-ES" sz="1800" b="0" i="0" u="none" strike="noStrike" kern="1200" cap="none" spc="0" normalizeH="0" baseline="0" noProof="0" dirty="0">
                <a:ln>
                  <a:noFill/>
                </a:ln>
                <a:solidFill>
                  <a:srgbClr val="C00000"/>
                </a:solidFill>
                <a:effectLst/>
                <a:uLnTx/>
                <a:uFillTx/>
                <a:latin typeface="Calibri"/>
                <a:ea typeface="+mn-ea"/>
                <a:cs typeface="+mn-cs"/>
              </a:rPr>
              <a:t>etiquetas (tags), </a:t>
            </a:r>
            <a:r>
              <a:rPr kumimoji="0" lang="es-ES" sz="1800" b="0" i="0" u="none" strike="noStrike" kern="1200" cap="none" spc="0" normalizeH="0" baseline="0" noProof="0" dirty="0">
                <a:ln>
                  <a:noFill/>
                </a:ln>
                <a:solidFill>
                  <a:srgbClr val="4F81BD">
                    <a:lumMod val="75000"/>
                  </a:srgbClr>
                </a:solidFill>
                <a:effectLst/>
                <a:uLnTx/>
                <a:uFillTx/>
                <a:latin typeface="Calibri"/>
                <a:ea typeface="+mn-ea"/>
                <a:cs typeface="+mn-cs"/>
              </a:rPr>
              <a:t>las cuales contienen la información de la dirección requerida para identificar si una palabra de la cache corresponde a la palabra solicitada.</a:t>
            </a:r>
            <a:endParaRPr kumimoji="0" lang="es-ES" sz="1800" b="0" i="0" u="none" strike="noStrike" kern="1200" cap="none" spc="0" normalizeH="0" baseline="0" noProof="0" dirty="0">
              <a:ln>
                <a:noFill/>
              </a:ln>
              <a:solidFill>
                <a:srgbClr val="C00000"/>
              </a:solidFill>
              <a:effectLst/>
              <a:uLnTx/>
              <a:uFillTx/>
              <a:latin typeface="Calibri"/>
              <a:ea typeface="+mn-ea"/>
              <a:cs typeface="+mn-cs"/>
            </a:endParaRPr>
          </a:p>
        </p:txBody>
      </p:sp>
      <p:sp>
        <p:nvSpPr>
          <p:cNvPr id="9" name="Rectángulo 8"/>
          <p:cNvSpPr/>
          <p:nvPr/>
        </p:nvSpPr>
        <p:spPr>
          <a:xfrm>
            <a:off x="1173656" y="3933056"/>
            <a:ext cx="6624736" cy="2376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rPr>
              <a:t>EJEMPLO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rPr>
              <a:t>Una memoria de 32 bloques y una cache de 8 líneas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rPr>
              <a:t>El bloque con la dirección de memoria </a:t>
            </a:r>
            <a:r>
              <a:rPr kumimoji="0" lang="es-MX" sz="1800" b="0" i="0" u="none" strike="noStrike" kern="1200" cap="none" spc="0" normalizeH="0" baseline="0" noProof="0" dirty="0">
                <a:ln>
                  <a:noFill/>
                </a:ln>
                <a:solidFill>
                  <a:srgbClr val="00B0F0"/>
                </a:solidFill>
                <a:effectLst/>
                <a:uLnTx/>
                <a:uFillTx/>
                <a:latin typeface="Calibri"/>
                <a:ea typeface="+mn-ea"/>
                <a:cs typeface="+mn-cs"/>
              </a:rPr>
              <a:t>00</a:t>
            </a:r>
            <a:r>
              <a:rPr kumimoji="0" lang="es-MX" sz="1800" b="0" i="0" u="none" strike="noStrike" kern="1200" cap="none" spc="0" normalizeH="0" baseline="0" noProof="0" dirty="0">
                <a:ln>
                  <a:noFill/>
                </a:ln>
                <a:solidFill>
                  <a:srgbClr val="C00000"/>
                </a:solidFill>
                <a:effectLst/>
                <a:uLnTx/>
                <a:uFillTx/>
                <a:latin typeface="Calibri"/>
                <a:ea typeface="+mn-ea"/>
                <a:cs typeface="+mn-cs"/>
              </a:rPr>
              <a:t>001 </a:t>
            </a:r>
            <a:r>
              <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rPr>
              <a:t>se asigna a la línea </a:t>
            </a:r>
            <a:r>
              <a:rPr kumimoji="0" lang="es-MX" sz="1800" b="0" i="0" u="none" strike="noStrike" kern="1200" cap="none" spc="0" normalizeH="0" baseline="0" noProof="0" dirty="0">
                <a:ln>
                  <a:noFill/>
                </a:ln>
                <a:solidFill>
                  <a:srgbClr val="C00000"/>
                </a:solidFill>
                <a:effectLst/>
                <a:uLnTx/>
                <a:uFillTx/>
                <a:latin typeface="Calibri"/>
                <a:ea typeface="+mn-ea"/>
                <a:cs typeface="+mn-cs"/>
              </a:rPr>
              <a:t>001 </a:t>
            </a:r>
            <a:r>
              <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rPr>
              <a:t>de la cache y etiqueta </a:t>
            </a:r>
            <a:r>
              <a:rPr kumimoji="0" lang="es-MX" sz="1800" b="0" i="0" u="none" strike="noStrike" kern="1200" cap="none" spc="0" normalizeH="0" baseline="0" noProof="0" dirty="0">
                <a:ln>
                  <a:noFill/>
                </a:ln>
                <a:solidFill>
                  <a:srgbClr val="00B0F0"/>
                </a:solidFill>
                <a:effectLst/>
                <a:uLnTx/>
                <a:uFillTx/>
                <a:latin typeface="Calibri"/>
                <a:ea typeface="+mn-ea"/>
                <a:cs typeface="+mn-cs"/>
              </a:rPr>
              <a:t>00</a:t>
            </a:r>
            <a:r>
              <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spTree>
    <p:extLst>
      <p:ext uri="{BB962C8B-B14F-4D97-AF65-F5344CB8AC3E}">
        <p14:creationId xmlns:p14="http://schemas.microsoft.com/office/powerpoint/2010/main" val="15954994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CuadroTexto"/>
          <p:cNvSpPr txBox="1"/>
          <p:nvPr/>
        </p:nvSpPr>
        <p:spPr>
          <a:xfrm>
            <a:off x="3415608" y="1340768"/>
            <a:ext cx="310258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3600" b="1" i="0" u="none" strike="noStrike" kern="1200" cap="none" spc="0" normalizeH="0" baseline="0" noProof="0" dirty="0">
                <a:ln>
                  <a:noFill/>
                </a:ln>
                <a:solidFill>
                  <a:srgbClr val="006699"/>
                </a:solidFill>
                <a:effectLst/>
                <a:uLnTx/>
                <a:uFillTx/>
                <a:latin typeface="Calibri"/>
                <a:ea typeface="+mn-ea"/>
                <a:cs typeface="+mn-cs"/>
              </a:rPr>
              <a:t>BIT DE VALIDEZ</a:t>
            </a:r>
          </a:p>
        </p:txBody>
      </p:sp>
      <p:sp>
        <p:nvSpPr>
          <p:cNvPr id="7" name="Rectángulo 6"/>
          <p:cNvSpPr/>
          <p:nvPr/>
        </p:nvSpPr>
        <p:spPr>
          <a:xfrm>
            <a:off x="1440746" y="2205731"/>
            <a:ext cx="6543650" cy="3024336"/>
          </a:xfrm>
          <a:prstGeom prst="rect">
            <a:avLst/>
          </a:prstGeom>
          <a:solidFill>
            <a:schemeClr val="bg1"/>
          </a:solidFill>
          <a:ln w="9525"/>
          <a:effectLst>
            <a:glow rad="101600">
              <a:schemeClr val="accent1">
                <a:satMod val="175000"/>
                <a:alpha val="40000"/>
              </a:schemeClr>
            </a:glow>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srgbClr val="006699"/>
                </a:solidFill>
                <a:effectLst/>
                <a:uLnTx/>
                <a:uFillTx/>
                <a:latin typeface="Calibri"/>
                <a:ea typeface="+mn-ea"/>
                <a:cs typeface="+mn-cs"/>
              </a:rPr>
              <a:t>Cuando un procesador se inicia, la cache estará vacía y las etiquetas no tendrán significado real, en consecuencia, durante la ejecución de un programa se requiere un bit validez para indicar si la línea contiene un bloque del programa que se esta ejecutando.</a:t>
            </a:r>
          </a:p>
        </p:txBody>
      </p:sp>
      <p:sp>
        <p:nvSpPr>
          <p:cNvPr id="9" name="Rectángulo 8"/>
          <p:cNvSpPr/>
          <p:nvPr/>
        </p:nvSpPr>
        <p:spPr>
          <a:xfrm>
            <a:off x="323528" y="1209141"/>
            <a:ext cx="1582131" cy="1427771"/>
          </a:xfrm>
          <a:prstGeom prst="rect">
            <a:avLst/>
          </a:prstGeom>
          <a:blipFill rotWithShape="0">
            <a:blip r:embed="rId2"/>
            <a:stretch>
              <a:fillRect/>
            </a:stretch>
          </a:blipFill>
          <a:scene3d>
            <a:camera prst="orthographicFront"/>
            <a:lightRig rig="threePt" dir="t">
              <a:rot lat="0" lon="0" rev="7500000"/>
            </a:lightRig>
          </a:scene3d>
          <a:sp3d z="152400" extrusionH="63500" prstMaterial="matte">
            <a:bevelT w="50800" h="19050" prst="relaxedInset"/>
            <a:contourClr>
              <a:schemeClr val="bg1"/>
            </a:contourClr>
          </a:sp3d>
        </p:spPr>
        <p:style>
          <a:lnRef idx="0">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HN" dirty="0"/>
          </a:p>
        </p:txBody>
      </p:sp>
    </p:spTree>
    <p:extLst>
      <p:ext uri="{BB962C8B-B14F-4D97-AF65-F5344CB8AC3E}">
        <p14:creationId xmlns:p14="http://schemas.microsoft.com/office/powerpoint/2010/main" val="33671435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Imagen 5"/>
          <p:cNvPicPr>
            <a:picLocks noChangeAspect="1"/>
          </p:cNvPicPr>
          <p:nvPr/>
        </p:nvPicPr>
        <p:blipFill>
          <a:blip r:embed="rId2"/>
          <a:stretch>
            <a:fillRect/>
          </a:stretch>
        </p:blipFill>
        <p:spPr>
          <a:xfrm>
            <a:off x="1232959" y="121594"/>
            <a:ext cx="6723417" cy="6187726"/>
          </a:xfrm>
          <a:prstGeom prst="rect">
            <a:avLst/>
          </a:prstGeom>
        </p:spPr>
      </p:pic>
    </p:spTree>
    <p:extLst>
      <p:ext uri="{BB962C8B-B14F-4D97-AF65-F5344CB8AC3E}">
        <p14:creationId xmlns:p14="http://schemas.microsoft.com/office/powerpoint/2010/main" val="9744505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Imagen 4"/>
          <p:cNvPicPr>
            <a:picLocks noChangeAspect="1"/>
          </p:cNvPicPr>
          <p:nvPr/>
        </p:nvPicPr>
        <p:blipFill>
          <a:blip r:embed="rId2"/>
          <a:stretch>
            <a:fillRect/>
          </a:stretch>
        </p:blipFill>
        <p:spPr>
          <a:xfrm>
            <a:off x="323528" y="1679938"/>
            <a:ext cx="8593430" cy="3117214"/>
          </a:xfrm>
          <a:prstGeom prst="rect">
            <a:avLst/>
          </a:prstGeom>
        </p:spPr>
      </p:pic>
    </p:spTree>
    <p:extLst>
      <p:ext uri="{BB962C8B-B14F-4D97-AF65-F5344CB8AC3E}">
        <p14:creationId xmlns:p14="http://schemas.microsoft.com/office/powerpoint/2010/main" val="24935559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4"/>
            <a:ext cx="8229600" cy="1143000"/>
          </a:xfrm>
        </p:spPr>
        <p:txBody>
          <a:bodyPr>
            <a:normAutofit/>
          </a:bodyPr>
          <a:lstStyle/>
          <a:p>
            <a:r>
              <a:rPr lang="es-MX" sz="3600" b="1" dirty="0">
                <a:solidFill>
                  <a:srgbClr val="0070C0"/>
                </a:solidFill>
              </a:rPr>
              <a:t>EJEMPLO DE CACHE</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6 Rectángulo redondeado"/>
          <p:cNvSpPr/>
          <p:nvPr/>
        </p:nvSpPr>
        <p:spPr>
          <a:xfrm>
            <a:off x="928662" y="1000108"/>
            <a:ext cx="7358114" cy="1428760"/>
          </a:xfrm>
          <a:prstGeom prst="rect">
            <a:avLst/>
          </a:prstGeom>
          <a:solidFill>
            <a:schemeClr val="bg1"/>
          </a:solidFill>
          <a:ln w="6350">
            <a:solidFill>
              <a:schemeClr val="accent1"/>
            </a:solidFill>
            <a:prstDash val="dash"/>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70C0"/>
                </a:solidFill>
                <a:effectLst/>
                <a:uLnTx/>
                <a:uFillTx/>
                <a:latin typeface="Calibri"/>
                <a:ea typeface="+mn-ea"/>
                <a:cs typeface="+mn-cs"/>
              </a:rPr>
              <a:t>Utilizaremos un ejemplo de una cache para ilustrar cada una de las funciones de asignación. Las características de la cache son las siguientes:</a:t>
            </a:r>
          </a:p>
        </p:txBody>
      </p:sp>
      <p:graphicFrame>
        <p:nvGraphicFramePr>
          <p:cNvPr id="8" name="7 Diagrama"/>
          <p:cNvGraphicFramePr/>
          <p:nvPr>
            <p:extLst>
              <p:ext uri="{D42A27DB-BD31-4B8C-83A1-F6EECF244321}">
                <p14:modId xmlns:p14="http://schemas.microsoft.com/office/powerpoint/2010/main" val="1036384805"/>
              </p:ext>
            </p:extLst>
          </p:nvPr>
        </p:nvGraphicFramePr>
        <p:xfrm>
          <a:off x="2071670" y="2786058"/>
          <a:ext cx="5072066" cy="32781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327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Graphic spid="8" grpId="0">
        <p:bldAsOne/>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Rectángulo"/>
          <p:cNvSpPr/>
          <p:nvPr/>
        </p:nvSpPr>
        <p:spPr>
          <a:xfrm>
            <a:off x="815266" y="3153586"/>
            <a:ext cx="3551068" cy="2861544"/>
          </a:xfrm>
          <a:prstGeom prst="rect">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white"/>
                </a:solidFill>
                <a:effectLst/>
                <a:uLnTx/>
                <a:uFillTx/>
                <a:latin typeface="Calibri"/>
                <a:ea typeface="+mn-ea"/>
                <a:cs typeface="+mn-cs"/>
              </a:rPr>
              <a:t>Numero de Líneas de Cache (m)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white"/>
                </a:solidFill>
                <a:effectLst/>
                <a:uLnTx/>
                <a:uFillTx/>
                <a:latin typeface="Calibri"/>
                <a:ea typeface="+mn-ea"/>
                <a:cs typeface="+mn-cs"/>
              </a:rPr>
              <a:t>m = 64 Kbyte/(4 Bytes/Línea)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white"/>
                </a:solidFill>
                <a:effectLst/>
                <a:uLnTx/>
                <a:uFillTx/>
                <a:latin typeface="Calibri"/>
                <a:ea typeface="+mn-ea"/>
                <a:cs typeface="+mn-cs"/>
              </a:rPr>
              <a:t>m = 16 K Líneas de Cache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white"/>
                </a:solidFill>
                <a:effectLst/>
                <a:uLnTx/>
                <a:uFillTx/>
                <a:latin typeface="Calibri"/>
                <a:ea typeface="+mn-ea"/>
                <a:cs typeface="+mn-cs"/>
              </a:rPr>
              <a:t>m = 16384 Líneas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white"/>
                </a:solidFill>
                <a:effectLst/>
                <a:uLnTx/>
                <a:uFillTx/>
                <a:latin typeface="Calibri"/>
                <a:ea typeface="+mn-ea"/>
                <a:cs typeface="+mn-cs"/>
              </a:rPr>
              <a:t>Tamaño de Memoria Principal = (2</a:t>
            </a:r>
            <a:r>
              <a:rPr kumimoji="0" lang="es-MX" sz="1200" b="0" i="0" u="none" strike="noStrike" kern="1200" cap="none" spc="0" normalizeH="0" baseline="30000" noProof="0" dirty="0">
                <a:ln>
                  <a:noFill/>
                </a:ln>
                <a:solidFill>
                  <a:prstClr val="white"/>
                </a:solidFill>
                <a:effectLst/>
                <a:uLnTx/>
                <a:uFillTx/>
                <a:latin typeface="Calibri"/>
                <a:ea typeface="+mn-ea"/>
                <a:cs typeface="+mn-cs"/>
              </a:rPr>
              <a:t>24</a:t>
            </a:r>
            <a:r>
              <a:rPr kumimoji="0" lang="es-MX" sz="1200" b="0" i="0" u="none" strike="noStrike" kern="1200" cap="none" spc="0" normalizeH="0" baseline="0" noProof="0" dirty="0">
                <a:ln>
                  <a:noFill/>
                </a:ln>
                <a:solidFill>
                  <a:prstClr val="white"/>
                </a:solidFill>
                <a:effectLst/>
                <a:uLnTx/>
                <a:uFillTx/>
                <a:latin typeface="Calibri"/>
                <a:ea typeface="+mn-ea"/>
                <a:cs typeface="+mn-cs"/>
              </a:rPr>
              <a:t> ) x (1 Byte)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white"/>
                </a:solidFill>
                <a:effectLst/>
                <a:uLnTx/>
                <a:uFillTx/>
                <a:latin typeface="Calibri"/>
                <a:ea typeface="+mn-ea"/>
                <a:cs typeface="+mn-cs"/>
              </a:rPr>
              <a:t>                                                      = 16777216 Bytes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white"/>
                </a:solidFill>
                <a:effectLst/>
                <a:uLnTx/>
                <a:uFillTx/>
                <a:latin typeface="Calibri"/>
                <a:ea typeface="+mn-ea"/>
                <a:cs typeface="+mn-cs"/>
              </a:rPr>
              <a:t>                                                      = 16 Mbyte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white"/>
                </a:solidFill>
                <a:effectLst/>
                <a:uLnTx/>
                <a:uFillTx/>
                <a:latin typeface="Calibri"/>
                <a:ea typeface="+mn-ea"/>
                <a:cs typeface="+mn-cs"/>
              </a:rPr>
              <a:t>Numero de Bloques (M)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white"/>
                </a:solidFill>
                <a:effectLst/>
                <a:uLnTx/>
                <a:uFillTx/>
                <a:latin typeface="Calibri"/>
                <a:ea typeface="+mn-ea"/>
                <a:cs typeface="+mn-cs"/>
              </a:rPr>
              <a:t>M = (16777216 bytes)/(4 Bytes/Bloque)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white"/>
                </a:solidFill>
                <a:effectLst/>
                <a:uLnTx/>
                <a:uFillTx/>
                <a:latin typeface="Calibri"/>
                <a:ea typeface="+mn-ea"/>
                <a:cs typeface="+mn-cs"/>
              </a:rPr>
              <a:t>M = 4194304 Bloques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7" name="Imagen 6">
            <a:extLst>
              <a:ext uri="{FF2B5EF4-FFF2-40B4-BE49-F238E27FC236}">
                <a16:creationId xmlns:a16="http://schemas.microsoft.com/office/drawing/2014/main" id="{86023672-A836-44F2-BCC4-E2A06B5DEFE0}"/>
              </a:ext>
            </a:extLst>
          </p:cNvPr>
          <p:cNvPicPr>
            <a:picLocks noChangeAspect="1"/>
          </p:cNvPicPr>
          <p:nvPr/>
        </p:nvPicPr>
        <p:blipFill>
          <a:blip r:embed="rId2"/>
          <a:stretch>
            <a:fillRect/>
          </a:stretch>
        </p:blipFill>
        <p:spPr>
          <a:xfrm>
            <a:off x="3199395" y="328474"/>
            <a:ext cx="5640810" cy="3320248"/>
          </a:xfrm>
          <a:prstGeom prst="rect">
            <a:avLst/>
          </a:prstGeom>
        </p:spPr>
      </p:pic>
    </p:spTree>
    <p:extLst>
      <p:ext uri="{BB962C8B-B14F-4D97-AF65-F5344CB8AC3E}">
        <p14:creationId xmlns:p14="http://schemas.microsoft.com/office/powerpoint/2010/main" val="204691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142852"/>
            <a:ext cx="8229600" cy="1143000"/>
          </a:xfrm>
        </p:spPr>
        <p:txBody>
          <a:bodyPr>
            <a:noAutofit/>
          </a:bodyPr>
          <a:lstStyle/>
          <a:p>
            <a:r>
              <a:rPr lang="es-MX" sz="2800" b="1" dirty="0">
                <a:solidFill>
                  <a:srgbClr val="0070C0"/>
                </a:solidFill>
              </a:rPr>
              <a:t>FORMATO DIRECCION DE MEMORIA</a:t>
            </a:r>
            <a:br>
              <a:rPr lang="es-MX" sz="2800" b="1" dirty="0">
                <a:solidFill>
                  <a:srgbClr val="0070C0"/>
                </a:solidFill>
              </a:rPr>
            </a:br>
            <a:r>
              <a:rPr lang="es-MX" sz="2800" b="1" dirty="0">
                <a:solidFill>
                  <a:srgbClr val="0070C0"/>
                </a:solidFill>
              </a:rPr>
              <a:t> ASIGNACION DIRECTA</a:t>
            </a:r>
          </a:p>
        </p:txBody>
      </p:sp>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9" name="8 Rectángulo redondeado"/>
          <p:cNvSpPr/>
          <p:nvPr/>
        </p:nvSpPr>
        <p:spPr>
          <a:xfrm>
            <a:off x="1071538" y="5357826"/>
            <a:ext cx="7000924" cy="590213"/>
          </a:xfrm>
          <a:prstGeom prst="rect">
            <a:avLst/>
          </a:prstGeom>
          <a:solidFill>
            <a:schemeClr val="bg1"/>
          </a:solidFill>
          <a:ln w="9525">
            <a:solidFill>
              <a:srgbClr val="006699"/>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srgbClr val="C00000"/>
                </a:solidFill>
                <a:effectLst/>
                <a:uLnTx/>
                <a:uFillTx/>
                <a:latin typeface="Calibri"/>
                <a:ea typeface="+mn-ea"/>
                <a:cs typeface="+mn-cs"/>
              </a:rPr>
              <a:t>El tamaño de cada campo depende de las características físicas de la memoria principal y cache.</a:t>
            </a:r>
          </a:p>
        </p:txBody>
      </p:sp>
      <p:sp>
        <p:nvSpPr>
          <p:cNvPr id="6" name="CuadroTexto 5">
            <a:extLst>
              <a:ext uri="{FF2B5EF4-FFF2-40B4-BE49-F238E27FC236}">
                <a16:creationId xmlns:a16="http://schemas.microsoft.com/office/drawing/2014/main" id="{ACE3AD4E-D819-48C0-A3CE-BA4AFE3122AE}"/>
              </a:ext>
            </a:extLst>
          </p:cNvPr>
          <p:cNvSpPr txBox="1"/>
          <p:nvPr/>
        </p:nvSpPr>
        <p:spPr>
          <a:xfrm>
            <a:off x="1947082" y="2824537"/>
            <a:ext cx="5249835" cy="2031325"/>
          </a:xfrm>
          <a:prstGeom prst="rect">
            <a:avLst/>
          </a:prstGeom>
          <a:noFill/>
        </p:spPr>
        <p:txBody>
          <a:bodyPr wrap="none" rtlCol="0">
            <a:spAutoFit/>
          </a:bodyPr>
          <a:lstStyle/>
          <a:p>
            <a:r>
              <a:rPr lang="es-ES" dirty="0">
                <a:solidFill>
                  <a:srgbClr val="0070C0"/>
                </a:solidFill>
              </a:rPr>
              <a:t>w: Identifica una palabra dentro de un bloque.</a:t>
            </a:r>
          </a:p>
          <a:p>
            <a:endParaRPr lang="es-ES" dirty="0">
              <a:solidFill>
                <a:srgbClr val="0070C0"/>
              </a:solidFill>
            </a:endParaRPr>
          </a:p>
          <a:p>
            <a:r>
              <a:rPr lang="es-ES" dirty="0">
                <a:solidFill>
                  <a:srgbClr val="0070C0"/>
                </a:solidFill>
              </a:rPr>
              <a:t>s: Especifica uno de los bloques de memoria principal.</a:t>
            </a:r>
          </a:p>
          <a:p>
            <a:endParaRPr lang="es-ES" dirty="0">
              <a:solidFill>
                <a:srgbClr val="0070C0"/>
              </a:solidFill>
            </a:endParaRPr>
          </a:p>
          <a:p>
            <a:r>
              <a:rPr lang="es-ES" dirty="0">
                <a:solidFill>
                  <a:srgbClr val="0070C0"/>
                </a:solidFill>
              </a:rPr>
              <a:t>r: Identifica la línea de caché.</a:t>
            </a:r>
          </a:p>
          <a:p>
            <a:endParaRPr lang="es-ES" dirty="0">
              <a:solidFill>
                <a:srgbClr val="0070C0"/>
              </a:solidFill>
            </a:endParaRPr>
          </a:p>
          <a:p>
            <a:r>
              <a:rPr lang="es-ES" dirty="0">
                <a:solidFill>
                  <a:srgbClr val="0070C0"/>
                </a:solidFill>
              </a:rPr>
              <a:t>s-r: Identifica el bloque dentro de una línea de caché.</a:t>
            </a:r>
            <a:endParaRPr lang="es-HN" dirty="0">
              <a:solidFill>
                <a:srgbClr val="0070C0"/>
              </a:solidFill>
            </a:endParaRPr>
          </a:p>
        </p:txBody>
      </p:sp>
      <p:pic>
        <p:nvPicPr>
          <p:cNvPr id="8" name="Imagen 7">
            <a:extLst>
              <a:ext uri="{FF2B5EF4-FFF2-40B4-BE49-F238E27FC236}">
                <a16:creationId xmlns:a16="http://schemas.microsoft.com/office/drawing/2014/main" id="{D89E7C03-2EB5-4F9D-AC5D-17217721AFB1}"/>
              </a:ext>
            </a:extLst>
          </p:cNvPr>
          <p:cNvPicPr>
            <a:picLocks noChangeAspect="1"/>
          </p:cNvPicPr>
          <p:nvPr/>
        </p:nvPicPr>
        <p:blipFill>
          <a:blip r:embed="rId2"/>
          <a:stretch>
            <a:fillRect/>
          </a:stretch>
        </p:blipFill>
        <p:spPr>
          <a:xfrm>
            <a:off x="590549" y="1645619"/>
            <a:ext cx="7962900" cy="8191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plus(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6" name="5 Diagrama"/>
          <p:cNvGraphicFramePr/>
          <p:nvPr>
            <p:extLst>
              <p:ext uri="{D42A27DB-BD31-4B8C-83A1-F6EECF244321}">
                <p14:modId xmlns:p14="http://schemas.microsoft.com/office/powerpoint/2010/main" val="1085551675"/>
              </p:ext>
            </p:extLst>
          </p:nvPr>
        </p:nvGraphicFramePr>
        <p:xfrm>
          <a:off x="285720" y="1772816"/>
          <a:ext cx="8572560" cy="4572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6 Rectángulo"/>
          <p:cNvSpPr/>
          <p:nvPr/>
        </p:nvSpPr>
        <p:spPr>
          <a:xfrm>
            <a:off x="1315580" y="142852"/>
            <a:ext cx="6471130"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0070C0"/>
                </a:solidFill>
                <a:effectLst/>
                <a:uLnTx/>
                <a:uFillTx/>
                <a:latin typeface="Calibri"/>
                <a:ea typeface="+mn-ea"/>
                <a:cs typeface="+mn-cs"/>
              </a:rPr>
              <a:t>FORMATO DIRECCION DE MEMORIA ASIGNACION DIRECTA</a:t>
            </a:r>
            <a:endParaRPr kumimoji="0" lang="es-MX" sz="2000" b="0" i="0" u="none" strike="noStrike" kern="1200" cap="none" spc="0" normalizeH="0" baseline="0" noProof="0" dirty="0">
              <a:ln>
                <a:noFill/>
              </a:ln>
              <a:solidFill>
                <a:srgbClr val="0070C0"/>
              </a:solidFill>
              <a:effectLst/>
              <a:uLnTx/>
              <a:uFillTx/>
              <a:latin typeface="Calibri"/>
              <a:ea typeface="+mn-ea"/>
              <a:cs typeface="+mn-cs"/>
            </a:endParaRPr>
          </a:p>
        </p:txBody>
      </p:sp>
      <p:pic>
        <p:nvPicPr>
          <p:cNvPr id="8" name="Imagen 7">
            <a:extLst>
              <a:ext uri="{FF2B5EF4-FFF2-40B4-BE49-F238E27FC236}">
                <a16:creationId xmlns:a16="http://schemas.microsoft.com/office/drawing/2014/main" id="{2093FD4A-BB8E-491D-8A3A-2823F0815F06}"/>
              </a:ext>
            </a:extLst>
          </p:cNvPr>
          <p:cNvPicPr>
            <a:picLocks noChangeAspect="1"/>
          </p:cNvPicPr>
          <p:nvPr/>
        </p:nvPicPr>
        <p:blipFill>
          <a:blip r:embed="rId7"/>
          <a:stretch>
            <a:fillRect/>
          </a:stretch>
        </p:blipFill>
        <p:spPr>
          <a:xfrm>
            <a:off x="590550" y="748314"/>
            <a:ext cx="7962900" cy="8191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7" name="6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1" name="10 CuadroTexto"/>
          <p:cNvSpPr txBox="1"/>
          <p:nvPr/>
        </p:nvSpPr>
        <p:spPr>
          <a:xfrm>
            <a:off x="1071538" y="54486"/>
            <a:ext cx="72011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chemeClr val="tx1">
                    <a:lumMod val="50000"/>
                    <a:lumOff val="50000"/>
                  </a:schemeClr>
                </a:solidFill>
                <a:effectLst/>
                <a:uLnTx/>
                <a:uFillTx/>
                <a:latin typeface="Calibri"/>
                <a:ea typeface="+mn-ea"/>
                <a:cs typeface="+mn-cs"/>
              </a:rPr>
              <a:t>ORGANIZACIÓN DE CACHÉ CON ASIGNACION DIRECTA</a:t>
            </a:r>
          </a:p>
        </p:txBody>
      </p:sp>
      <p:pic>
        <p:nvPicPr>
          <p:cNvPr id="29" name="Imagen 28">
            <a:extLst>
              <a:ext uri="{FF2B5EF4-FFF2-40B4-BE49-F238E27FC236}">
                <a16:creationId xmlns:a16="http://schemas.microsoft.com/office/drawing/2014/main" id="{713E988E-E564-477D-A4C1-16908E1F05B1}"/>
              </a:ext>
            </a:extLst>
          </p:cNvPr>
          <p:cNvPicPr>
            <a:picLocks noChangeAspect="1"/>
          </p:cNvPicPr>
          <p:nvPr/>
        </p:nvPicPr>
        <p:blipFill>
          <a:blip r:embed="rId2"/>
          <a:stretch>
            <a:fillRect/>
          </a:stretch>
        </p:blipFill>
        <p:spPr>
          <a:xfrm>
            <a:off x="0" y="526017"/>
            <a:ext cx="9144000" cy="5805965"/>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Imagen 4"/>
          <p:cNvPicPr>
            <a:picLocks noChangeAspect="1"/>
          </p:cNvPicPr>
          <p:nvPr/>
        </p:nvPicPr>
        <p:blipFill>
          <a:blip r:embed="rId2"/>
          <a:stretch>
            <a:fillRect/>
          </a:stretch>
        </p:blipFill>
        <p:spPr>
          <a:xfrm>
            <a:off x="1826818" y="453992"/>
            <a:ext cx="5595788" cy="5580484"/>
          </a:xfrm>
          <a:prstGeom prst="rect">
            <a:avLst/>
          </a:prstGeom>
        </p:spPr>
      </p:pic>
      <p:sp>
        <p:nvSpPr>
          <p:cNvPr id="7" name="Rectángulo 6"/>
          <p:cNvSpPr/>
          <p:nvPr/>
        </p:nvSpPr>
        <p:spPr>
          <a:xfrm>
            <a:off x="251520" y="6001308"/>
            <a:ext cx="8680544" cy="432416"/>
          </a:xfrm>
          <a:prstGeom prst="rect">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En la arquitectura MIPS, los dos bits de menor peso de cada dirección especifican un byte dentro de la palabra y no se usan para seleccionar la palabra dentro de la cache. </a:t>
            </a:r>
          </a:p>
        </p:txBody>
      </p:sp>
      <p:sp>
        <p:nvSpPr>
          <p:cNvPr id="8" name="10 CuadroTexto">
            <a:extLst>
              <a:ext uri="{FF2B5EF4-FFF2-40B4-BE49-F238E27FC236}">
                <a16:creationId xmlns:a16="http://schemas.microsoft.com/office/drawing/2014/main" id="{D382D259-6FBB-4F38-B5C2-4CC6EB7DF254}"/>
              </a:ext>
            </a:extLst>
          </p:cNvPr>
          <p:cNvSpPr txBox="1"/>
          <p:nvPr/>
        </p:nvSpPr>
        <p:spPr>
          <a:xfrm>
            <a:off x="684111" y="54744"/>
            <a:ext cx="78989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chemeClr val="tx1">
                    <a:lumMod val="50000"/>
                    <a:lumOff val="50000"/>
                  </a:schemeClr>
                </a:solidFill>
                <a:effectLst/>
                <a:uLnTx/>
                <a:uFillTx/>
                <a:latin typeface="Calibri"/>
                <a:ea typeface="+mn-ea"/>
                <a:cs typeface="+mn-cs"/>
              </a:rPr>
              <a:t>CACHÉ CON ASIGNACION DIRECTA ARQUITECTURA MIPS 32</a:t>
            </a:r>
          </a:p>
        </p:txBody>
      </p:sp>
    </p:spTree>
    <p:extLst>
      <p:ext uri="{BB962C8B-B14F-4D97-AF65-F5344CB8AC3E}">
        <p14:creationId xmlns:p14="http://schemas.microsoft.com/office/powerpoint/2010/main" val="25786861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9C5C0AE-8C41-463B-8B94-48B8779AF542}"/>
              </a:ext>
            </a:extLst>
          </p:cNvPr>
          <p:cNvSpPr>
            <a:spLocks noGrp="1"/>
          </p:cNvSpPr>
          <p:nvPr>
            <p:ph type="dt" sz="half" idx="10"/>
          </p:nvPr>
        </p:nvSpPr>
        <p:spPr/>
        <p:txBody>
          <a:bodyPr/>
          <a:lstStyle/>
          <a:p>
            <a:r>
              <a:rPr lang="es-HN" dirty="0"/>
              <a:t>Ing. Miguel Aguilar</a:t>
            </a:r>
            <a:endParaRPr lang="es-MX" dirty="0"/>
          </a:p>
        </p:txBody>
      </p:sp>
      <p:sp>
        <p:nvSpPr>
          <p:cNvPr id="3" name="Marcador de pie de página 2">
            <a:extLst>
              <a:ext uri="{FF2B5EF4-FFF2-40B4-BE49-F238E27FC236}">
                <a16:creationId xmlns:a16="http://schemas.microsoft.com/office/drawing/2014/main" id="{54D5DACF-CA90-495E-942B-E1F62B30D66B}"/>
              </a:ext>
            </a:extLst>
          </p:cNvPr>
          <p:cNvSpPr>
            <a:spLocks noGrp="1"/>
          </p:cNvSpPr>
          <p:nvPr>
            <p:ph type="ftr" sz="quarter" idx="11"/>
          </p:nvPr>
        </p:nvSpPr>
        <p:spPr/>
        <p:txBody>
          <a:bodyPr/>
          <a:lstStyle/>
          <a:p>
            <a:r>
              <a:rPr lang="es-MX" dirty="0"/>
              <a:t>Arquitectura de Computadoras</a:t>
            </a:r>
          </a:p>
        </p:txBody>
      </p:sp>
      <p:sp>
        <p:nvSpPr>
          <p:cNvPr id="4" name="Marcador de número de diapositiva 3">
            <a:extLst>
              <a:ext uri="{FF2B5EF4-FFF2-40B4-BE49-F238E27FC236}">
                <a16:creationId xmlns:a16="http://schemas.microsoft.com/office/drawing/2014/main" id="{E4F878D7-B15F-4B40-A74E-A796413F55E7}"/>
              </a:ext>
            </a:extLst>
          </p:cNvPr>
          <p:cNvSpPr>
            <a:spLocks noGrp="1"/>
          </p:cNvSpPr>
          <p:nvPr>
            <p:ph type="sldNum" sz="quarter" idx="12"/>
          </p:nvPr>
        </p:nvSpPr>
        <p:spPr/>
        <p:txBody>
          <a:bodyPr/>
          <a:lstStyle/>
          <a:p>
            <a:fld id="{5B3FB27E-8011-4B47-ACF1-F2A542C1FF6D}" type="slidenum">
              <a:rPr lang="es-MX" smtClean="0"/>
              <a:pPr/>
              <a:t>49</a:t>
            </a:fld>
            <a:endParaRPr lang="es-MX" dirty="0"/>
          </a:p>
        </p:txBody>
      </p:sp>
      <p:pic>
        <p:nvPicPr>
          <p:cNvPr id="5" name="Imagen 4">
            <a:extLst>
              <a:ext uri="{FF2B5EF4-FFF2-40B4-BE49-F238E27FC236}">
                <a16:creationId xmlns:a16="http://schemas.microsoft.com/office/drawing/2014/main" id="{156D83DF-3CE4-4BA8-A35C-CDCB946D01B9}"/>
              </a:ext>
            </a:extLst>
          </p:cNvPr>
          <p:cNvPicPr>
            <a:picLocks noChangeAspect="1"/>
          </p:cNvPicPr>
          <p:nvPr/>
        </p:nvPicPr>
        <p:blipFill>
          <a:blip r:embed="rId2"/>
          <a:stretch>
            <a:fillRect/>
          </a:stretch>
        </p:blipFill>
        <p:spPr>
          <a:xfrm>
            <a:off x="2249222" y="136525"/>
            <a:ext cx="4645555" cy="975445"/>
          </a:xfrm>
          <a:prstGeom prst="rect">
            <a:avLst/>
          </a:prstGeom>
        </p:spPr>
      </p:pic>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6E6F4EC4-BB75-4217-A6C6-DD8343D4A397}"/>
                  </a:ext>
                </a:extLst>
              </p:cNvPr>
              <p:cNvSpPr txBox="1"/>
              <p:nvPr/>
            </p:nvSpPr>
            <p:spPr>
              <a:xfrm>
                <a:off x="838784" y="1182848"/>
                <a:ext cx="6057749" cy="7540719"/>
              </a:xfrm>
              <a:prstGeom prst="rect">
                <a:avLst/>
              </a:prstGeom>
              <a:noFill/>
            </p:spPr>
            <p:txBody>
              <a:bodyPr wrap="none" rtlCol="0">
                <a:spAutoFit/>
              </a:bodyPr>
              <a:lstStyle/>
              <a:p>
                <a:r>
                  <a:rPr lang="es-ES" sz="1600" dirty="0">
                    <a:solidFill>
                      <a:srgbClr val="0070C0"/>
                    </a:solidFill>
                  </a:rPr>
                  <a:t>Tamaño de Bloque = </a:t>
                </a:r>
                <a14:m>
                  <m:oMath xmlns:m="http://schemas.openxmlformats.org/officeDocument/2006/math">
                    <m:sSup>
                      <m:sSupPr>
                        <m:ctrlPr>
                          <a:rPr lang="es-ES" sz="1600" i="1" smtClean="0">
                            <a:solidFill>
                              <a:srgbClr val="0070C0"/>
                            </a:solidFill>
                            <a:latin typeface="Cambria Math" panose="02040503050406030204" pitchFamily="18" charset="0"/>
                          </a:rPr>
                        </m:ctrlPr>
                      </m:sSupPr>
                      <m:e>
                        <m:r>
                          <a:rPr lang="es-ES" sz="1600" b="0" i="1" smtClean="0">
                            <a:solidFill>
                              <a:srgbClr val="0070C0"/>
                            </a:solidFill>
                            <a:latin typeface="Cambria Math" panose="02040503050406030204" pitchFamily="18" charset="0"/>
                          </a:rPr>
                          <m:t>2</m:t>
                        </m:r>
                      </m:e>
                      <m:sup>
                        <m:r>
                          <a:rPr lang="es-ES" sz="1600" b="0" i="1" smtClean="0">
                            <a:solidFill>
                              <a:srgbClr val="0070C0"/>
                            </a:solidFill>
                            <a:latin typeface="Cambria Math" panose="02040503050406030204" pitchFamily="18" charset="0"/>
                          </a:rPr>
                          <m:t>𝑤</m:t>
                        </m:r>
                      </m:sup>
                    </m:sSup>
                    <m:r>
                      <a:rPr lang="es-ES" sz="1600" i="1" smtClean="0">
                        <a:solidFill>
                          <a:srgbClr val="0070C0"/>
                        </a:solidFill>
                        <a:latin typeface="Cambria Math" panose="02040503050406030204" pitchFamily="18" charset="0"/>
                        <a:ea typeface="Cambria Math" panose="02040503050406030204" pitchFamily="18" charset="0"/>
                      </a:rPr>
                      <m:t>=</m:t>
                    </m:r>
                    <m:sSup>
                      <m:sSupPr>
                        <m:ctrlPr>
                          <a:rPr lang="es-ES" sz="1600" i="1" smtClean="0">
                            <a:solidFill>
                              <a:srgbClr val="0070C0"/>
                            </a:solidFill>
                            <a:latin typeface="Cambria Math" panose="02040503050406030204" pitchFamily="18" charset="0"/>
                            <a:ea typeface="Cambria Math" panose="02040503050406030204" pitchFamily="18" charset="0"/>
                          </a:rPr>
                        </m:ctrlPr>
                      </m:sSupPr>
                      <m:e>
                        <m:r>
                          <a:rPr lang="es-ES" sz="1600" b="0" i="1" smtClean="0">
                            <a:solidFill>
                              <a:srgbClr val="0070C0"/>
                            </a:solidFill>
                            <a:latin typeface="Cambria Math" panose="02040503050406030204" pitchFamily="18" charset="0"/>
                            <a:ea typeface="Cambria Math" panose="02040503050406030204" pitchFamily="18" charset="0"/>
                          </a:rPr>
                          <m:t>2</m:t>
                        </m:r>
                      </m:e>
                      <m:sup>
                        <m:r>
                          <a:rPr lang="es-ES" sz="1600" b="0" i="1" smtClean="0">
                            <a:solidFill>
                              <a:srgbClr val="0070C0"/>
                            </a:solidFill>
                            <a:latin typeface="Cambria Math" panose="02040503050406030204" pitchFamily="18" charset="0"/>
                            <a:ea typeface="Cambria Math" panose="02040503050406030204" pitchFamily="18" charset="0"/>
                          </a:rPr>
                          <m:t>5</m:t>
                        </m:r>
                      </m:sup>
                    </m:sSup>
                    <m:r>
                      <a:rPr lang="es-ES" sz="1600" i="1" smtClean="0">
                        <a:solidFill>
                          <a:srgbClr val="0070C0"/>
                        </a:solidFill>
                        <a:latin typeface="Cambria Math" panose="02040503050406030204" pitchFamily="18" charset="0"/>
                        <a:ea typeface="Cambria Math" panose="02040503050406030204" pitchFamily="18" charset="0"/>
                      </a:rPr>
                      <m:t>=</m:t>
                    </m:r>
                    <m:r>
                      <a:rPr lang="es-ES" sz="1600" b="0" i="1" smtClean="0">
                        <a:solidFill>
                          <a:srgbClr val="0070C0"/>
                        </a:solidFill>
                        <a:latin typeface="Cambria Math" panose="02040503050406030204" pitchFamily="18" charset="0"/>
                        <a:ea typeface="Cambria Math" panose="02040503050406030204" pitchFamily="18" charset="0"/>
                      </a:rPr>
                      <m:t>3</m:t>
                    </m:r>
                  </m:oMath>
                </a14:m>
                <a:r>
                  <a:rPr lang="es-HN" sz="1600" dirty="0">
                    <a:solidFill>
                      <a:srgbClr val="0070C0"/>
                    </a:solidFill>
                  </a:rPr>
                  <a:t>2 Bytes</a:t>
                </a:r>
              </a:p>
              <a:p>
                <a:endParaRPr lang="es-HN" sz="1600" dirty="0">
                  <a:solidFill>
                    <a:srgbClr val="0070C0"/>
                  </a:solidFill>
                </a:endParaRPr>
              </a:p>
              <a:p>
                <a:r>
                  <a:rPr lang="es-HN" sz="1600" dirty="0">
                    <a:solidFill>
                      <a:srgbClr val="0070C0"/>
                    </a:solidFill>
                  </a:rPr>
                  <a:t>Número de Bloques en memoria principal = </a:t>
                </a:r>
                <a14:m>
                  <m:oMath xmlns:m="http://schemas.openxmlformats.org/officeDocument/2006/math">
                    <m:sSup>
                      <m:sSupPr>
                        <m:ctrlPr>
                          <a:rPr lang="es-HN" sz="1600" i="1" smtClean="0">
                            <a:solidFill>
                              <a:srgbClr val="0070C0"/>
                            </a:solidFill>
                            <a:latin typeface="Cambria Math" panose="02040503050406030204" pitchFamily="18" charset="0"/>
                          </a:rPr>
                        </m:ctrlPr>
                      </m:sSupPr>
                      <m:e>
                        <m:r>
                          <a:rPr lang="es-ES" sz="1600" b="0" i="1" smtClean="0">
                            <a:solidFill>
                              <a:srgbClr val="0070C0"/>
                            </a:solidFill>
                            <a:latin typeface="Cambria Math" panose="02040503050406030204" pitchFamily="18" charset="0"/>
                          </a:rPr>
                          <m:t>2</m:t>
                        </m:r>
                      </m:e>
                      <m:sup>
                        <m:r>
                          <a:rPr lang="es-ES" sz="1600" b="0" i="1" smtClean="0">
                            <a:solidFill>
                              <a:srgbClr val="0070C0"/>
                            </a:solidFill>
                            <a:latin typeface="Cambria Math" panose="02040503050406030204" pitchFamily="18" charset="0"/>
                          </a:rPr>
                          <m:t>27</m:t>
                        </m:r>
                      </m:sup>
                    </m:sSup>
                    <m:r>
                      <a:rPr lang="es-HN" sz="1600" i="1" smtClean="0">
                        <a:solidFill>
                          <a:srgbClr val="0070C0"/>
                        </a:solidFill>
                        <a:latin typeface="Cambria Math" panose="02040503050406030204" pitchFamily="18" charset="0"/>
                        <a:ea typeface="Cambria Math" panose="02040503050406030204" pitchFamily="18" charset="0"/>
                      </a:rPr>
                      <m:t>=</m:t>
                    </m:r>
                  </m:oMath>
                </a14:m>
                <a:r>
                  <a:rPr lang="es-HN" sz="1600" dirty="0">
                    <a:solidFill>
                      <a:srgbClr val="0070C0"/>
                    </a:solidFill>
                  </a:rPr>
                  <a:t> 134217728 Bloques</a:t>
                </a:r>
              </a:p>
              <a:p>
                <a:endParaRPr lang="es-HN" sz="1600" dirty="0">
                  <a:solidFill>
                    <a:srgbClr val="0070C0"/>
                  </a:solidFill>
                </a:endParaRPr>
              </a:p>
              <a:p>
                <a:r>
                  <a:rPr lang="es-HN" sz="1600" dirty="0">
                    <a:solidFill>
                      <a:srgbClr val="0070C0"/>
                    </a:solidFill>
                  </a:rPr>
                  <a:t>Número de líneas en cache = </a:t>
                </a:r>
                <a14:m>
                  <m:oMath xmlns:m="http://schemas.openxmlformats.org/officeDocument/2006/math">
                    <m:sSup>
                      <m:sSupPr>
                        <m:ctrlPr>
                          <a:rPr lang="es-HN" sz="1600" i="1" smtClean="0">
                            <a:solidFill>
                              <a:srgbClr val="0070C0"/>
                            </a:solidFill>
                            <a:latin typeface="Cambria Math" panose="02040503050406030204" pitchFamily="18" charset="0"/>
                          </a:rPr>
                        </m:ctrlPr>
                      </m:sSupPr>
                      <m:e>
                        <m:r>
                          <a:rPr lang="es-ES" sz="1600" b="0" i="1" smtClean="0">
                            <a:solidFill>
                              <a:srgbClr val="0070C0"/>
                            </a:solidFill>
                            <a:latin typeface="Cambria Math" panose="02040503050406030204" pitchFamily="18" charset="0"/>
                          </a:rPr>
                          <m:t>2</m:t>
                        </m:r>
                      </m:e>
                      <m:sup>
                        <m:r>
                          <a:rPr lang="es-ES" sz="1600" b="0" i="1" smtClean="0">
                            <a:solidFill>
                              <a:srgbClr val="0070C0"/>
                            </a:solidFill>
                            <a:latin typeface="Cambria Math" panose="02040503050406030204" pitchFamily="18" charset="0"/>
                          </a:rPr>
                          <m:t>𝑟</m:t>
                        </m:r>
                      </m:sup>
                    </m:sSup>
                    <m:r>
                      <a:rPr lang="es-HN" sz="1600" i="1" smtClean="0">
                        <a:solidFill>
                          <a:srgbClr val="0070C0"/>
                        </a:solidFill>
                        <a:latin typeface="Cambria Math" panose="02040503050406030204" pitchFamily="18" charset="0"/>
                        <a:ea typeface="Cambria Math" panose="02040503050406030204" pitchFamily="18" charset="0"/>
                      </a:rPr>
                      <m:t>=</m:t>
                    </m:r>
                    <m:sSup>
                      <m:sSupPr>
                        <m:ctrlPr>
                          <a:rPr lang="es-HN" sz="1600" i="1" smtClean="0">
                            <a:solidFill>
                              <a:srgbClr val="0070C0"/>
                            </a:solidFill>
                            <a:latin typeface="Cambria Math" panose="02040503050406030204" pitchFamily="18" charset="0"/>
                            <a:ea typeface="Cambria Math" panose="02040503050406030204" pitchFamily="18" charset="0"/>
                          </a:rPr>
                        </m:ctrlPr>
                      </m:sSupPr>
                      <m:e>
                        <m:r>
                          <a:rPr lang="es-ES" sz="1600" b="0" i="1" smtClean="0">
                            <a:solidFill>
                              <a:srgbClr val="0070C0"/>
                            </a:solidFill>
                            <a:latin typeface="Cambria Math" panose="02040503050406030204" pitchFamily="18" charset="0"/>
                            <a:ea typeface="Cambria Math" panose="02040503050406030204" pitchFamily="18" charset="0"/>
                          </a:rPr>
                          <m:t>2</m:t>
                        </m:r>
                      </m:e>
                      <m:sup>
                        <m:r>
                          <a:rPr lang="es-ES" sz="1600" b="0" i="1" smtClean="0">
                            <a:solidFill>
                              <a:srgbClr val="0070C0"/>
                            </a:solidFill>
                            <a:latin typeface="Cambria Math" panose="02040503050406030204" pitchFamily="18" charset="0"/>
                            <a:ea typeface="Cambria Math" panose="02040503050406030204" pitchFamily="18" charset="0"/>
                          </a:rPr>
                          <m:t>7</m:t>
                        </m:r>
                      </m:sup>
                    </m:sSup>
                    <m:r>
                      <a:rPr lang="es-HN" sz="1600" i="1" smtClean="0">
                        <a:solidFill>
                          <a:srgbClr val="0070C0"/>
                        </a:solidFill>
                        <a:latin typeface="Cambria Math" panose="02040503050406030204" pitchFamily="18" charset="0"/>
                        <a:ea typeface="Cambria Math" panose="02040503050406030204" pitchFamily="18" charset="0"/>
                      </a:rPr>
                      <m:t>=</m:t>
                    </m:r>
                    <m:r>
                      <a:rPr lang="es-ES" sz="1600" b="0" i="1" smtClean="0">
                        <a:solidFill>
                          <a:srgbClr val="0070C0"/>
                        </a:solidFill>
                        <a:latin typeface="Cambria Math" panose="02040503050406030204" pitchFamily="18" charset="0"/>
                        <a:ea typeface="Cambria Math" panose="02040503050406030204" pitchFamily="18" charset="0"/>
                      </a:rPr>
                      <m:t>128 </m:t>
                    </m:r>
                  </m:oMath>
                </a14:m>
                <a:r>
                  <a:rPr lang="es-HN" sz="1600" dirty="0">
                    <a:solidFill>
                      <a:srgbClr val="0070C0"/>
                    </a:solidFill>
                  </a:rPr>
                  <a:t>Líneas</a:t>
                </a:r>
              </a:p>
              <a:p>
                <a:endParaRPr lang="es-HN" sz="1600" dirty="0">
                  <a:solidFill>
                    <a:srgbClr val="0070C0"/>
                  </a:solidFill>
                </a:endParaRPr>
              </a:p>
              <a:p>
                <a:pPr lvl="0">
                  <a:defRPr/>
                </a:pPr>
                <a:r>
                  <a:rPr lang="es-HN" sz="1600" dirty="0">
                    <a:solidFill>
                      <a:srgbClr val="0070C0"/>
                    </a:solidFill>
                  </a:rPr>
                  <a:t>Capacidad memoria principal</a:t>
                </a:r>
                <a14:m>
                  <m:oMath xmlns:m="http://schemas.openxmlformats.org/officeDocument/2006/math">
                    <m:sSup>
                      <m:sSupPr>
                        <m:ctrlPr>
                          <a:rPr lang="es-HN" sz="1600" i="1">
                            <a:solidFill>
                              <a:srgbClr val="0070C0"/>
                            </a:solidFill>
                            <a:latin typeface="Cambria Math" panose="02040503050406030204" pitchFamily="18" charset="0"/>
                          </a:rPr>
                        </m:ctrlPr>
                      </m:sSupPr>
                      <m:e>
                        <m:r>
                          <a:rPr lang="es-HN" sz="1600">
                            <a:solidFill>
                              <a:srgbClr val="0070C0"/>
                            </a:solidFill>
                            <a:latin typeface="Cambria Math" panose="02040503050406030204" pitchFamily="18" charset="0"/>
                          </a:rPr>
                          <m:t> =2</m:t>
                        </m:r>
                      </m:e>
                      <m:sup>
                        <m:r>
                          <m:rPr>
                            <m:sty m:val="p"/>
                          </m:rPr>
                          <a:rPr lang="es-HN" sz="1600">
                            <a:solidFill>
                              <a:srgbClr val="0070C0"/>
                            </a:solidFill>
                            <a:latin typeface="Cambria Math" panose="02040503050406030204" pitchFamily="18" charset="0"/>
                          </a:rPr>
                          <m:t>s</m:t>
                        </m:r>
                      </m:sup>
                    </m:sSup>
                    <m:sSup>
                      <m:sSupPr>
                        <m:ctrlPr>
                          <a:rPr lang="es-HN" sz="1600" i="1">
                            <a:solidFill>
                              <a:srgbClr val="0070C0"/>
                            </a:solidFill>
                            <a:latin typeface="Cambria Math" panose="02040503050406030204" pitchFamily="18" charset="0"/>
                          </a:rPr>
                        </m:ctrlPr>
                      </m:sSupPr>
                      <m:e>
                        <m:r>
                          <a:rPr lang="es-HN" sz="1600">
                            <a:solidFill>
                              <a:srgbClr val="0070C0"/>
                            </a:solidFill>
                            <a:latin typeface="Cambria Math" panose="02040503050406030204" pitchFamily="18" charset="0"/>
                          </a:rPr>
                          <m:t>2</m:t>
                        </m:r>
                      </m:e>
                      <m:sup>
                        <m:r>
                          <m:rPr>
                            <m:sty m:val="p"/>
                          </m:rPr>
                          <a:rPr lang="es-HN" sz="1600">
                            <a:solidFill>
                              <a:srgbClr val="0070C0"/>
                            </a:solidFill>
                            <a:latin typeface="Cambria Math" panose="02040503050406030204" pitchFamily="18" charset="0"/>
                          </a:rPr>
                          <m:t>w</m:t>
                        </m:r>
                      </m:sup>
                    </m:sSup>
                  </m:oMath>
                </a14:m>
                <a:endParaRPr lang="es-HN" sz="1600" dirty="0">
                  <a:solidFill>
                    <a:srgbClr val="0070C0"/>
                  </a:solidFill>
                </a:endParaRPr>
              </a:p>
              <a:p>
                <a:pPr lvl="0">
                  <a:defRPr/>
                </a:pPr>
                <a:r>
                  <a:rPr lang="es-HN" sz="1600" dirty="0">
                    <a:solidFill>
                      <a:srgbClr val="0070C0"/>
                    </a:solidFill>
                  </a:rPr>
                  <a:t> </a:t>
                </a:r>
                <a14:m>
                  <m:oMath xmlns:m="http://schemas.openxmlformats.org/officeDocument/2006/math">
                    <m:sSup>
                      <m:sSupPr>
                        <m:ctrlPr>
                          <a:rPr lang="es-HN" sz="1600" i="1">
                            <a:solidFill>
                              <a:srgbClr val="0070C0"/>
                            </a:solidFill>
                            <a:latin typeface="Cambria Math" panose="02040503050406030204" pitchFamily="18" charset="0"/>
                          </a:rPr>
                        </m:ctrlPr>
                      </m:sSupPr>
                      <m:e>
                        <m:r>
                          <a:rPr lang="es-HN" sz="1600">
                            <a:solidFill>
                              <a:srgbClr val="0070C0"/>
                            </a:solidFill>
                            <a:latin typeface="Cambria Math" panose="02040503050406030204" pitchFamily="18" charset="0"/>
                          </a:rPr>
                          <m:t>                                                     =2</m:t>
                        </m:r>
                      </m:e>
                      <m:sup>
                        <m:r>
                          <a:rPr lang="es-HN" sz="1600">
                            <a:solidFill>
                              <a:srgbClr val="0070C0"/>
                            </a:solidFill>
                            <a:latin typeface="Cambria Math" panose="02040503050406030204" pitchFamily="18" charset="0"/>
                          </a:rPr>
                          <m:t>27</m:t>
                        </m:r>
                      </m:sup>
                    </m:sSup>
                    <m:sSup>
                      <m:sSupPr>
                        <m:ctrlPr>
                          <a:rPr lang="es-HN" sz="1600" i="1">
                            <a:solidFill>
                              <a:srgbClr val="0070C0"/>
                            </a:solidFill>
                            <a:latin typeface="Cambria Math" panose="02040503050406030204" pitchFamily="18" charset="0"/>
                          </a:rPr>
                        </m:ctrlPr>
                      </m:sSupPr>
                      <m:e>
                        <m:r>
                          <a:rPr lang="es-HN" sz="1600">
                            <a:solidFill>
                              <a:srgbClr val="0070C0"/>
                            </a:solidFill>
                            <a:latin typeface="Cambria Math" panose="02040503050406030204" pitchFamily="18" charset="0"/>
                          </a:rPr>
                          <m:t>2</m:t>
                        </m:r>
                      </m:e>
                      <m:sup>
                        <m:r>
                          <a:rPr lang="es-HN" sz="1600">
                            <a:solidFill>
                              <a:srgbClr val="0070C0"/>
                            </a:solidFill>
                            <a:latin typeface="Cambria Math" panose="02040503050406030204" pitchFamily="18" charset="0"/>
                          </a:rPr>
                          <m:t>5</m:t>
                        </m:r>
                      </m:sup>
                    </m:sSup>
                  </m:oMath>
                </a14:m>
                <a:endParaRPr lang="es-HN" sz="1600" dirty="0">
                  <a:solidFill>
                    <a:srgbClr val="0070C0"/>
                  </a:solidFill>
                </a:endParaRPr>
              </a:p>
              <a:p>
                <a:pPr lvl="0">
                  <a:defRPr/>
                </a:pPr>
                <a14:m>
                  <m:oMath xmlns:m="http://schemas.openxmlformats.org/officeDocument/2006/math">
                    <m:sSup>
                      <m:sSupPr>
                        <m:ctrlPr>
                          <a:rPr lang="es-HN" sz="1600" i="1">
                            <a:solidFill>
                              <a:srgbClr val="0070C0"/>
                            </a:solidFill>
                            <a:latin typeface="Cambria Math" panose="02040503050406030204" pitchFamily="18" charset="0"/>
                          </a:rPr>
                        </m:ctrlPr>
                      </m:sSupPr>
                      <m:e>
                        <m:r>
                          <a:rPr lang="es-HN" sz="1600">
                            <a:solidFill>
                              <a:srgbClr val="0070C0"/>
                            </a:solidFill>
                            <a:latin typeface="Cambria Math" panose="02040503050406030204" pitchFamily="18" charset="0"/>
                          </a:rPr>
                          <m:t>                                                      =2</m:t>
                        </m:r>
                      </m:e>
                      <m:sup>
                        <m:r>
                          <a:rPr lang="es-HN" sz="1600">
                            <a:solidFill>
                              <a:srgbClr val="0070C0"/>
                            </a:solidFill>
                            <a:latin typeface="Cambria Math" panose="02040503050406030204" pitchFamily="18" charset="0"/>
                          </a:rPr>
                          <m:t>32</m:t>
                        </m:r>
                      </m:sup>
                    </m:sSup>
                  </m:oMath>
                </a14:m>
                <a:r>
                  <a:rPr lang="es-HN" sz="1600" dirty="0">
                    <a:solidFill>
                      <a:srgbClr val="0070C0"/>
                    </a:solidFill>
                  </a:rPr>
                  <a:t> Bytes</a:t>
                </a:r>
              </a:p>
              <a:p>
                <a:pPr lvl="0">
                  <a:defRPr/>
                </a:pPr>
                <a14:m>
                  <m:oMath xmlns:m="http://schemas.openxmlformats.org/officeDocument/2006/math">
                    <m:r>
                      <a:rPr lang="es-HN" sz="1600" i="1">
                        <a:solidFill>
                          <a:srgbClr val="0070C0"/>
                        </a:solidFill>
                        <a:latin typeface="Cambria Math" panose="02040503050406030204" pitchFamily="18" charset="0"/>
                        <a:ea typeface="Cambria Math" panose="02040503050406030204" pitchFamily="18" charset="0"/>
                      </a:rPr>
                      <m:t>                                                      = </m:t>
                    </m:r>
                  </m:oMath>
                </a14:m>
                <a:r>
                  <a:rPr lang="es-HN" sz="1600" dirty="0">
                    <a:solidFill>
                      <a:srgbClr val="0070C0"/>
                    </a:solidFill>
                  </a:rPr>
                  <a:t>4294967296 Bytes</a:t>
                </a:r>
              </a:p>
              <a:p>
                <a:pPr lvl="0">
                  <a:defRPr/>
                </a:pPr>
                <a14:m>
                  <m:oMath xmlns:m="http://schemas.openxmlformats.org/officeDocument/2006/math">
                    <m:r>
                      <a:rPr lang="es-HN" sz="1600" i="1">
                        <a:solidFill>
                          <a:srgbClr val="0070C0"/>
                        </a:solidFill>
                        <a:latin typeface="Cambria Math" panose="02040503050406030204" pitchFamily="18" charset="0"/>
                        <a:ea typeface="Cambria Math" panose="02040503050406030204" pitchFamily="18" charset="0"/>
                      </a:rPr>
                      <m:t>                                                      =</m:t>
                    </m:r>
                  </m:oMath>
                </a14:m>
                <a:r>
                  <a:rPr lang="es-HN" sz="1600" dirty="0">
                    <a:solidFill>
                      <a:srgbClr val="0070C0"/>
                    </a:solidFill>
                  </a:rPr>
                  <a:t> 4294967296 Bytes x </a:t>
                </a:r>
                <a14:m>
                  <m:oMath xmlns:m="http://schemas.openxmlformats.org/officeDocument/2006/math">
                    <m:f>
                      <m:fPr>
                        <m:ctrlPr>
                          <a:rPr lang="es-HN" sz="1600" i="1">
                            <a:solidFill>
                              <a:srgbClr val="0070C0"/>
                            </a:solidFill>
                            <a:latin typeface="Cambria Math" panose="02040503050406030204" pitchFamily="18" charset="0"/>
                          </a:rPr>
                        </m:ctrlPr>
                      </m:fPr>
                      <m:num>
                        <m:r>
                          <a:rPr lang="es-HN" sz="1600">
                            <a:solidFill>
                              <a:srgbClr val="0070C0"/>
                            </a:solidFill>
                            <a:latin typeface="Cambria Math" panose="02040503050406030204" pitchFamily="18" charset="0"/>
                          </a:rPr>
                          <m:t>1 </m:t>
                        </m:r>
                        <m:r>
                          <m:rPr>
                            <m:sty m:val="p"/>
                          </m:rPr>
                          <a:rPr lang="es-HN" sz="1600">
                            <a:solidFill>
                              <a:srgbClr val="0070C0"/>
                            </a:solidFill>
                            <a:latin typeface="Cambria Math" panose="02040503050406030204" pitchFamily="18" charset="0"/>
                          </a:rPr>
                          <m:t>Kbyte</m:t>
                        </m:r>
                      </m:num>
                      <m:den>
                        <m:r>
                          <a:rPr lang="es-HN" sz="1600">
                            <a:solidFill>
                              <a:srgbClr val="0070C0"/>
                            </a:solidFill>
                            <a:latin typeface="Cambria Math" panose="02040503050406030204" pitchFamily="18" charset="0"/>
                          </a:rPr>
                          <m:t>1024 </m:t>
                        </m:r>
                        <m:r>
                          <m:rPr>
                            <m:sty m:val="p"/>
                          </m:rPr>
                          <a:rPr lang="es-HN" sz="1600">
                            <a:solidFill>
                              <a:srgbClr val="0070C0"/>
                            </a:solidFill>
                            <a:latin typeface="Cambria Math" panose="02040503050406030204" pitchFamily="18" charset="0"/>
                          </a:rPr>
                          <m:t>Bytes</m:t>
                        </m:r>
                      </m:den>
                    </m:f>
                  </m:oMath>
                </a14:m>
                <a:endParaRPr lang="es-HN" sz="1600" dirty="0">
                  <a:solidFill>
                    <a:srgbClr val="0070C0"/>
                  </a:solidFill>
                </a:endParaRPr>
              </a:p>
              <a:p>
                <a:pPr lvl="0">
                  <a:defRPr/>
                </a:pPr>
                <a14:m>
                  <m:oMath xmlns:m="http://schemas.openxmlformats.org/officeDocument/2006/math">
                    <m:r>
                      <a:rPr lang="es-HN" sz="1600" i="1">
                        <a:solidFill>
                          <a:srgbClr val="0070C0"/>
                        </a:solidFill>
                        <a:latin typeface="Cambria Math" panose="02040503050406030204" pitchFamily="18" charset="0"/>
                        <a:ea typeface="Cambria Math" panose="02040503050406030204" pitchFamily="18" charset="0"/>
                      </a:rPr>
                      <m:t>                                                 </m:t>
                    </m:r>
                    <m:r>
                      <a:rPr lang="es-ES" sz="1600" b="0" i="1" smtClean="0">
                        <a:solidFill>
                          <a:srgbClr val="0070C0"/>
                        </a:solidFill>
                        <a:latin typeface="Cambria Math" panose="02040503050406030204" pitchFamily="18" charset="0"/>
                        <a:ea typeface="Cambria Math" panose="02040503050406030204" pitchFamily="18" charset="0"/>
                      </a:rPr>
                      <m:t>     </m:t>
                    </m:r>
                    <m:r>
                      <a:rPr lang="es-HN" sz="1600" i="1">
                        <a:solidFill>
                          <a:srgbClr val="0070C0"/>
                        </a:solidFill>
                        <a:latin typeface="Cambria Math" panose="02040503050406030204" pitchFamily="18" charset="0"/>
                        <a:ea typeface="Cambria Math" panose="02040503050406030204" pitchFamily="18" charset="0"/>
                      </a:rPr>
                      <m:t>= </m:t>
                    </m:r>
                  </m:oMath>
                </a14:m>
                <a:r>
                  <a:rPr lang="es-HN" sz="1600" dirty="0">
                    <a:solidFill>
                      <a:srgbClr val="0070C0"/>
                    </a:solidFill>
                  </a:rPr>
                  <a:t>4194304 Kbyte</a:t>
                </a:r>
              </a:p>
              <a:p>
                <a:pPr lvl="0">
                  <a:defRPr/>
                </a:pPr>
                <a14:m>
                  <m:oMath xmlns:m="http://schemas.openxmlformats.org/officeDocument/2006/math">
                    <m:r>
                      <a:rPr lang="es-HN" sz="1600" i="1">
                        <a:solidFill>
                          <a:srgbClr val="0070C0"/>
                        </a:solidFill>
                        <a:latin typeface="Cambria Math" panose="02040503050406030204" pitchFamily="18" charset="0"/>
                        <a:ea typeface="Cambria Math" panose="02040503050406030204" pitchFamily="18" charset="0"/>
                      </a:rPr>
                      <m:t>                                                      = </m:t>
                    </m:r>
                  </m:oMath>
                </a14:m>
                <a:r>
                  <a:rPr lang="es-HN" sz="1600" dirty="0">
                    <a:solidFill>
                      <a:srgbClr val="0070C0"/>
                    </a:solidFill>
                  </a:rPr>
                  <a:t>4096 Mbyte</a:t>
                </a:r>
              </a:p>
              <a:p>
                <a:pPr lvl="0">
                  <a:defRPr/>
                </a:pPr>
                <a14:m>
                  <m:oMath xmlns:m="http://schemas.openxmlformats.org/officeDocument/2006/math">
                    <m:r>
                      <a:rPr lang="es-HN" sz="1600" i="1">
                        <a:solidFill>
                          <a:srgbClr val="0070C0"/>
                        </a:solidFill>
                        <a:latin typeface="Cambria Math" panose="02040503050406030204" pitchFamily="18" charset="0"/>
                        <a:ea typeface="Cambria Math" panose="02040503050406030204" pitchFamily="18" charset="0"/>
                      </a:rPr>
                      <m:t>                                                      = </m:t>
                    </m:r>
                  </m:oMath>
                </a14:m>
                <a:r>
                  <a:rPr lang="es-HN" sz="1600" dirty="0">
                    <a:solidFill>
                      <a:srgbClr val="0070C0"/>
                    </a:solidFill>
                  </a:rPr>
                  <a:t>4 Gbyte</a:t>
                </a:r>
              </a:p>
              <a:p>
                <a:pPr lvl="0">
                  <a:defRPr/>
                </a:pPr>
                <a:endParaRPr lang="es-HN" sz="1600" dirty="0">
                  <a:solidFill>
                    <a:srgbClr val="0070C0"/>
                  </a:solidFill>
                </a:endParaRPr>
              </a:p>
              <a:p>
                <a:pPr lvl="0">
                  <a:defRPr/>
                </a:pPr>
                <a:r>
                  <a:rPr lang="es-HN" sz="1600" dirty="0">
                    <a:solidFill>
                      <a:srgbClr val="0070C0"/>
                    </a:solidFill>
                  </a:rPr>
                  <a:t>Capacidad memoria cache </a:t>
                </a:r>
                <a14:m>
                  <m:oMath xmlns:m="http://schemas.openxmlformats.org/officeDocument/2006/math">
                    <m:sSup>
                      <m:sSupPr>
                        <m:ctrlPr>
                          <a:rPr lang="es-HN" sz="1600" i="1">
                            <a:solidFill>
                              <a:srgbClr val="0070C0"/>
                            </a:solidFill>
                            <a:latin typeface="Cambria Math" panose="02040503050406030204" pitchFamily="18" charset="0"/>
                          </a:rPr>
                        </m:ctrlPr>
                      </m:sSupPr>
                      <m:e>
                        <m:r>
                          <a:rPr lang="es-HN" sz="1600">
                            <a:solidFill>
                              <a:srgbClr val="0070C0"/>
                            </a:solidFill>
                            <a:latin typeface="Cambria Math" panose="02040503050406030204" pitchFamily="18" charset="0"/>
                          </a:rPr>
                          <m:t>=2</m:t>
                        </m:r>
                      </m:e>
                      <m:sup>
                        <m:r>
                          <m:rPr>
                            <m:sty m:val="p"/>
                          </m:rPr>
                          <a:rPr lang="es-HN" sz="1600">
                            <a:solidFill>
                              <a:srgbClr val="0070C0"/>
                            </a:solidFill>
                            <a:latin typeface="Cambria Math" panose="02040503050406030204" pitchFamily="18" charset="0"/>
                          </a:rPr>
                          <m:t>w</m:t>
                        </m:r>
                      </m:sup>
                    </m:sSup>
                    <m:sSup>
                      <m:sSupPr>
                        <m:ctrlPr>
                          <a:rPr lang="es-HN" sz="1600" i="1">
                            <a:solidFill>
                              <a:srgbClr val="0070C0"/>
                            </a:solidFill>
                            <a:latin typeface="Cambria Math" panose="02040503050406030204" pitchFamily="18" charset="0"/>
                          </a:rPr>
                        </m:ctrlPr>
                      </m:sSupPr>
                      <m:e>
                        <m:r>
                          <a:rPr lang="es-HN" sz="1600">
                            <a:solidFill>
                              <a:srgbClr val="0070C0"/>
                            </a:solidFill>
                            <a:latin typeface="Cambria Math" panose="02040503050406030204" pitchFamily="18" charset="0"/>
                          </a:rPr>
                          <m:t>2</m:t>
                        </m:r>
                      </m:e>
                      <m:sup>
                        <m:r>
                          <m:rPr>
                            <m:sty m:val="p"/>
                          </m:rPr>
                          <a:rPr lang="es-HN" sz="1600">
                            <a:solidFill>
                              <a:srgbClr val="0070C0"/>
                            </a:solidFill>
                            <a:latin typeface="Cambria Math" panose="02040503050406030204" pitchFamily="18" charset="0"/>
                          </a:rPr>
                          <m:t>r</m:t>
                        </m:r>
                      </m:sup>
                    </m:sSup>
                  </m:oMath>
                </a14:m>
                <a:endParaRPr lang="es-HN" sz="1600" dirty="0">
                  <a:solidFill>
                    <a:srgbClr val="0070C0"/>
                  </a:solidFill>
                </a:endParaRPr>
              </a:p>
              <a:p>
                <a:pPr lvl="0">
                  <a:defRPr/>
                </a:pPr>
                <a14:m>
                  <m:oMathPara xmlns:m="http://schemas.openxmlformats.org/officeDocument/2006/math">
                    <m:oMathParaPr>
                      <m:jc m:val="left"/>
                    </m:oMathParaPr>
                    <m:oMath xmlns:m="http://schemas.openxmlformats.org/officeDocument/2006/math">
                      <m:sSup>
                        <m:sSupPr>
                          <m:ctrlPr>
                            <a:rPr lang="es-HN" sz="1600" i="1">
                              <a:solidFill>
                                <a:srgbClr val="0070C0"/>
                              </a:solidFill>
                              <a:latin typeface="Cambria Math" panose="02040503050406030204" pitchFamily="18" charset="0"/>
                            </a:rPr>
                          </m:ctrlPr>
                        </m:sSupPr>
                        <m:e>
                          <m:r>
                            <a:rPr lang="es-HN" sz="1600">
                              <a:solidFill>
                                <a:srgbClr val="0070C0"/>
                              </a:solidFill>
                              <a:latin typeface="Cambria Math" panose="02040503050406030204" pitchFamily="18" charset="0"/>
                            </a:rPr>
                            <m:t>                                                 =2</m:t>
                          </m:r>
                        </m:e>
                        <m:sup>
                          <m:r>
                            <a:rPr lang="es-HN" sz="1600">
                              <a:solidFill>
                                <a:srgbClr val="0070C0"/>
                              </a:solidFill>
                              <a:latin typeface="Cambria Math" panose="02040503050406030204" pitchFamily="18" charset="0"/>
                            </a:rPr>
                            <m:t>5</m:t>
                          </m:r>
                        </m:sup>
                      </m:sSup>
                      <m:sSup>
                        <m:sSupPr>
                          <m:ctrlPr>
                            <a:rPr lang="es-HN" sz="1600" i="1">
                              <a:solidFill>
                                <a:srgbClr val="0070C0"/>
                              </a:solidFill>
                              <a:latin typeface="Cambria Math" panose="02040503050406030204" pitchFamily="18" charset="0"/>
                            </a:rPr>
                          </m:ctrlPr>
                        </m:sSupPr>
                        <m:e>
                          <m:r>
                            <a:rPr lang="es-HN" sz="1600">
                              <a:solidFill>
                                <a:srgbClr val="0070C0"/>
                              </a:solidFill>
                              <a:latin typeface="Cambria Math" panose="02040503050406030204" pitchFamily="18" charset="0"/>
                            </a:rPr>
                            <m:t>2</m:t>
                          </m:r>
                        </m:e>
                        <m:sup>
                          <m:r>
                            <a:rPr lang="es-ES" sz="1600" b="0" i="0" smtClean="0">
                              <a:solidFill>
                                <a:srgbClr val="0070C0"/>
                              </a:solidFill>
                              <a:latin typeface="Cambria Math" panose="02040503050406030204" pitchFamily="18" charset="0"/>
                            </a:rPr>
                            <m:t>7</m:t>
                          </m:r>
                        </m:sup>
                      </m:sSup>
                    </m:oMath>
                  </m:oMathPara>
                </a14:m>
                <a:endParaRPr lang="es-HN" sz="1600" dirty="0">
                  <a:solidFill>
                    <a:srgbClr val="0070C0"/>
                  </a:solidFill>
                </a:endParaRPr>
              </a:p>
              <a:p>
                <a:pPr lvl="0">
                  <a:defRPr/>
                </a:pPr>
                <a14:m>
                  <m:oMathPara xmlns:m="http://schemas.openxmlformats.org/officeDocument/2006/math">
                    <m:oMathParaPr>
                      <m:jc m:val="left"/>
                    </m:oMathParaPr>
                    <m:oMath xmlns:m="http://schemas.openxmlformats.org/officeDocument/2006/math">
                      <m:sSup>
                        <m:sSupPr>
                          <m:ctrlPr>
                            <a:rPr lang="es-HN" sz="1600" i="1">
                              <a:solidFill>
                                <a:srgbClr val="0070C0"/>
                              </a:solidFill>
                              <a:latin typeface="Cambria Math" panose="02040503050406030204" pitchFamily="18" charset="0"/>
                            </a:rPr>
                          </m:ctrlPr>
                        </m:sSupPr>
                        <m:e>
                          <m:r>
                            <a:rPr lang="es-HN" sz="1600">
                              <a:solidFill>
                                <a:srgbClr val="0070C0"/>
                              </a:solidFill>
                              <a:latin typeface="Cambria Math" panose="02040503050406030204" pitchFamily="18" charset="0"/>
                            </a:rPr>
                            <m:t>                                                 =2</m:t>
                          </m:r>
                        </m:e>
                        <m:sup>
                          <m:r>
                            <a:rPr lang="es-HN" sz="1600">
                              <a:solidFill>
                                <a:srgbClr val="0070C0"/>
                              </a:solidFill>
                              <a:latin typeface="Cambria Math" panose="02040503050406030204" pitchFamily="18" charset="0"/>
                            </a:rPr>
                            <m:t>1</m:t>
                          </m:r>
                          <m:r>
                            <a:rPr lang="es-ES" sz="1600" b="0" i="0" smtClean="0">
                              <a:solidFill>
                                <a:srgbClr val="0070C0"/>
                              </a:solidFill>
                              <a:latin typeface="Cambria Math" panose="02040503050406030204" pitchFamily="18" charset="0"/>
                            </a:rPr>
                            <m:t>2</m:t>
                          </m:r>
                        </m:sup>
                      </m:sSup>
                    </m:oMath>
                  </m:oMathPara>
                </a14:m>
                <a:endParaRPr lang="es-HN" sz="1600" dirty="0">
                  <a:solidFill>
                    <a:srgbClr val="0070C0"/>
                  </a:solidFill>
                </a:endParaRPr>
              </a:p>
              <a:p>
                <a:pPr lvl="0">
                  <a:defRPr/>
                </a:pPr>
                <a14:m>
                  <m:oMathPara xmlns:m="http://schemas.openxmlformats.org/officeDocument/2006/math">
                    <m:oMathParaPr>
                      <m:jc m:val="left"/>
                    </m:oMathParaPr>
                    <m:oMath xmlns:m="http://schemas.openxmlformats.org/officeDocument/2006/math">
                      <m:r>
                        <a:rPr lang="es-HN" sz="1600">
                          <a:solidFill>
                            <a:srgbClr val="0070C0"/>
                          </a:solidFill>
                          <a:latin typeface="Cambria Math" panose="02040503050406030204" pitchFamily="18" charset="0"/>
                          <a:ea typeface="Cambria Math" panose="02040503050406030204" pitchFamily="18" charset="0"/>
                        </a:rPr>
                        <m:t>                                                 =</m:t>
                      </m:r>
                      <m:r>
                        <a:rPr lang="es-ES" sz="1600" b="0" i="0" smtClean="0">
                          <a:solidFill>
                            <a:srgbClr val="0070C0"/>
                          </a:solidFill>
                          <a:latin typeface="Cambria Math" panose="02040503050406030204" pitchFamily="18" charset="0"/>
                          <a:ea typeface="Cambria Math" panose="02040503050406030204" pitchFamily="18" charset="0"/>
                        </a:rPr>
                        <m:t>4096 </m:t>
                      </m:r>
                      <m:r>
                        <m:rPr>
                          <m:sty m:val="p"/>
                        </m:rPr>
                        <a:rPr lang="es-HN" sz="1600">
                          <a:solidFill>
                            <a:srgbClr val="0070C0"/>
                          </a:solidFill>
                          <a:latin typeface="Cambria Math" panose="02040503050406030204" pitchFamily="18" charset="0"/>
                          <a:ea typeface="Cambria Math" panose="02040503050406030204" pitchFamily="18" charset="0"/>
                        </a:rPr>
                        <m:t>Byte</m:t>
                      </m:r>
                      <m:r>
                        <m:rPr>
                          <m:sty m:val="p"/>
                        </m:rPr>
                        <a:rPr lang="es-ES" sz="1600" b="0" i="0" smtClean="0">
                          <a:solidFill>
                            <a:srgbClr val="0070C0"/>
                          </a:solidFill>
                          <a:latin typeface="Cambria Math" panose="02040503050406030204" pitchFamily="18" charset="0"/>
                          <a:ea typeface="Cambria Math" panose="02040503050406030204" pitchFamily="18" charset="0"/>
                        </a:rPr>
                        <m:t>s</m:t>
                      </m:r>
                    </m:oMath>
                  </m:oMathPara>
                </a14:m>
                <a:endParaRPr lang="es-HN" sz="1600" dirty="0">
                  <a:solidFill>
                    <a:srgbClr val="0070C0"/>
                  </a:solidFill>
                </a:endParaRPr>
              </a:p>
              <a:p>
                <a:pPr lvl="0">
                  <a:defRPr/>
                </a:pPr>
                <a:r>
                  <a:rPr lang="es-HN" sz="1600" dirty="0">
                    <a:solidFill>
                      <a:srgbClr val="0070C0"/>
                    </a:solidFill>
                    <a:ea typeface="Cambria Math" panose="02040503050406030204" pitchFamily="18" charset="0"/>
                  </a:rPr>
                  <a:t>                                               </a:t>
                </a:r>
                <a14:m>
                  <m:oMath xmlns:m="http://schemas.openxmlformats.org/officeDocument/2006/math">
                    <m:r>
                      <a:rPr lang="es-HN" sz="1600">
                        <a:solidFill>
                          <a:srgbClr val="0070C0"/>
                        </a:solidFill>
                        <a:latin typeface="Cambria Math" panose="02040503050406030204" pitchFamily="18" charset="0"/>
                        <a:ea typeface="Cambria Math" panose="02040503050406030204" pitchFamily="18" charset="0"/>
                      </a:rPr>
                      <m:t>=</m:t>
                    </m:r>
                    <m:r>
                      <a:rPr lang="es-ES" sz="1600" b="0" i="0" smtClean="0">
                        <a:solidFill>
                          <a:srgbClr val="0070C0"/>
                        </a:solidFill>
                        <a:latin typeface="Cambria Math" panose="02040503050406030204" pitchFamily="18" charset="0"/>
                        <a:ea typeface="Cambria Math" panose="02040503050406030204" pitchFamily="18" charset="0"/>
                      </a:rPr>
                      <m:t>4</m:t>
                    </m:r>
                    <m:r>
                      <a:rPr lang="es-HN" sz="1600">
                        <a:solidFill>
                          <a:srgbClr val="0070C0"/>
                        </a:solidFill>
                        <a:latin typeface="Cambria Math" panose="02040503050406030204" pitchFamily="18" charset="0"/>
                        <a:ea typeface="Cambria Math" panose="02040503050406030204" pitchFamily="18" charset="0"/>
                      </a:rPr>
                      <m:t> </m:t>
                    </m:r>
                    <m:r>
                      <m:rPr>
                        <m:sty m:val="p"/>
                      </m:rPr>
                      <a:rPr lang="es-HN" sz="1600">
                        <a:solidFill>
                          <a:srgbClr val="0070C0"/>
                        </a:solidFill>
                        <a:latin typeface="Cambria Math" panose="02040503050406030204" pitchFamily="18" charset="0"/>
                        <a:ea typeface="Cambria Math" panose="02040503050406030204" pitchFamily="18" charset="0"/>
                      </a:rPr>
                      <m:t>Kbyte</m:t>
                    </m:r>
                  </m:oMath>
                </a14:m>
                <a:endParaRPr lang="es-HN" sz="1600" dirty="0">
                  <a:solidFill>
                    <a:srgbClr val="0070C0"/>
                  </a:solidFill>
                </a:endParaRPr>
              </a:p>
              <a:p>
                <a:pPr lvl="0">
                  <a:defRPr/>
                </a:pPr>
                <a:endParaRPr lang="es-HN" sz="1600" dirty="0">
                  <a:solidFill>
                    <a:srgbClr val="0070C0"/>
                  </a:solidFill>
                </a:endParaRPr>
              </a:p>
              <a:p>
                <a:endParaRPr lang="es-HN" sz="1600" dirty="0">
                  <a:solidFill>
                    <a:srgbClr val="0070C0"/>
                  </a:solidFill>
                </a:endParaRPr>
              </a:p>
              <a:p>
                <a:endParaRPr lang="es-HN" sz="1600" dirty="0">
                  <a:solidFill>
                    <a:srgbClr val="0070C0"/>
                  </a:solidFill>
                </a:endParaRPr>
              </a:p>
              <a:p>
                <a:endParaRPr lang="es-HN" sz="1600" dirty="0">
                  <a:solidFill>
                    <a:srgbClr val="0070C0"/>
                  </a:solidFill>
                </a:endParaRPr>
              </a:p>
              <a:p>
                <a:endParaRPr lang="es-HN" sz="1600" dirty="0">
                  <a:solidFill>
                    <a:srgbClr val="0070C0"/>
                  </a:solidFill>
                </a:endParaRPr>
              </a:p>
              <a:p>
                <a:endParaRPr lang="es-HN" sz="1600" dirty="0">
                  <a:solidFill>
                    <a:srgbClr val="0070C0"/>
                  </a:solidFill>
                </a:endParaRPr>
              </a:p>
              <a:p>
                <a:endParaRPr lang="es-HN" sz="1600" dirty="0">
                  <a:solidFill>
                    <a:srgbClr val="0070C0"/>
                  </a:solidFill>
                </a:endParaRPr>
              </a:p>
              <a:p>
                <a:endParaRPr lang="es-HN" sz="1600" dirty="0">
                  <a:solidFill>
                    <a:srgbClr val="0070C0"/>
                  </a:solidFill>
                </a:endParaRPr>
              </a:p>
              <a:p>
                <a:endParaRPr lang="es-HN" sz="1600" dirty="0">
                  <a:solidFill>
                    <a:srgbClr val="0070C0"/>
                  </a:solidFill>
                </a:endParaRPr>
              </a:p>
            </p:txBody>
          </p:sp>
        </mc:Choice>
        <mc:Fallback xmlns="">
          <p:sp>
            <p:nvSpPr>
              <p:cNvPr id="6" name="CuadroTexto 5">
                <a:extLst>
                  <a:ext uri="{FF2B5EF4-FFF2-40B4-BE49-F238E27FC236}">
                    <a16:creationId xmlns:a16="http://schemas.microsoft.com/office/drawing/2014/main" id="{6E6F4EC4-BB75-4217-A6C6-DD8343D4A397}"/>
                  </a:ext>
                </a:extLst>
              </p:cNvPr>
              <p:cNvSpPr txBox="1">
                <a:spLocks noRot="1" noChangeAspect="1" noMove="1" noResize="1" noEditPoints="1" noAdjustHandles="1" noChangeArrowheads="1" noChangeShapeType="1" noTextEdit="1"/>
              </p:cNvSpPr>
              <p:nvPr/>
            </p:nvSpPr>
            <p:spPr>
              <a:xfrm>
                <a:off x="838784" y="1182848"/>
                <a:ext cx="6057749" cy="7540719"/>
              </a:xfrm>
              <a:prstGeom prst="rect">
                <a:avLst/>
              </a:prstGeom>
              <a:blipFill>
                <a:blip r:embed="rId3"/>
                <a:stretch>
                  <a:fillRect l="-604" t="-162"/>
                </a:stretch>
              </a:blipFill>
            </p:spPr>
            <p:txBody>
              <a:bodyPr/>
              <a:lstStyle/>
              <a:p>
                <a:r>
                  <a:rPr lang="es-HN">
                    <a:noFill/>
                  </a:rPr>
                  <a:t> </a:t>
                </a:r>
              </a:p>
            </p:txBody>
          </p:sp>
        </mc:Fallback>
      </mc:AlternateContent>
    </p:spTree>
    <p:extLst>
      <p:ext uri="{BB962C8B-B14F-4D97-AF65-F5344CB8AC3E}">
        <p14:creationId xmlns:p14="http://schemas.microsoft.com/office/powerpoint/2010/main" val="3300719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5039E21-F32A-4608-BD31-B3C006C18C43}"/>
              </a:ext>
            </a:extLst>
          </p:cNvPr>
          <p:cNvSpPr>
            <a:spLocks noGrp="1"/>
          </p:cNvSpPr>
          <p:nvPr>
            <p:ph type="dt" sz="half" idx="10"/>
          </p:nvPr>
        </p:nvSpPr>
        <p:spPr/>
        <p:txBody>
          <a:bodyPr/>
          <a:lstStyle/>
          <a:p>
            <a:r>
              <a:rPr lang="es-HN" dirty="0"/>
              <a:t>Ing. Miguel Aguilar</a:t>
            </a:r>
            <a:endParaRPr lang="es-MX" dirty="0"/>
          </a:p>
        </p:txBody>
      </p:sp>
      <p:sp>
        <p:nvSpPr>
          <p:cNvPr id="3" name="Marcador de pie de página 2">
            <a:extLst>
              <a:ext uri="{FF2B5EF4-FFF2-40B4-BE49-F238E27FC236}">
                <a16:creationId xmlns:a16="http://schemas.microsoft.com/office/drawing/2014/main" id="{CB6C1716-30BA-4043-89FE-0D5F8600E528}"/>
              </a:ext>
            </a:extLst>
          </p:cNvPr>
          <p:cNvSpPr>
            <a:spLocks noGrp="1"/>
          </p:cNvSpPr>
          <p:nvPr>
            <p:ph type="ftr" sz="quarter" idx="11"/>
          </p:nvPr>
        </p:nvSpPr>
        <p:spPr/>
        <p:txBody>
          <a:bodyPr/>
          <a:lstStyle/>
          <a:p>
            <a:r>
              <a:rPr lang="es-MX" dirty="0"/>
              <a:t>Arquitectura de Computadoras</a:t>
            </a:r>
          </a:p>
        </p:txBody>
      </p:sp>
      <p:sp>
        <p:nvSpPr>
          <p:cNvPr id="4" name="Marcador de número de diapositiva 3">
            <a:extLst>
              <a:ext uri="{FF2B5EF4-FFF2-40B4-BE49-F238E27FC236}">
                <a16:creationId xmlns:a16="http://schemas.microsoft.com/office/drawing/2014/main" id="{5C2E96A3-F1D1-403D-B50B-C52B5F289B7B}"/>
              </a:ext>
            </a:extLst>
          </p:cNvPr>
          <p:cNvSpPr>
            <a:spLocks noGrp="1"/>
          </p:cNvSpPr>
          <p:nvPr>
            <p:ph type="sldNum" sz="quarter" idx="12"/>
          </p:nvPr>
        </p:nvSpPr>
        <p:spPr/>
        <p:txBody>
          <a:bodyPr/>
          <a:lstStyle/>
          <a:p>
            <a:fld id="{5B3FB27E-8011-4B47-ACF1-F2A542C1FF6D}" type="slidenum">
              <a:rPr lang="es-MX" smtClean="0"/>
              <a:pPr/>
              <a:t>50</a:t>
            </a:fld>
            <a:endParaRPr lang="es-MX" dirty="0"/>
          </a:p>
        </p:txBody>
      </p:sp>
      <p:sp>
        <p:nvSpPr>
          <p:cNvPr id="5" name="5 Rectángulo">
            <a:extLst>
              <a:ext uri="{FF2B5EF4-FFF2-40B4-BE49-F238E27FC236}">
                <a16:creationId xmlns:a16="http://schemas.microsoft.com/office/drawing/2014/main" id="{89F05FA9-D764-4DF3-8FED-C2A8F008B714}"/>
              </a:ext>
            </a:extLst>
          </p:cNvPr>
          <p:cNvSpPr/>
          <p:nvPr/>
        </p:nvSpPr>
        <p:spPr>
          <a:xfrm>
            <a:off x="210873" y="421585"/>
            <a:ext cx="8722254" cy="5934765"/>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70C0"/>
                </a:solidFill>
                <a:effectLst/>
                <a:uLnTx/>
                <a:uFillTx/>
                <a:latin typeface="Calibri"/>
                <a:ea typeface="+mn-ea"/>
                <a:cs typeface="+mn-cs"/>
              </a:rPr>
              <a:t>¿Cuántos bloques de memoria principal se pueden asignar a cada línea de cache?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70C0"/>
                </a:solidFill>
                <a:effectLst/>
                <a:uLnTx/>
                <a:uFillTx/>
                <a:latin typeface="Calibri"/>
                <a:ea typeface="+mn-ea"/>
                <a:cs typeface="+mn-cs"/>
              </a:rPr>
              <a:t>Bloques = Numero de Bloques/Número de Líneas de cache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70C0"/>
              </a:solidFill>
              <a:effectLst/>
              <a:uLnTx/>
              <a:uFillTx/>
              <a:latin typeface="Calibri"/>
              <a:ea typeface="+mn-ea"/>
              <a:cs typeface="+mn-cs"/>
            </a:endParaRPr>
          </a:p>
          <a:p>
            <a:pPr lvl="0" algn="ctr">
              <a:defRPr/>
            </a:pPr>
            <a:r>
              <a:rPr kumimoji="0" lang="es-MX" sz="2400" b="0" i="0" u="none" strike="noStrike" kern="1200" cap="none" spc="0" normalizeH="0" baseline="0" noProof="0" dirty="0">
                <a:ln>
                  <a:noFill/>
                </a:ln>
                <a:solidFill>
                  <a:srgbClr val="0070C0"/>
                </a:solidFill>
                <a:effectLst/>
                <a:uLnTx/>
                <a:uFillTx/>
                <a:latin typeface="Calibri"/>
                <a:ea typeface="+mn-ea"/>
                <a:cs typeface="+mn-cs"/>
              </a:rPr>
              <a:t>Bloques = </a:t>
            </a:r>
            <a:r>
              <a:rPr lang="es-MX" sz="2400" dirty="0">
                <a:solidFill>
                  <a:srgbClr val="0070C0"/>
                </a:solidFill>
              </a:rPr>
              <a:t>134217728 </a:t>
            </a:r>
            <a:r>
              <a:rPr kumimoji="0" lang="es-MX" sz="2400" b="0" i="0" u="none" strike="noStrike" kern="1200" cap="none" spc="0" normalizeH="0" baseline="0" noProof="0" dirty="0">
                <a:ln>
                  <a:noFill/>
                </a:ln>
                <a:solidFill>
                  <a:srgbClr val="0070C0"/>
                </a:solidFill>
                <a:effectLst/>
                <a:uLnTx/>
                <a:uFillTx/>
                <a:latin typeface="Calibri"/>
                <a:ea typeface="+mn-ea"/>
                <a:cs typeface="+mn-cs"/>
              </a:rPr>
              <a:t>Bloques/128 Líneas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70C0"/>
                </a:solidFill>
                <a:effectLst/>
                <a:uLnTx/>
                <a:uFillTx/>
                <a:latin typeface="Calibri"/>
                <a:ea typeface="+mn-ea"/>
                <a:cs typeface="+mn-cs"/>
              </a:rPr>
              <a:t>= 1048576 Bloques/Línea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70C0"/>
                </a:solidFill>
                <a:effectLst/>
                <a:uLnTx/>
                <a:uFillTx/>
                <a:latin typeface="Calibri"/>
                <a:ea typeface="+mn-ea"/>
                <a:cs typeface="+mn-cs"/>
              </a:rPr>
              <a:t>También se puede calcular utilizando el tamaño de etiqueta (s-r) = 20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70C0"/>
                </a:solidFill>
                <a:effectLst/>
                <a:uLnTx/>
                <a:uFillTx/>
                <a:latin typeface="Calibri"/>
                <a:ea typeface="+mn-ea"/>
                <a:cs typeface="+mn-cs"/>
              </a:rPr>
              <a:t>Bloques= 2</a:t>
            </a:r>
            <a:r>
              <a:rPr kumimoji="0" lang="es-MX" sz="2400" b="0" i="0" u="none" strike="noStrike" kern="1200" cap="none" spc="0" normalizeH="0" baseline="30000" noProof="0" dirty="0">
                <a:ln>
                  <a:noFill/>
                </a:ln>
                <a:solidFill>
                  <a:srgbClr val="0070C0"/>
                </a:solidFill>
                <a:effectLst/>
                <a:uLnTx/>
                <a:uFillTx/>
                <a:latin typeface="Calibri"/>
                <a:ea typeface="+mn-ea"/>
                <a:cs typeface="+mn-cs"/>
              </a:rPr>
              <a:t>20</a:t>
            </a:r>
            <a:r>
              <a:rPr kumimoji="0" lang="es-MX" sz="2400" b="0" i="0" u="none" strike="noStrike" kern="1200" cap="none" spc="0" normalizeH="0" baseline="0" noProof="0" dirty="0">
                <a:ln>
                  <a:noFill/>
                </a:ln>
                <a:solidFill>
                  <a:srgbClr val="0070C0"/>
                </a:solidFill>
                <a:effectLst/>
                <a:uLnTx/>
                <a:uFillTx/>
                <a:latin typeface="Calibri"/>
                <a:ea typeface="+mn-ea"/>
                <a:cs typeface="+mn-cs"/>
              </a:rPr>
              <a:t> = 1048576 Bloques/Línea</a:t>
            </a:r>
            <a:r>
              <a:rPr kumimoji="0" lang="es-MX" sz="2400" b="0" i="0" u="none" strike="noStrike" kern="1200" cap="none" spc="0" normalizeH="0" baseline="30000" noProof="0" dirty="0">
                <a:ln>
                  <a:noFill/>
                </a:ln>
                <a:solidFill>
                  <a:srgbClr val="0070C0"/>
                </a:solidFill>
                <a:effectLst/>
                <a:uLnTx/>
                <a:uFillTx/>
                <a:latin typeface="Calibri"/>
                <a:ea typeface="+mn-ea"/>
                <a:cs typeface="+mn-cs"/>
              </a:rPr>
              <a:t> </a:t>
            </a:r>
            <a:endParaRPr kumimoji="0" lang="es-MX" sz="2400" b="0"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2708226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23554" name="Picture 2"/>
          <p:cNvPicPr>
            <a:picLocks noChangeAspect="1" noChangeArrowheads="1"/>
          </p:cNvPicPr>
          <p:nvPr/>
        </p:nvPicPr>
        <p:blipFill>
          <a:blip r:embed="rId2"/>
          <a:srcRect/>
          <a:stretch>
            <a:fillRect/>
          </a:stretch>
        </p:blipFill>
        <p:spPr bwMode="auto">
          <a:xfrm>
            <a:off x="785786" y="71414"/>
            <a:ext cx="7725861" cy="3757628"/>
          </a:xfrm>
          <a:prstGeom prst="rect">
            <a:avLst/>
          </a:prstGeom>
          <a:noFill/>
          <a:ln w="9525">
            <a:noFill/>
            <a:miter lim="800000"/>
            <a:headEnd/>
            <a:tailEnd/>
          </a:ln>
          <a:effectLst/>
        </p:spPr>
      </p:pic>
      <p:pic>
        <p:nvPicPr>
          <p:cNvPr id="7" name="Picture 3"/>
          <p:cNvPicPr>
            <a:picLocks noChangeAspect="1" noChangeArrowheads="1"/>
          </p:cNvPicPr>
          <p:nvPr/>
        </p:nvPicPr>
        <p:blipFill>
          <a:blip r:embed="rId3"/>
          <a:srcRect/>
          <a:stretch>
            <a:fillRect/>
          </a:stretch>
        </p:blipFill>
        <p:spPr bwMode="auto">
          <a:xfrm>
            <a:off x="785813" y="4065588"/>
            <a:ext cx="7405687" cy="1792287"/>
          </a:xfrm>
          <a:prstGeom prst="rect">
            <a:avLst/>
          </a:prstGeom>
          <a:noFill/>
          <a:ln w="9525">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mc:AlternateContent xmlns:mc="http://schemas.openxmlformats.org/markup-compatibility/2006" xmlns:a14="http://schemas.microsoft.com/office/drawing/2010/main">
        <mc:Choice Requires="a14">
          <p:sp>
            <p:nvSpPr>
              <p:cNvPr id="2" name="Rectángulo 1"/>
              <p:cNvSpPr/>
              <p:nvPr/>
            </p:nvSpPr>
            <p:spPr>
              <a:xfrm>
                <a:off x="251520" y="332656"/>
                <a:ext cx="8640960" cy="5832648"/>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¿Cuál es la capacidad de la memoria principal y de la cache?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Capacidad memoria principal</a:t>
                </a:r>
                <a14:m>
                  <m:oMath xmlns:m="http://schemas.openxmlformats.org/officeDocument/2006/math">
                    <m:sSup>
                      <m:sSup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pPr>
                      <m:e>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=2</m:t>
                        </m:r>
                      </m:e>
                      <m:sup>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s</m:t>
                        </m:r>
                      </m:sup>
                    </m:sSup>
                    <m:sSup>
                      <m:sSup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pPr>
                      <m:e>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2</m:t>
                        </m:r>
                      </m:e>
                      <m:sup>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w</m:t>
                        </m:r>
                      </m:sup>
                    </m:sSup>
                  </m:oMath>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 </a:t>
                </a:r>
                <a14:m>
                  <m:oMath xmlns:m="http://schemas.openxmlformats.org/officeDocument/2006/math">
                    <m:sSup>
                      <m:sSupPr>
                        <m:ctrlPr>
                          <a:rPr kumimoji="0" lang="es-HN"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ctrlPr>
                      </m:sSupPr>
                      <m:e>
                        <m:r>
                          <a:rPr kumimoji="0" lang="es-HN"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 </m:t>
                        </m:r>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a:rPr kumimoji="0" lang="es-HN"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=2</m:t>
                        </m:r>
                      </m:e>
                      <m:sup>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27</m:t>
                        </m:r>
                      </m:sup>
                    </m:sSup>
                    <m:sSup>
                      <m:sSupPr>
                        <m:ctrlPr>
                          <a:rPr kumimoji="0" lang="es-HN"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ctrlPr>
                      </m:sSupPr>
                      <m:e>
                        <m:r>
                          <a:rPr kumimoji="0" lang="es-HN"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2</m:t>
                        </m:r>
                      </m:e>
                      <m:sup>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5</m:t>
                        </m:r>
                      </m:sup>
                    </m:sSup>
                  </m:oMath>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p>
                      <m:sSupPr>
                        <m:ctrlPr>
                          <a:rPr kumimoji="0" lang="es-HN"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ctrlPr>
                      </m:sSupPr>
                      <m:e>
                        <m:r>
                          <a:rPr kumimoji="0" lang="es-HN"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                                                      =2</m:t>
                        </m:r>
                      </m:e>
                      <m:sup>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32</m:t>
                        </m:r>
                      </m:sup>
                    </m:sSup>
                  </m:oMath>
                </a14:m>
                <a:r>
                  <a:rPr kumimoji="0" lang="es-HN" sz="1800" b="0" i="0" u="none" strike="noStrike" kern="1200" cap="none" spc="0" normalizeH="0" baseline="0" noProof="0" dirty="0">
                    <a:ln>
                      <a:noFill/>
                    </a:ln>
                    <a:solidFill>
                      <a:srgbClr val="0070C0"/>
                    </a:solidFill>
                    <a:effectLst/>
                    <a:uLnTx/>
                    <a:uFillTx/>
                    <a:latin typeface="Calibri"/>
                    <a:ea typeface="+mn-ea"/>
                    <a:cs typeface="+mn-cs"/>
                  </a:rPr>
                  <a:t> Bytes</a:t>
                </a: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 </m:t>
                    </m:r>
                  </m:oMath>
                </a14:m>
                <a:r>
                  <a:rPr kumimoji="0" lang="es-HN" sz="1800" b="0" i="0" u="none" strike="noStrike" kern="1200" cap="none" spc="0" normalizeH="0" baseline="0" noProof="0" dirty="0">
                    <a:ln>
                      <a:noFill/>
                    </a:ln>
                    <a:solidFill>
                      <a:srgbClr val="0070C0"/>
                    </a:solidFill>
                    <a:effectLst/>
                    <a:uLnTx/>
                    <a:uFillTx/>
                    <a:latin typeface="Calibri"/>
                    <a:ea typeface="+mn-ea"/>
                    <a:cs typeface="+mn-cs"/>
                  </a:rPr>
                  <a:t>4294967296 Bytes</a:t>
                </a: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oMath>
                </a14:m>
                <a:r>
                  <a:rPr kumimoji="0" lang="es-HN" sz="1800" b="0" i="0" u="none" strike="noStrike" kern="1200" cap="none" spc="0" normalizeH="0" baseline="0" noProof="0" dirty="0">
                    <a:ln>
                      <a:noFill/>
                    </a:ln>
                    <a:solidFill>
                      <a:srgbClr val="0070C0"/>
                    </a:solidFill>
                    <a:effectLst/>
                    <a:uLnTx/>
                    <a:uFillTx/>
                    <a:latin typeface="Calibri"/>
                    <a:ea typeface="+mn-ea"/>
                    <a:cs typeface="+mn-cs"/>
                  </a:rPr>
                  <a:t> 4294967296 Bytes x </a:t>
                </a:r>
                <a14:m>
                  <m:oMath xmlns:m="http://schemas.openxmlformats.org/officeDocument/2006/math">
                    <m:f>
                      <m:fPr>
                        <m:ctrlPr>
                          <a:rPr kumimoji="0" lang="es-HN"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a:rPr kumimoji="0" lang="es-HN" sz="20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1 </m:t>
                        </m:r>
                        <m:r>
                          <m:rPr>
                            <m:sty m:val="p"/>
                          </m:rPr>
                          <a:rPr kumimoji="0" lang="es-HN" sz="20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Kbytes</m:t>
                        </m:r>
                      </m:num>
                      <m:den>
                        <m:r>
                          <a:rPr kumimoji="0" lang="es-HN" sz="20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1024 </m:t>
                        </m:r>
                        <m:r>
                          <m:rPr>
                            <m:sty m:val="p"/>
                          </m:rPr>
                          <a:rPr kumimoji="0" lang="es-HN" sz="20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Bytes</m:t>
                        </m:r>
                      </m:den>
                    </m:f>
                  </m:oMath>
                </a14:m>
                <a:endParaRPr kumimoji="0" lang="es-HN" sz="20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s-HN" sz="20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 </m:t>
                    </m:r>
                  </m:oMath>
                </a14:m>
                <a:r>
                  <a:rPr kumimoji="0" lang="es-HN" sz="2000" b="0" i="0" u="none" strike="noStrike" kern="1200" cap="none" spc="0" normalizeH="0" baseline="0" noProof="0" dirty="0">
                    <a:ln>
                      <a:noFill/>
                    </a:ln>
                    <a:solidFill>
                      <a:srgbClr val="0070C0"/>
                    </a:solidFill>
                    <a:effectLst/>
                    <a:uLnTx/>
                    <a:uFillTx/>
                    <a:latin typeface="Calibri"/>
                    <a:ea typeface="+mn-ea"/>
                    <a:cs typeface="+mn-cs"/>
                  </a:rPr>
                  <a:t>4194304 Kbyte</a:t>
                </a: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a:rPr kumimoji="0" lang="es-HN" sz="1800" b="0" i="1"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 </m:t>
                    </m:r>
                  </m:oMath>
                </a14:m>
                <a:r>
                  <a:rPr kumimoji="0" lang="es-HN" sz="1800" b="0" i="0" u="none" strike="noStrike" kern="1200" cap="none" spc="0" normalizeH="0" baseline="0" noProof="0" dirty="0">
                    <a:ln>
                      <a:noFill/>
                    </a:ln>
                    <a:solidFill>
                      <a:srgbClr val="0070C0"/>
                    </a:solidFill>
                    <a:effectLst/>
                    <a:uLnTx/>
                    <a:uFillTx/>
                    <a:latin typeface="Calibri"/>
                    <a:ea typeface="+mn-ea"/>
                    <a:cs typeface="+mn-cs"/>
                  </a:rPr>
                  <a:t>4096 Mbyte</a:t>
                </a: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a:rPr kumimoji="0" lang="es-HN" sz="1800" b="0" i="1"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 </m:t>
                    </m:r>
                  </m:oMath>
                </a14:m>
                <a:r>
                  <a:rPr kumimoji="0" lang="es-HN" sz="1800" b="0" i="0" u="none" strike="noStrike" kern="1200" cap="none" spc="0" normalizeH="0" baseline="0" noProof="0" dirty="0">
                    <a:ln>
                      <a:noFill/>
                    </a:ln>
                    <a:solidFill>
                      <a:srgbClr val="0070C0"/>
                    </a:solidFill>
                    <a:effectLst/>
                    <a:uLnTx/>
                    <a:uFillTx/>
                    <a:latin typeface="Calibri"/>
                    <a:ea typeface="+mn-ea"/>
                    <a:cs typeface="+mn-cs"/>
                  </a:rPr>
                  <a:t>4 Gbyte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Capacidad memoria cache </a:t>
                </a:r>
                <a14:m>
                  <m:oMath xmlns:m="http://schemas.openxmlformats.org/officeDocument/2006/math">
                    <m:sSup>
                      <m:sSup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pPr>
                      <m:e>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=2</m:t>
                        </m:r>
                      </m:e>
                      <m:sup>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w</m:t>
                        </m:r>
                      </m:sup>
                    </m:sSup>
                    <m:sSup>
                      <m:sSupPr>
                        <m:ctrlPr>
                          <a:rPr kumimoji="0" lang="es-HN"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ctrlPr>
                      </m:sSupPr>
                      <m:e>
                        <m:r>
                          <a:rPr kumimoji="0" lang="es-HN"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2</m:t>
                        </m:r>
                      </m:e>
                      <m:sup>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r</m:t>
                        </m:r>
                      </m:sup>
                    </m:sSup>
                  </m:oMath>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p>
                        <m:sSupPr>
                          <m:ctrlPr>
                            <a:rPr kumimoji="0" lang="es-HN"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ctrlPr>
                        </m:sSupPr>
                        <m:e>
                          <m:r>
                            <a:rPr kumimoji="0" lang="es-HN"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                                                </m:t>
                          </m:r>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a:rPr kumimoji="0" lang="es-HN"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=2</m:t>
                          </m:r>
                        </m:e>
                        <m:sup>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5</m:t>
                          </m:r>
                        </m:sup>
                      </m:sSup>
                      <m:sSup>
                        <m:sSupPr>
                          <m:ctrlPr>
                            <a:rPr kumimoji="0" lang="es-HN"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ctrlPr>
                        </m:sSupPr>
                        <m:e>
                          <m:r>
                            <a:rPr kumimoji="0" lang="es-HN"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2</m:t>
                          </m:r>
                        </m:e>
                        <m:sup>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14</m:t>
                          </m:r>
                        </m:sup>
                      </m:sSup>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p>
                        <m:sSup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pPr>
                        <m:e>
                          <m:r>
                            <a:rPr kumimoji="0" lang="es-HN"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                                                 =2</m:t>
                          </m:r>
                        </m:e>
                        <m:sup>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19</m:t>
                          </m:r>
                        </m:sup>
                      </m:sSup>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=524288 </m:t>
                      </m:r>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Byte</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rPr>
                  <a:t>                                               </a:t>
                </a:r>
                <a14:m>
                  <m:oMath xmlns:m="http://schemas.openxmlformats.org/officeDocument/2006/math">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a:rPr kumimoji="0" lang="es-HN"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=5</m:t>
                    </m:r>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m:t>
                    </m:r>
                    <m:r>
                      <a:rPr kumimoji="0" lang="es-HN"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2 </m:t>
                    </m:r>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Kb</m:t>
                    </m:r>
                    <m:r>
                      <m:rPr>
                        <m:sty m:val="p"/>
                      </m:rPr>
                      <a:rPr kumimoji="0" lang="es-HN"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yte</m:t>
                    </m:r>
                  </m:oMath>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2" name="Rectángulo 1"/>
              <p:cNvSpPr>
                <a:spLocks noRot="1" noChangeAspect="1" noMove="1" noResize="1" noEditPoints="1" noAdjustHandles="1" noChangeArrowheads="1" noChangeShapeType="1" noTextEdit="1"/>
              </p:cNvSpPr>
              <p:nvPr/>
            </p:nvSpPr>
            <p:spPr>
              <a:xfrm>
                <a:off x="251520" y="332656"/>
                <a:ext cx="8640960" cy="5832648"/>
              </a:xfrm>
              <a:prstGeom prst="rect">
                <a:avLst/>
              </a:prstGeom>
              <a:blipFill rotWithShape="0">
                <a:blip r:embed="rId2"/>
                <a:stretch>
                  <a:fillRect/>
                </a:stretch>
              </a:blipFill>
              <a:ln>
                <a:solidFill>
                  <a:schemeClr val="accent1"/>
                </a:solidFill>
              </a:ln>
              <a:effectLst>
                <a:outerShdw blurRad="50800" dist="38100" dir="2700000" algn="tl" rotWithShape="0">
                  <a:prstClr val="black">
                    <a:alpha val="40000"/>
                  </a:prstClr>
                </a:outerShdw>
              </a:effectLst>
            </p:spPr>
            <p:txBody>
              <a:bodyPr/>
              <a:lstStyle/>
              <a:p>
                <a:r>
                  <a:rPr lang="es-HN">
                    <a:noFill/>
                  </a:rPr>
                  <a:t> </a:t>
                </a:r>
              </a:p>
            </p:txBody>
          </p:sp>
        </mc:Fallback>
      </mc:AlternateContent>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928662" y="142860"/>
            <a:ext cx="7329510" cy="642934"/>
          </a:xfrm>
        </p:spPr>
        <p:txBody>
          <a:bodyPr>
            <a:noAutofit/>
          </a:bodyPr>
          <a:lstStyle/>
          <a:p>
            <a:r>
              <a:rPr lang="es-MX" sz="2000" b="1" dirty="0">
                <a:solidFill>
                  <a:srgbClr val="0070C0"/>
                </a:solidFill>
              </a:rPr>
              <a:t>EJEMPLO DE ESTRUCTURA DE LA DIRECCION EN LA ASIGNACION DIRECTA</a:t>
            </a:r>
          </a:p>
        </p:txBody>
      </p:sp>
      <p:sp>
        <p:nvSpPr>
          <p:cNvPr id="8" name="7 Marcador de contenido"/>
          <p:cNvSpPr>
            <a:spLocks noGrp="1"/>
          </p:cNvSpPr>
          <p:nvPr>
            <p:ph idx="1"/>
          </p:nvPr>
        </p:nvSpPr>
        <p:spPr/>
        <p:txBody>
          <a:bodyPr>
            <a:normAutofit fontScale="25000" lnSpcReduction="20000"/>
          </a:bodyPr>
          <a:lstStyle/>
          <a:p>
            <a:endParaRPr lang="es-MX" dirty="0">
              <a:solidFill>
                <a:srgbClr val="002060"/>
              </a:solidFill>
            </a:endParaRPr>
          </a:p>
          <a:p>
            <a:endParaRPr lang="es-MX" dirty="0">
              <a:solidFill>
                <a:srgbClr val="002060"/>
              </a:solidFill>
            </a:endParaRPr>
          </a:p>
          <a:p>
            <a:endParaRPr lang="es-MX" sz="8000" dirty="0">
              <a:solidFill>
                <a:srgbClr val="002060"/>
              </a:solidFill>
            </a:endParaRPr>
          </a:p>
          <a:p>
            <a:r>
              <a:rPr lang="es-MX" sz="8000" dirty="0">
                <a:solidFill>
                  <a:srgbClr val="0070C0"/>
                </a:solidFill>
              </a:rPr>
              <a:t>Longitud de dirección= (s + w) bits= (22+2)= 24 bits    </a:t>
            </a:r>
          </a:p>
          <a:p>
            <a:endParaRPr lang="es-MX" sz="8000" dirty="0">
              <a:solidFill>
                <a:srgbClr val="0070C0"/>
              </a:solidFill>
            </a:endParaRPr>
          </a:p>
          <a:p>
            <a:r>
              <a:rPr lang="es-MX" sz="8000" dirty="0">
                <a:solidFill>
                  <a:srgbClr val="0070C0"/>
                </a:solidFill>
              </a:rPr>
              <a:t>Número de unidades direccionables = 2</a:t>
            </a:r>
            <a:r>
              <a:rPr lang="es-MX" sz="8000" baseline="30000" dirty="0">
                <a:solidFill>
                  <a:srgbClr val="0070C0"/>
                </a:solidFill>
              </a:rPr>
              <a:t>s+w</a:t>
            </a:r>
            <a:r>
              <a:rPr lang="es-MX" sz="8000" dirty="0">
                <a:solidFill>
                  <a:srgbClr val="0070C0"/>
                </a:solidFill>
              </a:rPr>
              <a:t> = 2</a:t>
            </a:r>
            <a:r>
              <a:rPr lang="es-MX" sz="8000" baseline="30000" dirty="0">
                <a:solidFill>
                  <a:srgbClr val="0070C0"/>
                </a:solidFill>
              </a:rPr>
              <a:t>24</a:t>
            </a:r>
            <a:r>
              <a:rPr lang="es-MX" sz="8000" dirty="0">
                <a:solidFill>
                  <a:srgbClr val="0070C0"/>
                </a:solidFill>
              </a:rPr>
              <a:t> palabras o bytes.</a:t>
            </a:r>
          </a:p>
          <a:p>
            <a:endParaRPr lang="es-MX" sz="8000" dirty="0">
              <a:solidFill>
                <a:srgbClr val="0070C0"/>
              </a:solidFill>
            </a:endParaRPr>
          </a:p>
          <a:p>
            <a:r>
              <a:rPr lang="es-MX" sz="8000" dirty="0">
                <a:solidFill>
                  <a:srgbClr val="0070C0"/>
                </a:solidFill>
              </a:rPr>
              <a:t>Tamaño del bloque= Tamaño de línea= 2</a:t>
            </a:r>
            <a:r>
              <a:rPr lang="es-MX" sz="8000" baseline="30000" dirty="0">
                <a:solidFill>
                  <a:srgbClr val="0070C0"/>
                </a:solidFill>
              </a:rPr>
              <a:t>w </a:t>
            </a:r>
            <a:r>
              <a:rPr lang="es-MX" sz="8000" dirty="0">
                <a:solidFill>
                  <a:srgbClr val="0070C0"/>
                </a:solidFill>
              </a:rPr>
              <a:t>= 2</a:t>
            </a:r>
            <a:r>
              <a:rPr lang="es-MX" sz="8000" baseline="30000" dirty="0">
                <a:solidFill>
                  <a:srgbClr val="0070C0"/>
                </a:solidFill>
              </a:rPr>
              <a:t>2 </a:t>
            </a:r>
            <a:r>
              <a:rPr lang="es-MX" sz="8000" dirty="0">
                <a:solidFill>
                  <a:srgbClr val="0070C0"/>
                </a:solidFill>
              </a:rPr>
              <a:t>= 4 palabras</a:t>
            </a:r>
          </a:p>
          <a:p>
            <a:endParaRPr lang="es-MX" sz="8000" dirty="0">
              <a:solidFill>
                <a:srgbClr val="0070C0"/>
              </a:solidFill>
            </a:endParaRPr>
          </a:p>
          <a:p>
            <a:r>
              <a:rPr lang="es-MX" sz="8000" dirty="0">
                <a:solidFill>
                  <a:srgbClr val="0070C0"/>
                </a:solidFill>
              </a:rPr>
              <a:t>Numero de bloques en memoria principal= 2</a:t>
            </a:r>
            <a:r>
              <a:rPr lang="es-MX" sz="8000" baseline="30000" dirty="0">
                <a:solidFill>
                  <a:srgbClr val="0070C0"/>
                </a:solidFill>
              </a:rPr>
              <a:t>s+w</a:t>
            </a:r>
            <a:r>
              <a:rPr lang="es-MX" sz="8000" dirty="0">
                <a:solidFill>
                  <a:srgbClr val="0070C0"/>
                </a:solidFill>
              </a:rPr>
              <a:t>/ 2</a:t>
            </a:r>
            <a:r>
              <a:rPr lang="es-MX" sz="8000" baseline="30000" dirty="0">
                <a:solidFill>
                  <a:srgbClr val="0070C0"/>
                </a:solidFill>
              </a:rPr>
              <a:t>w</a:t>
            </a:r>
            <a:r>
              <a:rPr lang="es-MX" sz="8000" dirty="0">
                <a:solidFill>
                  <a:srgbClr val="0070C0"/>
                </a:solidFill>
              </a:rPr>
              <a:t> = 2</a:t>
            </a:r>
            <a:r>
              <a:rPr lang="es-MX" sz="8000" baseline="30000" dirty="0">
                <a:solidFill>
                  <a:srgbClr val="0070C0"/>
                </a:solidFill>
              </a:rPr>
              <a:t>s  </a:t>
            </a:r>
            <a:r>
              <a:rPr lang="es-MX" sz="8000" dirty="0">
                <a:solidFill>
                  <a:srgbClr val="0070C0"/>
                </a:solidFill>
              </a:rPr>
              <a:t>= 2</a:t>
            </a:r>
            <a:r>
              <a:rPr lang="es-MX" sz="8000" baseline="30000" dirty="0">
                <a:solidFill>
                  <a:srgbClr val="0070C0"/>
                </a:solidFill>
              </a:rPr>
              <a:t>22</a:t>
            </a:r>
            <a:r>
              <a:rPr lang="es-MX" sz="8000" dirty="0">
                <a:solidFill>
                  <a:srgbClr val="0070C0"/>
                </a:solidFill>
              </a:rPr>
              <a:t> = 4194304 bloques</a:t>
            </a:r>
            <a:endParaRPr lang="es-MX" sz="8000" baseline="30000" dirty="0">
              <a:solidFill>
                <a:srgbClr val="0070C0"/>
              </a:solidFill>
            </a:endParaRPr>
          </a:p>
          <a:p>
            <a:endParaRPr lang="es-MX" sz="8000" dirty="0">
              <a:solidFill>
                <a:srgbClr val="0070C0"/>
              </a:solidFill>
            </a:endParaRPr>
          </a:p>
          <a:p>
            <a:r>
              <a:rPr lang="es-MX" sz="8000" dirty="0">
                <a:solidFill>
                  <a:srgbClr val="0070C0"/>
                </a:solidFill>
              </a:rPr>
              <a:t>Número de líneas en cache= m= 2</a:t>
            </a:r>
            <a:r>
              <a:rPr lang="es-MX" sz="8000" baseline="30000" dirty="0">
                <a:solidFill>
                  <a:srgbClr val="0070C0"/>
                </a:solidFill>
              </a:rPr>
              <a:t>r</a:t>
            </a:r>
            <a:r>
              <a:rPr lang="es-MX" sz="8000" dirty="0">
                <a:solidFill>
                  <a:srgbClr val="0070C0"/>
                </a:solidFill>
              </a:rPr>
              <a:t> = 2</a:t>
            </a:r>
            <a:r>
              <a:rPr lang="es-MX" sz="8000" baseline="30000" dirty="0">
                <a:solidFill>
                  <a:srgbClr val="0070C0"/>
                </a:solidFill>
              </a:rPr>
              <a:t>14 </a:t>
            </a:r>
            <a:r>
              <a:rPr lang="es-MX" sz="8000" dirty="0">
                <a:solidFill>
                  <a:srgbClr val="0070C0"/>
                </a:solidFill>
              </a:rPr>
              <a:t>= 16384 líneas de cache</a:t>
            </a:r>
          </a:p>
          <a:p>
            <a:endParaRPr lang="es-MX" sz="8000" dirty="0">
              <a:solidFill>
                <a:srgbClr val="0070C0"/>
              </a:solidFill>
            </a:endParaRPr>
          </a:p>
          <a:p>
            <a:r>
              <a:rPr lang="es-MX" sz="8000" dirty="0">
                <a:solidFill>
                  <a:srgbClr val="0070C0"/>
                </a:solidFill>
              </a:rPr>
              <a:t>Tamaño de etiqueta= (s – r) bits = 8 bits</a:t>
            </a:r>
          </a:p>
          <a:p>
            <a:endParaRPr lang="es-MX" sz="8000" dirty="0">
              <a:solidFill>
                <a:srgbClr val="002060"/>
              </a:solidFill>
            </a:endParaRPr>
          </a:p>
        </p:txBody>
      </p:sp>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2226" name="Picture 2"/>
          <p:cNvPicPr>
            <a:picLocks noChangeAspect="1" noChangeArrowheads="1"/>
          </p:cNvPicPr>
          <p:nvPr/>
        </p:nvPicPr>
        <p:blipFill>
          <a:blip r:embed="rId2"/>
          <a:srcRect/>
          <a:stretch>
            <a:fillRect/>
          </a:stretch>
        </p:blipFill>
        <p:spPr bwMode="auto">
          <a:xfrm>
            <a:off x="828702" y="857232"/>
            <a:ext cx="7600950" cy="12668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plus(in)">
                                      <p:cBhvr>
                                        <p:cTn id="7" dur="2000"/>
                                        <p:tgtEl>
                                          <p:spTgt spid="522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barn(outHorizontal)">
                                      <p:cBhvr>
                                        <p:cTn id="12" dur="2000"/>
                                        <p:tgtEl>
                                          <p:spTgt spid="8">
                                            <p:txEl>
                                              <p:pRg st="3" end="3"/>
                                            </p:txEl>
                                          </p:spTgt>
                                        </p:tgtEl>
                                      </p:cBhvr>
                                    </p:animEffect>
                                  </p:childTnLst>
                                </p:cTn>
                              </p:par>
                              <p:par>
                                <p:cTn id="13" presetID="16" presetClass="entr" presetSubtype="42" fill="hold" nodeType="with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animEffect transition="in" filter="barn(outHorizontal)">
                                      <p:cBhvr>
                                        <p:cTn id="15" dur="2000"/>
                                        <p:tgtEl>
                                          <p:spTgt spid="8">
                                            <p:txEl>
                                              <p:pRg st="5" end="5"/>
                                            </p:txEl>
                                          </p:spTgt>
                                        </p:tgtEl>
                                      </p:cBhvr>
                                    </p:animEffect>
                                  </p:childTnLst>
                                </p:cTn>
                              </p:par>
                              <p:par>
                                <p:cTn id="16" presetID="16" presetClass="entr" presetSubtype="42" fill="hold" nodeType="withEffect">
                                  <p:stCondLst>
                                    <p:cond delay="0"/>
                                  </p:stCondLst>
                                  <p:childTnLst>
                                    <p:set>
                                      <p:cBhvr>
                                        <p:cTn id="17" dur="1" fill="hold">
                                          <p:stCondLst>
                                            <p:cond delay="0"/>
                                          </p:stCondLst>
                                        </p:cTn>
                                        <p:tgtEl>
                                          <p:spTgt spid="8">
                                            <p:txEl>
                                              <p:pRg st="7" end="7"/>
                                            </p:txEl>
                                          </p:spTgt>
                                        </p:tgtEl>
                                        <p:attrNameLst>
                                          <p:attrName>style.visibility</p:attrName>
                                        </p:attrNameLst>
                                      </p:cBhvr>
                                      <p:to>
                                        <p:strVal val="visible"/>
                                      </p:to>
                                    </p:set>
                                    <p:animEffect transition="in" filter="barn(outHorizontal)">
                                      <p:cBhvr>
                                        <p:cTn id="18" dur="2000"/>
                                        <p:tgtEl>
                                          <p:spTgt spid="8">
                                            <p:txEl>
                                              <p:pRg st="7" end="7"/>
                                            </p:txEl>
                                          </p:spTgt>
                                        </p:tgtEl>
                                      </p:cBhvr>
                                    </p:animEffect>
                                  </p:childTnLst>
                                </p:cTn>
                              </p:par>
                              <p:par>
                                <p:cTn id="19" presetID="16" presetClass="entr" presetSubtype="42" fill="hold" nodeType="withEffect">
                                  <p:stCondLst>
                                    <p:cond delay="0"/>
                                  </p:stCondLst>
                                  <p:childTnLst>
                                    <p:set>
                                      <p:cBhvr>
                                        <p:cTn id="20" dur="1" fill="hold">
                                          <p:stCondLst>
                                            <p:cond delay="0"/>
                                          </p:stCondLst>
                                        </p:cTn>
                                        <p:tgtEl>
                                          <p:spTgt spid="8">
                                            <p:txEl>
                                              <p:pRg st="9" end="9"/>
                                            </p:txEl>
                                          </p:spTgt>
                                        </p:tgtEl>
                                        <p:attrNameLst>
                                          <p:attrName>style.visibility</p:attrName>
                                        </p:attrNameLst>
                                      </p:cBhvr>
                                      <p:to>
                                        <p:strVal val="visible"/>
                                      </p:to>
                                    </p:set>
                                    <p:animEffect transition="in" filter="barn(outHorizontal)">
                                      <p:cBhvr>
                                        <p:cTn id="21" dur="2000"/>
                                        <p:tgtEl>
                                          <p:spTgt spid="8">
                                            <p:txEl>
                                              <p:pRg st="9" end="9"/>
                                            </p:txEl>
                                          </p:spTgt>
                                        </p:tgtEl>
                                      </p:cBhvr>
                                    </p:animEffect>
                                  </p:childTnLst>
                                </p:cTn>
                              </p:par>
                              <p:par>
                                <p:cTn id="22" presetID="16" presetClass="entr" presetSubtype="42" fill="hold" nodeType="withEffect">
                                  <p:stCondLst>
                                    <p:cond delay="0"/>
                                  </p:stCondLst>
                                  <p:childTnLst>
                                    <p:set>
                                      <p:cBhvr>
                                        <p:cTn id="23" dur="1" fill="hold">
                                          <p:stCondLst>
                                            <p:cond delay="0"/>
                                          </p:stCondLst>
                                        </p:cTn>
                                        <p:tgtEl>
                                          <p:spTgt spid="8">
                                            <p:txEl>
                                              <p:pRg st="11" end="11"/>
                                            </p:txEl>
                                          </p:spTgt>
                                        </p:tgtEl>
                                        <p:attrNameLst>
                                          <p:attrName>style.visibility</p:attrName>
                                        </p:attrNameLst>
                                      </p:cBhvr>
                                      <p:to>
                                        <p:strVal val="visible"/>
                                      </p:to>
                                    </p:set>
                                    <p:animEffect transition="in" filter="barn(outHorizontal)">
                                      <p:cBhvr>
                                        <p:cTn id="24" dur="2000"/>
                                        <p:tgtEl>
                                          <p:spTgt spid="8">
                                            <p:txEl>
                                              <p:pRg st="11" end="11"/>
                                            </p:txEl>
                                          </p:spTgt>
                                        </p:tgtEl>
                                      </p:cBhvr>
                                    </p:animEffect>
                                  </p:childTnLst>
                                </p:cTn>
                              </p:par>
                              <p:par>
                                <p:cTn id="25" presetID="16" presetClass="entr" presetSubtype="42" fill="hold" nodeType="withEffect">
                                  <p:stCondLst>
                                    <p:cond delay="0"/>
                                  </p:stCondLst>
                                  <p:childTnLst>
                                    <p:set>
                                      <p:cBhvr>
                                        <p:cTn id="26" dur="1" fill="hold">
                                          <p:stCondLst>
                                            <p:cond delay="0"/>
                                          </p:stCondLst>
                                        </p:cTn>
                                        <p:tgtEl>
                                          <p:spTgt spid="8">
                                            <p:txEl>
                                              <p:pRg st="13" end="13"/>
                                            </p:txEl>
                                          </p:spTgt>
                                        </p:tgtEl>
                                        <p:attrNameLst>
                                          <p:attrName>style.visibility</p:attrName>
                                        </p:attrNameLst>
                                      </p:cBhvr>
                                      <p:to>
                                        <p:strVal val="visible"/>
                                      </p:to>
                                    </p:set>
                                    <p:animEffect transition="in" filter="barn(outHorizontal)">
                                      <p:cBhvr>
                                        <p:cTn id="27" dur="2000"/>
                                        <p:tgtEl>
                                          <p:spTgt spid="8">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Rectángulo"/>
          <p:cNvSpPr/>
          <p:nvPr/>
        </p:nvSpPr>
        <p:spPr>
          <a:xfrm>
            <a:off x="285720" y="642918"/>
            <a:ext cx="8572560" cy="5715040"/>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70C0"/>
                </a:solidFill>
                <a:effectLst/>
                <a:uLnTx/>
                <a:uFillTx/>
                <a:latin typeface="Calibri"/>
                <a:ea typeface="+mn-ea"/>
                <a:cs typeface="+mn-cs"/>
              </a:rPr>
              <a:t>¿Cuántos bloques de memoria principal se pueden asignar a cada línea de cache?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70C0"/>
                </a:solidFill>
                <a:effectLst/>
                <a:uLnTx/>
                <a:uFillTx/>
                <a:latin typeface="Calibri"/>
                <a:ea typeface="+mn-ea"/>
                <a:cs typeface="+mn-cs"/>
              </a:rPr>
              <a:t>Bloques = Numero de Bloques/Número de Líneas de cache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70C0"/>
                </a:solidFill>
                <a:effectLst/>
                <a:uLnTx/>
                <a:uFillTx/>
                <a:latin typeface="Calibri"/>
                <a:ea typeface="+mn-ea"/>
                <a:cs typeface="+mn-cs"/>
              </a:rPr>
              <a:t>Bloques = 4194304 Bloques/16384 Línea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70C0"/>
                </a:solidFill>
                <a:effectLst/>
                <a:uLnTx/>
                <a:uFillTx/>
                <a:latin typeface="Calibri"/>
                <a:ea typeface="+mn-ea"/>
                <a:cs typeface="+mn-cs"/>
              </a:rPr>
              <a:t>= 256 Bloques/Línea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70C0"/>
                </a:solidFill>
                <a:effectLst/>
                <a:uLnTx/>
                <a:uFillTx/>
                <a:latin typeface="Calibri"/>
                <a:ea typeface="+mn-ea"/>
                <a:cs typeface="+mn-cs"/>
              </a:rPr>
              <a:t>También se puede calcular utilizando el tamaño de etiqueta (s-r) = 8</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70C0"/>
                </a:solidFill>
                <a:effectLst/>
                <a:uLnTx/>
                <a:uFillTx/>
                <a:latin typeface="Calibri"/>
                <a:ea typeface="+mn-ea"/>
                <a:cs typeface="+mn-cs"/>
              </a:rPr>
              <a:t>Bloques= 2</a:t>
            </a:r>
            <a:r>
              <a:rPr kumimoji="0" lang="es-MX" sz="2400" b="0" i="0" u="none" strike="noStrike" kern="1200" cap="none" spc="0" normalizeH="0" baseline="30000" noProof="0" dirty="0">
                <a:ln>
                  <a:noFill/>
                </a:ln>
                <a:solidFill>
                  <a:srgbClr val="0070C0"/>
                </a:solidFill>
                <a:effectLst/>
                <a:uLnTx/>
                <a:uFillTx/>
                <a:latin typeface="Calibri"/>
                <a:ea typeface="+mn-ea"/>
                <a:cs typeface="+mn-cs"/>
              </a:rPr>
              <a:t>8</a:t>
            </a:r>
            <a:r>
              <a:rPr kumimoji="0" lang="es-MX" sz="2400" b="0" i="0" u="none" strike="noStrike" kern="1200" cap="none" spc="0" normalizeH="0" baseline="0" noProof="0" dirty="0">
                <a:ln>
                  <a:noFill/>
                </a:ln>
                <a:solidFill>
                  <a:srgbClr val="0070C0"/>
                </a:solidFill>
                <a:effectLst/>
                <a:uLnTx/>
                <a:uFillTx/>
                <a:latin typeface="Calibri"/>
                <a:ea typeface="+mn-ea"/>
                <a:cs typeface="+mn-cs"/>
              </a:rPr>
              <a:t> = 256 Bloques/Línea</a:t>
            </a:r>
            <a:r>
              <a:rPr kumimoji="0" lang="es-MX" sz="2400" b="0" i="0" u="none" strike="noStrike" kern="1200" cap="none" spc="0" normalizeH="0" baseline="30000" noProof="0" dirty="0">
                <a:ln>
                  <a:noFill/>
                </a:ln>
                <a:solidFill>
                  <a:srgbClr val="0070C0"/>
                </a:solidFill>
                <a:effectLst/>
                <a:uLnTx/>
                <a:uFillTx/>
                <a:latin typeface="Calibri"/>
                <a:ea typeface="+mn-ea"/>
                <a:cs typeface="+mn-cs"/>
              </a:rPr>
              <a:t> </a:t>
            </a:r>
            <a:endParaRPr kumimoji="0" lang="es-MX" sz="2400" b="0" i="0" u="none" strike="noStrike" kern="1200" cap="none" spc="0" normalizeH="0" baseline="0" noProof="0" dirty="0">
              <a:ln>
                <a:noFill/>
              </a:ln>
              <a:solidFill>
                <a:srgbClr val="0070C0"/>
              </a:solidFill>
              <a:effectLst/>
              <a:uLnTx/>
              <a:uFillTx/>
              <a:latin typeface="Calibri"/>
              <a:ea typeface="+mn-ea"/>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CuadroTexto 5"/>
          <p:cNvSpPr txBox="1"/>
          <p:nvPr/>
        </p:nvSpPr>
        <p:spPr>
          <a:xfrm>
            <a:off x="2195736" y="116632"/>
            <a:ext cx="49636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006699"/>
                </a:solidFill>
                <a:effectLst/>
                <a:uLnTx/>
                <a:uFillTx/>
                <a:latin typeface="Calibri"/>
                <a:ea typeface="+mn-ea"/>
                <a:cs typeface="+mn-cs"/>
              </a:rPr>
              <a:t>NUMERO DE BITS EN CACHE</a:t>
            </a:r>
            <a:endParaRPr kumimoji="0" lang="es-HN" sz="3200" b="1" i="0" u="none" strike="noStrike" kern="1200" cap="none" spc="0" normalizeH="0" baseline="0" noProof="0" dirty="0">
              <a:ln>
                <a:noFill/>
              </a:ln>
              <a:solidFill>
                <a:srgbClr val="006699"/>
              </a:solidFill>
              <a:effectLst/>
              <a:uLnTx/>
              <a:uFillTx/>
              <a:latin typeface="Calibri"/>
              <a:ea typeface="+mn-ea"/>
              <a:cs typeface="+mn-cs"/>
            </a:endParaRPr>
          </a:p>
        </p:txBody>
      </p:sp>
      <p:sp>
        <p:nvSpPr>
          <p:cNvPr id="7" name="Rectángulo 6"/>
          <p:cNvSpPr/>
          <p:nvPr/>
        </p:nvSpPr>
        <p:spPr>
          <a:xfrm>
            <a:off x="1259632" y="980728"/>
            <a:ext cx="6624736" cy="648072"/>
          </a:xfrm>
          <a:prstGeom prst="rect">
            <a:avLst/>
          </a:prstGeom>
          <a:solidFill>
            <a:schemeClr val="bg1"/>
          </a:solidFill>
          <a:ln w="9525">
            <a:solidFill>
              <a:schemeClr val="accent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6699"/>
                </a:solidFill>
                <a:effectLst/>
                <a:uLnTx/>
                <a:uFillTx/>
                <a:latin typeface="Calibri"/>
                <a:ea typeface="+mn-ea"/>
                <a:cs typeface="+mn-cs"/>
              </a:rPr>
              <a:t>El número total de bits necesarios para una cache es función del tamaño de la cache y el tamaño de la dirección.</a:t>
            </a:r>
            <a:endParaRPr kumimoji="0" lang="es-HN" sz="1800" b="0" i="0" u="none" strike="noStrike" kern="1200" cap="none" spc="0" normalizeH="0" baseline="0" noProof="0" dirty="0">
              <a:ln>
                <a:noFill/>
              </a:ln>
              <a:solidFill>
                <a:srgbClr val="006699"/>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8" name="Rectángulo 7"/>
              <p:cNvSpPr/>
              <p:nvPr/>
            </p:nvSpPr>
            <p:spPr>
              <a:xfrm>
                <a:off x="428308" y="2636912"/>
                <a:ext cx="8280920" cy="2016224"/>
              </a:xfrm>
              <a:prstGeom prst="rect">
                <a:avLst/>
              </a:prstGeom>
              <a:solidFill>
                <a:schemeClr val="bg1"/>
              </a:solidFill>
              <a:ln w="9525">
                <a:solidFill>
                  <a:schemeClr val="accent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6699"/>
                    </a:solidFill>
                    <a:effectLst/>
                    <a:uLnTx/>
                    <a:uFillTx/>
                    <a:latin typeface="Calibri"/>
                    <a:ea typeface="+mn-ea"/>
                    <a:cs typeface="+mn-cs"/>
                  </a:rPr>
                  <a:t>El número total de bits en una cache de correspondencia directa 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p>
                      <m:sSupPr>
                        <m:ctrlPr>
                          <a:rPr kumimoji="0" lang="es-HN" sz="1800" b="0"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ctrlPr>
                      </m:sSupPr>
                      <m:e>
                        <m:r>
                          <a:rPr kumimoji="0" lang="es-ES" sz="1800" b="0" i="0"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2</m:t>
                        </m:r>
                      </m:e>
                      <m:sup>
                        <m:r>
                          <m:rPr>
                            <m:sty m:val="p"/>
                          </m:rPr>
                          <a:rPr kumimoji="0" lang="es-HN" sz="1800" b="0" i="0"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r</m:t>
                        </m:r>
                      </m:sup>
                    </m:sSup>
                    <m:r>
                      <a:rPr kumimoji="0" lang="es-ES" sz="1800" b="0" i="0"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x</m:t>
                    </m:r>
                    <m:r>
                      <a:rPr kumimoji="0" lang="es-ES" sz="1800" b="0" i="0"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 (</m:t>
                    </m:r>
                  </m:oMath>
                </a14:m>
                <a:r>
                  <a:rPr kumimoji="0" lang="es-HN" sz="1800" b="0" i="0" u="none" strike="noStrike" kern="1200" cap="none" spc="0" normalizeH="0" baseline="0" noProof="0" dirty="0">
                    <a:ln>
                      <a:noFill/>
                    </a:ln>
                    <a:solidFill>
                      <a:srgbClr val="C00000"/>
                    </a:solidFill>
                    <a:effectLst/>
                    <a:uLnTx/>
                    <a:uFillTx/>
                    <a:latin typeface="Calibri"/>
                    <a:ea typeface="+mn-ea"/>
                    <a:cs typeface="+mn-cs"/>
                  </a:rPr>
                  <a:t>Tamaño de bloque + Tamaño de etiqueta + Tamaño del campo de validez)</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C000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C00000"/>
                    </a:solidFill>
                    <a:effectLst/>
                    <a:uLnTx/>
                    <a:uFillTx/>
                    <a:latin typeface="Calibri"/>
                    <a:ea typeface="+mn-ea"/>
                    <a:cs typeface="+mn-cs"/>
                  </a:rPr>
                  <a:t>Donde r es el número de bits en el campo de línea.</a:t>
                </a:r>
                <a:endParaRPr kumimoji="0" lang="es-HN" sz="1800" b="0" i="0" u="none" strike="noStrike" kern="1200" cap="none" spc="0" normalizeH="0" baseline="0" noProof="0" dirty="0">
                  <a:ln>
                    <a:noFill/>
                  </a:ln>
                  <a:solidFill>
                    <a:srgbClr val="C000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C00000"/>
                    </a:solidFill>
                    <a:effectLst/>
                    <a:uLnTx/>
                    <a:uFillTx/>
                    <a:latin typeface="Calibri"/>
                    <a:ea typeface="+mn-ea"/>
                    <a:cs typeface="+mn-cs"/>
                  </a:rPr>
                  <a:t> </a:t>
                </a:r>
              </a:p>
            </p:txBody>
          </p:sp>
        </mc:Choice>
        <mc:Fallback xmlns="">
          <p:sp>
            <p:nvSpPr>
              <p:cNvPr id="8" name="Rectángulo 7"/>
              <p:cNvSpPr>
                <a:spLocks noRot="1" noChangeAspect="1" noMove="1" noResize="1" noEditPoints="1" noAdjustHandles="1" noChangeArrowheads="1" noChangeShapeType="1" noTextEdit="1"/>
              </p:cNvSpPr>
              <p:nvPr/>
            </p:nvSpPr>
            <p:spPr>
              <a:xfrm>
                <a:off x="428308" y="2636912"/>
                <a:ext cx="8280920" cy="2016224"/>
              </a:xfrm>
              <a:prstGeom prst="rect">
                <a:avLst/>
              </a:prstGeom>
              <a:blipFill>
                <a:blip r:embed="rId2"/>
                <a:stretch>
                  <a:fillRect/>
                </a:stretch>
              </a:blipFill>
              <a:ln w="9525">
                <a:solidFill>
                  <a:schemeClr val="accent1"/>
                </a:solidFill>
              </a:ln>
              <a:effectLst>
                <a:outerShdw blurRad="50800" dist="38100" dir="13500000" algn="br" rotWithShape="0">
                  <a:prstClr val="black">
                    <a:alpha val="40000"/>
                  </a:prstClr>
                </a:outerShdw>
              </a:effectLst>
            </p:spPr>
            <p:txBody>
              <a:bodyPr/>
              <a:lstStyle/>
              <a:p>
                <a:r>
                  <a:rPr lang="es-HN">
                    <a:noFill/>
                  </a:rPr>
                  <a:t> </a:t>
                </a:r>
              </a:p>
            </p:txBody>
          </p:sp>
        </mc:Fallback>
      </mc:AlternateContent>
      <p:pic>
        <p:nvPicPr>
          <p:cNvPr id="9" name="Picture 6"/>
          <p:cNvPicPr>
            <a:picLocks noChangeAspect="1" noChangeArrowheads="1"/>
          </p:cNvPicPr>
          <p:nvPr/>
        </p:nvPicPr>
        <p:blipFill>
          <a:blip r:embed="rId3"/>
          <a:srcRect/>
          <a:stretch>
            <a:fillRect/>
          </a:stretch>
        </p:blipFill>
        <p:spPr bwMode="auto">
          <a:xfrm>
            <a:off x="915802" y="5147628"/>
            <a:ext cx="7523470" cy="1105038"/>
          </a:xfrm>
          <a:prstGeom prst="rect">
            <a:avLst/>
          </a:prstGeom>
          <a:noFill/>
          <a:ln w="9525">
            <a:noFill/>
            <a:miter lim="800000"/>
            <a:headEnd/>
            <a:tailEnd/>
          </a:ln>
          <a:effectLst/>
        </p:spPr>
      </p:pic>
    </p:spTree>
    <p:extLst>
      <p:ext uri="{BB962C8B-B14F-4D97-AF65-F5344CB8AC3E}">
        <p14:creationId xmlns:p14="http://schemas.microsoft.com/office/powerpoint/2010/main" val="240922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Imagen 4"/>
          <p:cNvPicPr>
            <a:picLocks noChangeAspect="1"/>
          </p:cNvPicPr>
          <p:nvPr/>
        </p:nvPicPr>
        <p:blipFill>
          <a:blip r:embed="rId2"/>
          <a:stretch>
            <a:fillRect/>
          </a:stretch>
        </p:blipFill>
        <p:spPr>
          <a:xfrm>
            <a:off x="179117" y="2780928"/>
            <a:ext cx="3610276" cy="3600400"/>
          </a:xfrm>
          <a:prstGeom prst="rect">
            <a:avLst/>
          </a:prstGeom>
        </p:spPr>
      </p:pic>
      <mc:AlternateContent xmlns:mc="http://schemas.openxmlformats.org/markup-compatibility/2006" xmlns:a14="http://schemas.microsoft.com/office/drawing/2010/main">
        <mc:Choice Requires="a14">
          <p:sp>
            <p:nvSpPr>
              <p:cNvPr id="7" name="Rectángulo 6"/>
              <p:cNvSpPr/>
              <p:nvPr/>
            </p:nvSpPr>
            <p:spPr>
              <a:xfrm>
                <a:off x="458459" y="116633"/>
                <a:ext cx="8280920" cy="2664296"/>
              </a:xfrm>
              <a:prstGeom prst="rect">
                <a:avLst/>
              </a:prstGeom>
              <a:solidFill>
                <a:schemeClr val="bg1"/>
              </a:solidFill>
              <a:ln w="9525">
                <a:solidFill>
                  <a:schemeClr val="accent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6699"/>
                    </a:solidFill>
                    <a:effectLst/>
                    <a:uLnTx/>
                    <a:uFillTx/>
                    <a:latin typeface="Calibri"/>
                    <a:ea typeface="+mn-ea"/>
                    <a:cs typeface="+mn-cs"/>
                  </a:rPr>
                  <a:t>Si se suponen direcciones de 32 bits, una cache de correspondencia directa de </a:t>
                </a:r>
                <a14:m>
                  <m:oMath xmlns:m="http://schemas.openxmlformats.org/officeDocument/2006/math">
                    <m:sSup>
                      <m:sSupPr>
                        <m:ctrlPr>
                          <a:rPr kumimoji="0" lang="es-HN" sz="1800" b="0" i="1" u="none" strike="noStrike" kern="1200" cap="none" spc="0" normalizeH="0" baseline="0" noProof="0" smtClean="0">
                            <a:ln>
                              <a:noFill/>
                            </a:ln>
                            <a:solidFill>
                              <a:srgbClr val="006699"/>
                            </a:solidFill>
                            <a:effectLst/>
                            <a:uLnTx/>
                            <a:uFillTx/>
                            <a:latin typeface="Cambria Math" panose="02040503050406030204" pitchFamily="18" charset="0"/>
                            <a:ea typeface="+mn-ea"/>
                            <a:cs typeface="+mn-cs"/>
                          </a:rPr>
                        </m:ctrlPr>
                      </m:sSupPr>
                      <m:e>
                        <m:r>
                          <a:rPr kumimoji="0" lang="es-ES" sz="1800" b="0" i="0" u="none" strike="noStrike" kern="1200" cap="none" spc="0" normalizeH="0" baseline="0" noProof="0">
                            <a:ln>
                              <a:noFill/>
                            </a:ln>
                            <a:solidFill>
                              <a:srgbClr val="006699"/>
                            </a:solidFill>
                            <a:effectLst/>
                            <a:uLnTx/>
                            <a:uFillTx/>
                            <a:latin typeface="Cambria Math" panose="02040503050406030204" pitchFamily="18" charset="0"/>
                            <a:ea typeface="+mn-ea"/>
                            <a:cs typeface="+mn-cs"/>
                          </a:rPr>
                          <m:t>2</m:t>
                        </m:r>
                      </m:e>
                      <m:sup>
                        <m:r>
                          <m:rPr>
                            <m:sty m:val="p"/>
                          </m:rPr>
                          <a:rPr kumimoji="0" lang="es-HN" sz="1800" b="0" i="0" u="none" strike="noStrike" kern="1200" cap="none" spc="0" normalizeH="0" baseline="0" noProof="0" smtClean="0">
                            <a:ln>
                              <a:noFill/>
                            </a:ln>
                            <a:solidFill>
                              <a:srgbClr val="006699"/>
                            </a:solidFill>
                            <a:effectLst/>
                            <a:uLnTx/>
                            <a:uFillTx/>
                            <a:latin typeface="Cambria Math" panose="02040503050406030204" pitchFamily="18" charset="0"/>
                            <a:ea typeface="+mn-ea"/>
                            <a:cs typeface="+mn-cs"/>
                          </a:rPr>
                          <m:t>r</m:t>
                        </m:r>
                      </m:sup>
                    </m:sSup>
                  </m:oMath>
                </a14:m>
                <a:r>
                  <a:rPr kumimoji="0" lang="es-ES" sz="1800" b="0" i="0" u="none" strike="noStrike" kern="1200" cap="none" spc="0" normalizeH="0" baseline="0" noProof="0" dirty="0">
                    <a:ln>
                      <a:noFill/>
                    </a:ln>
                    <a:solidFill>
                      <a:srgbClr val="006699"/>
                    </a:solidFill>
                    <a:effectLst/>
                    <a:uLnTx/>
                    <a:uFillTx/>
                    <a:latin typeface="Calibri"/>
                    <a:ea typeface="+mn-ea"/>
                    <a:cs typeface="+mn-cs"/>
                  </a:rPr>
                  <a:t> líneas con bloques de 4 bytes.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6699"/>
                    </a:solidFill>
                    <a:effectLst/>
                    <a:uLnTx/>
                    <a:uFillTx/>
                    <a:latin typeface="Calibri"/>
                    <a:ea typeface="+mn-ea"/>
                    <a:cs typeface="+mn-cs"/>
                  </a:rPr>
                  <a:t>Requiere una etiqueta de tamaño 32 –(r+w) bits.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p>
                      <m:sSupPr>
                        <m:ctrlPr>
                          <a:rPr kumimoji="0" lang="es-HN" sz="1800" b="0" i="1" u="none" strike="noStrike" kern="1200" cap="none" spc="0" normalizeH="0" baseline="0" noProof="0" smtClean="0">
                            <a:ln>
                              <a:noFill/>
                            </a:ln>
                            <a:solidFill>
                              <a:srgbClr val="006699"/>
                            </a:solidFill>
                            <a:effectLst/>
                            <a:uLnTx/>
                            <a:uFillTx/>
                            <a:latin typeface="Cambria Math" panose="02040503050406030204" pitchFamily="18" charset="0"/>
                            <a:ea typeface="+mn-ea"/>
                            <a:cs typeface="+mn-cs"/>
                          </a:rPr>
                        </m:ctrlPr>
                      </m:sSupPr>
                      <m:e>
                        <m:r>
                          <a:rPr kumimoji="0" lang="es-ES" sz="1800" b="0" i="0" u="none" strike="noStrike" kern="1200" cap="none" spc="0" normalizeH="0" baseline="0" noProof="0" smtClean="0">
                            <a:ln>
                              <a:noFill/>
                            </a:ln>
                            <a:solidFill>
                              <a:srgbClr val="006699"/>
                            </a:solidFill>
                            <a:effectLst/>
                            <a:uLnTx/>
                            <a:uFillTx/>
                            <a:latin typeface="Cambria Math" panose="02040503050406030204" pitchFamily="18" charset="0"/>
                            <a:ea typeface="+mn-ea"/>
                            <a:cs typeface="+mn-cs"/>
                          </a:rPr>
                          <m:t>2</m:t>
                        </m:r>
                      </m:e>
                      <m:sup>
                        <m:r>
                          <m:rPr>
                            <m:sty m:val="p"/>
                          </m:rPr>
                          <a:rPr kumimoji="0" lang="es-HN" sz="1800" b="0" i="0" u="none" strike="noStrike" kern="1200" cap="none" spc="0" normalizeH="0" baseline="0" noProof="0" smtClean="0">
                            <a:ln>
                              <a:noFill/>
                            </a:ln>
                            <a:solidFill>
                              <a:srgbClr val="006699"/>
                            </a:solidFill>
                            <a:effectLst/>
                            <a:uLnTx/>
                            <a:uFillTx/>
                            <a:latin typeface="Cambria Math" panose="02040503050406030204" pitchFamily="18" charset="0"/>
                            <a:ea typeface="+mn-ea"/>
                            <a:cs typeface="+mn-cs"/>
                          </a:rPr>
                          <m:t>r</m:t>
                        </m:r>
                      </m:sup>
                    </m:sSup>
                    <m:r>
                      <a:rPr kumimoji="0" lang="es-ES" sz="1800" b="0" i="0" u="none" strike="noStrike" kern="1200" cap="none" spc="0" normalizeH="0" baseline="0" noProof="0" smtClean="0">
                        <a:ln>
                          <a:noFill/>
                        </a:ln>
                        <a:solidFill>
                          <a:srgbClr val="006699"/>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smtClean="0">
                        <a:ln>
                          <a:noFill/>
                        </a:ln>
                        <a:solidFill>
                          <a:srgbClr val="006699"/>
                        </a:solidFill>
                        <a:effectLst/>
                        <a:uLnTx/>
                        <a:uFillTx/>
                        <a:latin typeface="Cambria Math" panose="02040503050406030204" pitchFamily="18" charset="0"/>
                        <a:ea typeface="+mn-ea"/>
                        <a:cs typeface="+mn-cs"/>
                      </a:rPr>
                      <m:t>x</m:t>
                    </m:r>
                    <m:r>
                      <a:rPr kumimoji="0" lang="es-ES" sz="1800" b="0" i="0" u="none" strike="noStrike" kern="1200" cap="none" spc="0" normalizeH="0" baseline="0" noProof="0" smtClean="0">
                        <a:ln>
                          <a:noFill/>
                        </a:ln>
                        <a:solidFill>
                          <a:srgbClr val="006699"/>
                        </a:solidFill>
                        <a:effectLst/>
                        <a:uLnTx/>
                        <a:uFillTx/>
                        <a:latin typeface="Cambria Math" panose="02040503050406030204" pitchFamily="18" charset="0"/>
                        <a:ea typeface="+mn-ea"/>
                        <a:cs typeface="+mn-cs"/>
                      </a:rPr>
                      <m:t> (</m:t>
                    </m:r>
                  </m:oMath>
                </a14:m>
                <a:r>
                  <a:rPr kumimoji="0" lang="es-HN" sz="1800" b="0" i="0" u="none" strike="noStrike" kern="1200" cap="none" spc="0" normalizeH="0" baseline="0" noProof="0" dirty="0">
                    <a:ln>
                      <a:noFill/>
                    </a:ln>
                    <a:solidFill>
                      <a:srgbClr val="006699"/>
                    </a:solidFill>
                    <a:effectLst/>
                    <a:uLnTx/>
                    <a:uFillTx/>
                    <a:latin typeface="Calibri"/>
                    <a:ea typeface="+mn-ea"/>
                    <a:cs typeface="+mn-cs"/>
                  </a:rPr>
                  <a:t>Tamaño de bloque + Tamaño de etiqueta + Tamaño del campo de validez)</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p>
                      <m:sSupPr>
                        <m:ctrlPr>
                          <a:rPr kumimoji="0" lang="es-HN" sz="1800" b="0" i="1" u="none" strike="noStrike" kern="1200" cap="none" spc="0" normalizeH="0" baseline="0" noProof="0">
                            <a:ln>
                              <a:noFill/>
                            </a:ln>
                            <a:solidFill>
                              <a:srgbClr val="006699"/>
                            </a:solidFill>
                            <a:effectLst/>
                            <a:uLnTx/>
                            <a:uFillTx/>
                            <a:latin typeface="Cambria Math" panose="02040503050406030204" pitchFamily="18" charset="0"/>
                            <a:ea typeface="+mn-ea"/>
                            <a:cs typeface="+mn-cs"/>
                          </a:rPr>
                        </m:ctrlPr>
                      </m:sSupPr>
                      <m:e>
                        <m:r>
                          <a:rPr kumimoji="0" lang="es-ES" sz="1800" b="0" i="0" u="none" strike="noStrike" kern="1200" cap="none" spc="0" normalizeH="0" baseline="0" noProof="0">
                            <a:ln>
                              <a:noFill/>
                            </a:ln>
                            <a:solidFill>
                              <a:srgbClr val="006699"/>
                            </a:solidFill>
                            <a:effectLst/>
                            <a:uLnTx/>
                            <a:uFillTx/>
                            <a:latin typeface="Cambria Math" panose="02040503050406030204" pitchFamily="18" charset="0"/>
                            <a:ea typeface="+mn-ea"/>
                            <a:cs typeface="+mn-cs"/>
                          </a:rPr>
                          <m:t>2</m:t>
                        </m:r>
                      </m:e>
                      <m:sup>
                        <m:r>
                          <m:rPr>
                            <m:sty m:val="p"/>
                          </m:rPr>
                          <a:rPr kumimoji="0" lang="es-HN" sz="1800" b="0" i="0" u="none" strike="noStrike" kern="1200" cap="none" spc="0" normalizeH="0" baseline="0" noProof="0" smtClean="0">
                            <a:ln>
                              <a:noFill/>
                            </a:ln>
                            <a:solidFill>
                              <a:srgbClr val="006699"/>
                            </a:solidFill>
                            <a:effectLst/>
                            <a:uLnTx/>
                            <a:uFillTx/>
                            <a:latin typeface="Cambria Math" panose="02040503050406030204" pitchFamily="18" charset="0"/>
                            <a:ea typeface="+mn-ea"/>
                            <a:cs typeface="+mn-cs"/>
                          </a:rPr>
                          <m:t>r</m:t>
                        </m:r>
                      </m:sup>
                    </m:sSup>
                    <m:r>
                      <a:rPr kumimoji="0" lang="es-ES" sz="1800" b="0" i="0" u="none" strike="noStrike" kern="1200" cap="none" spc="0" normalizeH="0" baseline="0" noProof="0">
                        <a:ln>
                          <a:noFill/>
                        </a:ln>
                        <a:solidFill>
                          <a:srgbClr val="006699"/>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a:ln>
                          <a:noFill/>
                        </a:ln>
                        <a:solidFill>
                          <a:srgbClr val="006699"/>
                        </a:solidFill>
                        <a:effectLst/>
                        <a:uLnTx/>
                        <a:uFillTx/>
                        <a:latin typeface="Cambria Math" panose="02040503050406030204" pitchFamily="18" charset="0"/>
                        <a:ea typeface="+mn-ea"/>
                        <a:cs typeface="+mn-cs"/>
                      </a:rPr>
                      <m:t>x</m:t>
                    </m:r>
                    <m:r>
                      <a:rPr kumimoji="0" lang="es-ES" sz="1800" b="0" i="0" u="none" strike="noStrike" kern="1200" cap="none" spc="0" normalizeH="0" baseline="0" noProof="0">
                        <a:ln>
                          <a:noFill/>
                        </a:ln>
                        <a:solidFill>
                          <a:srgbClr val="006699"/>
                        </a:solidFill>
                        <a:effectLst/>
                        <a:uLnTx/>
                        <a:uFillTx/>
                        <a:latin typeface="Cambria Math" panose="02040503050406030204" pitchFamily="18" charset="0"/>
                        <a:ea typeface="+mn-ea"/>
                        <a:cs typeface="+mn-cs"/>
                      </a:rPr>
                      <m:t> (</m:t>
                    </m:r>
                  </m:oMath>
                </a14:m>
                <a:r>
                  <a:rPr kumimoji="0" lang="es-HN" sz="1800" b="0" i="0" u="none" strike="noStrike" kern="1200" cap="none" spc="0" normalizeH="0" baseline="0" noProof="0" dirty="0">
                    <a:ln>
                      <a:noFill/>
                    </a:ln>
                    <a:solidFill>
                      <a:srgbClr val="006699"/>
                    </a:solidFill>
                    <a:effectLst/>
                    <a:uLnTx/>
                    <a:uFillTx/>
                    <a:latin typeface="Calibri"/>
                    <a:ea typeface="+mn-ea"/>
                    <a:cs typeface="+mn-cs"/>
                  </a:rPr>
                  <a:t>32 + (32-10-2)+ 1) = </a:t>
                </a:r>
                <a14:m>
                  <m:oMath xmlns:m="http://schemas.openxmlformats.org/officeDocument/2006/math">
                    <m:sSup>
                      <m:sSupPr>
                        <m:ctrlPr>
                          <a:rPr kumimoji="0" lang="es-HN" sz="1800" b="0" i="1" u="none" strike="noStrike" kern="1200" cap="none" spc="0" normalizeH="0" baseline="0" noProof="0">
                            <a:ln>
                              <a:noFill/>
                            </a:ln>
                            <a:solidFill>
                              <a:srgbClr val="006699"/>
                            </a:solidFill>
                            <a:effectLst/>
                            <a:uLnTx/>
                            <a:uFillTx/>
                            <a:latin typeface="Cambria Math" panose="02040503050406030204" pitchFamily="18" charset="0"/>
                            <a:ea typeface="+mn-ea"/>
                            <a:cs typeface="+mn-cs"/>
                          </a:rPr>
                        </m:ctrlPr>
                      </m:sSupPr>
                      <m:e>
                        <m:r>
                          <a:rPr kumimoji="0" lang="es-ES" sz="1800" b="0" i="0" u="none" strike="noStrike" kern="1200" cap="none" spc="0" normalizeH="0" baseline="0" noProof="0">
                            <a:ln>
                              <a:noFill/>
                            </a:ln>
                            <a:solidFill>
                              <a:srgbClr val="006699"/>
                            </a:solidFill>
                            <a:effectLst/>
                            <a:uLnTx/>
                            <a:uFillTx/>
                            <a:latin typeface="Cambria Math" panose="02040503050406030204" pitchFamily="18" charset="0"/>
                            <a:ea typeface="+mn-ea"/>
                            <a:cs typeface="+mn-cs"/>
                          </a:rPr>
                          <m:t>2</m:t>
                        </m:r>
                      </m:e>
                      <m:sup>
                        <m:r>
                          <a:rPr kumimoji="0" lang="es-HN" sz="1800" b="0" i="0" u="none" strike="noStrike" kern="1200" cap="none" spc="0" normalizeH="0" baseline="0" noProof="0" smtClean="0">
                            <a:ln>
                              <a:noFill/>
                            </a:ln>
                            <a:solidFill>
                              <a:srgbClr val="006699"/>
                            </a:solidFill>
                            <a:effectLst/>
                            <a:uLnTx/>
                            <a:uFillTx/>
                            <a:latin typeface="Cambria Math" panose="02040503050406030204" pitchFamily="18" charset="0"/>
                            <a:ea typeface="+mn-ea"/>
                            <a:cs typeface="+mn-cs"/>
                          </a:rPr>
                          <m:t>10</m:t>
                        </m:r>
                      </m:sup>
                    </m:sSup>
                  </m:oMath>
                </a14:m>
                <a:r>
                  <a:rPr kumimoji="0" lang="es-HN" sz="1800" b="0" i="0" u="none" strike="noStrike" kern="1200" cap="none" spc="0" normalizeH="0" baseline="0" noProof="0" dirty="0">
                    <a:ln>
                      <a:noFill/>
                    </a:ln>
                    <a:solidFill>
                      <a:srgbClr val="006699"/>
                    </a:solidFill>
                    <a:effectLst/>
                    <a:uLnTx/>
                    <a:uFillTx/>
                    <a:latin typeface="Calibri"/>
                    <a:ea typeface="+mn-ea"/>
                    <a:cs typeface="+mn-cs"/>
                  </a:rPr>
                  <a:t> x (53) = 1024(53) = </a:t>
                </a:r>
                <a:r>
                  <a:rPr kumimoji="0" lang="es-HN" sz="1800" b="0" i="0" u="none" strike="noStrike" kern="1200" cap="none" spc="0" normalizeH="0" baseline="0" noProof="0" dirty="0">
                    <a:ln>
                      <a:noFill/>
                    </a:ln>
                    <a:solidFill>
                      <a:srgbClr val="C00000"/>
                    </a:solidFill>
                    <a:effectLst/>
                    <a:uLnTx/>
                    <a:uFillTx/>
                    <a:latin typeface="Calibri"/>
                    <a:ea typeface="+mn-ea"/>
                    <a:cs typeface="+mn-cs"/>
                  </a:rPr>
                  <a:t>54272 bits </a:t>
                </a:r>
                <a:r>
                  <a:rPr kumimoji="0" lang="es-HN" sz="1800" b="0" i="0" u="none" strike="noStrike" kern="1200" cap="none" spc="0" normalizeH="0" baseline="0" noProof="0" dirty="0">
                    <a:ln>
                      <a:noFill/>
                    </a:ln>
                    <a:solidFill>
                      <a:srgbClr val="006699"/>
                    </a:solidFill>
                    <a:effectLst/>
                    <a:uLnTx/>
                    <a:uFillTx/>
                    <a:latin typeface="Calibri"/>
                    <a:ea typeface="+mn-ea"/>
                    <a:cs typeface="+mn-cs"/>
                  </a:rPr>
                  <a:t>= 53 Kbits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C00000"/>
                    </a:solidFill>
                    <a:effectLst/>
                    <a:uLnTx/>
                    <a:uFillTx/>
                    <a:latin typeface="Calibri"/>
                    <a:ea typeface="+mn-ea"/>
                    <a:cs typeface="+mn-cs"/>
                  </a:rPr>
                  <a:t>  </a:t>
                </a:r>
              </a:p>
            </p:txBody>
          </p:sp>
        </mc:Choice>
        <mc:Fallback xmlns="">
          <p:sp>
            <p:nvSpPr>
              <p:cNvPr id="7" name="Rectángulo 6"/>
              <p:cNvSpPr>
                <a:spLocks noRot="1" noChangeAspect="1" noMove="1" noResize="1" noEditPoints="1" noAdjustHandles="1" noChangeArrowheads="1" noChangeShapeType="1" noTextEdit="1"/>
              </p:cNvSpPr>
              <p:nvPr/>
            </p:nvSpPr>
            <p:spPr>
              <a:xfrm>
                <a:off x="458459" y="116633"/>
                <a:ext cx="8280920" cy="2664296"/>
              </a:xfrm>
              <a:prstGeom prst="rect">
                <a:avLst/>
              </a:prstGeom>
              <a:blipFill>
                <a:blip r:embed="rId3"/>
                <a:stretch>
                  <a:fillRect/>
                </a:stretch>
              </a:blipFill>
              <a:ln w="9525">
                <a:solidFill>
                  <a:schemeClr val="accent1"/>
                </a:solidFill>
              </a:ln>
              <a:effectLst>
                <a:outerShdw blurRad="50800" dist="38100" dir="13500000" algn="br" rotWithShape="0">
                  <a:prstClr val="black">
                    <a:alpha val="40000"/>
                  </a:prstClr>
                </a:outerShdw>
              </a:effectLst>
            </p:spPr>
            <p:txBody>
              <a:bodyPr/>
              <a:lstStyle/>
              <a:p>
                <a:r>
                  <a:rPr lang="es-HN">
                    <a:noFill/>
                  </a:rPr>
                  <a:t> </a:t>
                </a:r>
              </a:p>
            </p:txBody>
          </p:sp>
        </mc:Fallback>
      </mc:AlternateContent>
      <p:pic>
        <p:nvPicPr>
          <p:cNvPr id="13" name="Picture 6"/>
          <p:cNvPicPr>
            <a:picLocks noChangeAspect="1" noChangeArrowheads="1"/>
          </p:cNvPicPr>
          <p:nvPr/>
        </p:nvPicPr>
        <p:blipFill>
          <a:blip r:embed="rId4"/>
          <a:srcRect/>
          <a:stretch>
            <a:fillRect/>
          </a:stretch>
        </p:blipFill>
        <p:spPr bwMode="auto">
          <a:xfrm>
            <a:off x="3851920" y="2996952"/>
            <a:ext cx="4959467" cy="728440"/>
          </a:xfrm>
          <a:prstGeom prst="rect">
            <a:avLst/>
          </a:prstGeom>
          <a:noFill/>
          <a:ln w="9525">
            <a:noFill/>
            <a:miter lim="800000"/>
            <a:headEnd/>
            <a:tailEnd/>
          </a:ln>
          <a:effectLst/>
        </p:spPr>
      </p:pic>
      <p:pic>
        <p:nvPicPr>
          <p:cNvPr id="10" name="Imagen 9"/>
          <p:cNvPicPr>
            <a:picLocks noChangeAspect="1"/>
          </p:cNvPicPr>
          <p:nvPr/>
        </p:nvPicPr>
        <p:blipFill>
          <a:blip r:embed="rId5"/>
          <a:stretch>
            <a:fillRect/>
          </a:stretch>
        </p:blipFill>
        <p:spPr>
          <a:xfrm>
            <a:off x="3851920" y="4113569"/>
            <a:ext cx="4959467" cy="1562142"/>
          </a:xfrm>
          <a:prstGeom prst="rect">
            <a:avLst/>
          </a:prstGeom>
        </p:spPr>
      </p:pic>
    </p:spTree>
    <p:extLst>
      <p:ext uri="{BB962C8B-B14F-4D97-AF65-F5344CB8AC3E}">
        <p14:creationId xmlns:p14="http://schemas.microsoft.com/office/powerpoint/2010/main" val="255429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25603" name="Picture 3"/>
          <p:cNvPicPr>
            <a:picLocks noChangeAspect="1" noChangeArrowheads="1"/>
          </p:cNvPicPr>
          <p:nvPr/>
        </p:nvPicPr>
        <p:blipFill>
          <a:blip r:embed="rId2"/>
          <a:srcRect/>
          <a:stretch>
            <a:fillRect/>
          </a:stretch>
        </p:blipFill>
        <p:spPr bwMode="auto">
          <a:xfrm>
            <a:off x="58080" y="83608"/>
            <a:ext cx="5151648" cy="6342321"/>
          </a:xfrm>
          <a:prstGeom prst="rect">
            <a:avLst/>
          </a:prstGeom>
          <a:noFill/>
          <a:ln w="9525">
            <a:noFill/>
            <a:miter lim="800000"/>
            <a:headEnd/>
            <a:tailEnd/>
          </a:ln>
          <a:effectLst/>
        </p:spPr>
      </p:pic>
      <p:pic>
        <p:nvPicPr>
          <p:cNvPr id="6" name="Picture 2"/>
          <p:cNvPicPr>
            <a:picLocks noChangeAspect="1" noChangeArrowheads="1"/>
          </p:cNvPicPr>
          <p:nvPr/>
        </p:nvPicPr>
        <p:blipFill>
          <a:blip r:embed="rId3"/>
          <a:srcRect/>
          <a:stretch>
            <a:fillRect/>
          </a:stretch>
        </p:blipFill>
        <p:spPr bwMode="auto">
          <a:xfrm>
            <a:off x="3501570" y="150384"/>
            <a:ext cx="5102878" cy="845143"/>
          </a:xfrm>
          <a:prstGeom prst="rect">
            <a:avLst/>
          </a:prstGeom>
          <a:noFill/>
          <a:ln w="9525">
            <a:noFill/>
            <a:miter lim="800000"/>
            <a:headEnd/>
            <a:tailEnd/>
          </a:ln>
          <a:effectLst/>
        </p:spPr>
      </p:pic>
      <p:pic>
        <p:nvPicPr>
          <p:cNvPr id="25602" name="Picture 2"/>
          <p:cNvPicPr>
            <a:picLocks noChangeAspect="1" noChangeArrowheads="1"/>
          </p:cNvPicPr>
          <p:nvPr/>
        </p:nvPicPr>
        <p:blipFill>
          <a:blip r:embed="rId4"/>
          <a:srcRect/>
          <a:stretch>
            <a:fillRect/>
          </a:stretch>
        </p:blipFill>
        <p:spPr bwMode="auto">
          <a:xfrm>
            <a:off x="5415942" y="4471466"/>
            <a:ext cx="2541594" cy="1791496"/>
          </a:xfrm>
          <a:prstGeom prst="rect">
            <a:avLst/>
          </a:prstGeom>
          <a:noFill/>
          <a:ln w="9525">
            <a:noFill/>
            <a:miter lim="800000"/>
            <a:headEnd/>
            <a:tailEnd/>
          </a:ln>
          <a:effectLst/>
        </p:spPr>
      </p:pic>
      <p:sp>
        <p:nvSpPr>
          <p:cNvPr id="8" name="7 Rectángulo redondeado"/>
          <p:cNvSpPr/>
          <p:nvPr/>
        </p:nvSpPr>
        <p:spPr>
          <a:xfrm>
            <a:off x="782210" y="2821570"/>
            <a:ext cx="428628" cy="35719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9 Rectángulo redondeado"/>
          <p:cNvSpPr/>
          <p:nvPr/>
        </p:nvSpPr>
        <p:spPr>
          <a:xfrm>
            <a:off x="4708122" y="2803814"/>
            <a:ext cx="428628" cy="35719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wheel(4)">
                                      <p:cBhvr>
                                        <p:cTn id="7" dur="2000"/>
                                        <p:tgtEl>
                                          <p:spTgt spid="25603"/>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edg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nodeType="clickEffect">
                                  <p:stCondLst>
                                    <p:cond delay="0"/>
                                  </p:stCondLst>
                                  <p:childTnLst>
                                    <p:set>
                                      <p:cBhvr>
                                        <p:cTn id="26" dur="1" fill="hold">
                                          <p:stCondLst>
                                            <p:cond delay="0"/>
                                          </p:stCondLst>
                                        </p:cTn>
                                        <p:tgtEl>
                                          <p:spTgt spid="25602"/>
                                        </p:tgtEl>
                                        <p:attrNameLst>
                                          <p:attrName>style.visibility</p:attrName>
                                        </p:attrNameLst>
                                      </p:cBhvr>
                                      <p:to>
                                        <p:strVal val="visible"/>
                                      </p:to>
                                    </p:set>
                                    <p:animEffect transition="in" filter="barn(inHorizontal)">
                                      <p:cBhvr>
                                        <p:cTn id="27" dur="1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1C89BC2D-9C5D-4D85-9D0A-FE2BE134E901}"/>
              </a:ext>
            </a:extLst>
          </p:cNvPr>
          <p:cNvPicPr>
            <a:picLocks noChangeAspect="1"/>
          </p:cNvPicPr>
          <p:nvPr/>
        </p:nvPicPr>
        <p:blipFill>
          <a:blip r:embed="rId2"/>
          <a:stretch>
            <a:fillRect/>
          </a:stretch>
        </p:blipFill>
        <p:spPr>
          <a:xfrm>
            <a:off x="428032" y="783060"/>
            <a:ext cx="8212159" cy="5749747"/>
          </a:xfrm>
          <a:prstGeom prst="rect">
            <a:avLst/>
          </a:prstGeom>
        </p:spPr>
      </p:pic>
      <p:pic>
        <p:nvPicPr>
          <p:cNvPr id="10" name="Picture 2">
            <a:extLst>
              <a:ext uri="{FF2B5EF4-FFF2-40B4-BE49-F238E27FC236}">
                <a16:creationId xmlns:a16="http://schemas.microsoft.com/office/drawing/2014/main" id="{3808A8CE-72CC-4651-BA01-46AF53057333}"/>
              </a:ext>
            </a:extLst>
          </p:cNvPr>
          <p:cNvPicPr>
            <a:picLocks noChangeAspect="1" noChangeArrowheads="1"/>
          </p:cNvPicPr>
          <p:nvPr/>
        </p:nvPicPr>
        <p:blipFill>
          <a:blip r:embed="rId3"/>
          <a:srcRect/>
          <a:stretch>
            <a:fillRect/>
          </a:stretch>
        </p:blipFill>
        <p:spPr bwMode="auto">
          <a:xfrm>
            <a:off x="3046185" y="132027"/>
            <a:ext cx="3051630" cy="505413"/>
          </a:xfrm>
          <a:prstGeom prst="rect">
            <a:avLst/>
          </a:prstGeom>
          <a:noFill/>
          <a:ln w="9525">
            <a:noFill/>
            <a:miter lim="800000"/>
            <a:headEnd/>
            <a:tailEnd/>
          </a:ln>
          <a:effectLst/>
        </p:spPr>
      </p:pic>
      <p:sp>
        <p:nvSpPr>
          <p:cNvPr id="2" name="Marcador de fecha 1">
            <a:extLst>
              <a:ext uri="{FF2B5EF4-FFF2-40B4-BE49-F238E27FC236}">
                <a16:creationId xmlns:a16="http://schemas.microsoft.com/office/drawing/2014/main" id="{367D0E8C-EBF8-4278-8536-54817842A13D}"/>
              </a:ext>
            </a:extLst>
          </p:cNvPr>
          <p:cNvSpPr>
            <a:spLocks noGrp="1"/>
          </p:cNvSpPr>
          <p:nvPr>
            <p:ph type="dt" sz="half" idx="10"/>
          </p:nvPr>
        </p:nvSpPr>
        <p:spPr/>
        <p:txBody>
          <a:bodyPr/>
          <a:lstStyle/>
          <a:p>
            <a:r>
              <a:rPr lang="es-HN" dirty="0"/>
              <a:t>Ing. Miguel Aguilar</a:t>
            </a:r>
            <a:endParaRPr lang="es-MX" dirty="0"/>
          </a:p>
        </p:txBody>
      </p:sp>
      <p:sp>
        <p:nvSpPr>
          <p:cNvPr id="3" name="Marcador de pie de página 2">
            <a:extLst>
              <a:ext uri="{FF2B5EF4-FFF2-40B4-BE49-F238E27FC236}">
                <a16:creationId xmlns:a16="http://schemas.microsoft.com/office/drawing/2014/main" id="{7B0B426F-CD31-4352-B77B-F914C4D3EFBB}"/>
              </a:ext>
            </a:extLst>
          </p:cNvPr>
          <p:cNvSpPr>
            <a:spLocks noGrp="1"/>
          </p:cNvSpPr>
          <p:nvPr>
            <p:ph type="ftr" sz="quarter" idx="11"/>
          </p:nvPr>
        </p:nvSpPr>
        <p:spPr/>
        <p:txBody>
          <a:bodyPr/>
          <a:lstStyle/>
          <a:p>
            <a:r>
              <a:rPr lang="es-MX" dirty="0"/>
              <a:t>Arquitectura de Computadoras</a:t>
            </a:r>
          </a:p>
        </p:txBody>
      </p:sp>
      <p:sp>
        <p:nvSpPr>
          <p:cNvPr id="4" name="Marcador de número de diapositiva 3">
            <a:extLst>
              <a:ext uri="{FF2B5EF4-FFF2-40B4-BE49-F238E27FC236}">
                <a16:creationId xmlns:a16="http://schemas.microsoft.com/office/drawing/2014/main" id="{6A17B641-12C8-423D-A447-912291BA4425}"/>
              </a:ext>
            </a:extLst>
          </p:cNvPr>
          <p:cNvSpPr>
            <a:spLocks noGrp="1"/>
          </p:cNvSpPr>
          <p:nvPr>
            <p:ph type="sldNum" sz="quarter" idx="12"/>
          </p:nvPr>
        </p:nvSpPr>
        <p:spPr/>
        <p:txBody>
          <a:bodyPr/>
          <a:lstStyle/>
          <a:p>
            <a:fld id="{5B3FB27E-8011-4B47-ACF1-F2A542C1FF6D}" type="slidenum">
              <a:rPr lang="es-MX" smtClean="0"/>
              <a:pPr/>
              <a:t>58</a:t>
            </a:fld>
            <a:endParaRPr lang="es-MX" dirty="0"/>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47159AFC-49FC-4392-8BDF-0F3B3B56EC7D}"/>
                  </a:ext>
                </a:extLst>
              </p:cNvPr>
              <p:cNvSpPr txBox="1"/>
              <p:nvPr/>
            </p:nvSpPr>
            <p:spPr>
              <a:xfrm>
                <a:off x="212775" y="90109"/>
                <a:ext cx="2177647" cy="2496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000" b="1" i="0" smtClean="0">
                          <a:solidFill>
                            <a:srgbClr val="0070C0"/>
                          </a:solidFill>
                          <a:latin typeface="Cambria Math" panose="02040503050406030204" pitchFamily="18" charset="0"/>
                        </a:rPr>
                        <m:t>𝐍</m:t>
                      </m:r>
                      <m:r>
                        <a:rPr lang="es-ES" sz="1000" b="1" i="0" smtClean="0">
                          <a:solidFill>
                            <a:srgbClr val="0070C0"/>
                          </a:solidFill>
                          <a:latin typeface="Cambria Math" panose="02040503050406030204" pitchFamily="18" charset="0"/>
                        </a:rPr>
                        <m:t>ú</m:t>
                      </m:r>
                      <m:r>
                        <a:rPr lang="es-ES" sz="1000" b="1" i="0" smtClean="0">
                          <a:solidFill>
                            <a:srgbClr val="0070C0"/>
                          </a:solidFill>
                          <a:latin typeface="Cambria Math" panose="02040503050406030204" pitchFamily="18" charset="0"/>
                        </a:rPr>
                        <m:t>𝐦𝐞𝐫𝐨</m:t>
                      </m:r>
                      <m:r>
                        <a:rPr lang="es-ES" sz="1000" b="1" i="0" smtClean="0">
                          <a:solidFill>
                            <a:srgbClr val="0070C0"/>
                          </a:solidFill>
                          <a:latin typeface="Cambria Math" panose="02040503050406030204" pitchFamily="18" charset="0"/>
                        </a:rPr>
                        <m:t> </m:t>
                      </m:r>
                      <m:r>
                        <a:rPr lang="es-ES" sz="1000" b="1" i="0" smtClean="0">
                          <a:solidFill>
                            <a:srgbClr val="0070C0"/>
                          </a:solidFill>
                          <a:latin typeface="Cambria Math" panose="02040503050406030204" pitchFamily="18" charset="0"/>
                        </a:rPr>
                        <m:t>𝐝𝐞</m:t>
                      </m:r>
                      <m:r>
                        <a:rPr lang="es-ES" sz="1000" b="1" i="0" smtClean="0">
                          <a:solidFill>
                            <a:srgbClr val="0070C0"/>
                          </a:solidFill>
                          <a:latin typeface="Cambria Math" panose="02040503050406030204" pitchFamily="18" charset="0"/>
                        </a:rPr>
                        <m:t> </m:t>
                      </m:r>
                      <m:r>
                        <a:rPr lang="es-ES" sz="1000" b="1" i="0" smtClean="0">
                          <a:solidFill>
                            <a:srgbClr val="0070C0"/>
                          </a:solidFill>
                          <a:latin typeface="Cambria Math" panose="02040503050406030204" pitchFamily="18" charset="0"/>
                        </a:rPr>
                        <m:t>𝐄𝐭𝐢𝐪𝐮𝐞𝐭𝐚𝐬</m:t>
                      </m:r>
                      <m:r>
                        <a:rPr lang="es-ES" sz="1000" b="1" i="0" smtClean="0">
                          <a:solidFill>
                            <a:srgbClr val="0070C0"/>
                          </a:solidFill>
                          <a:latin typeface="Cambria Math" panose="02040503050406030204" pitchFamily="18" charset="0"/>
                          <a:ea typeface="Cambria Math" panose="02040503050406030204" pitchFamily="18" charset="0"/>
                        </a:rPr>
                        <m:t>=</m:t>
                      </m:r>
                      <m:sSup>
                        <m:sSupPr>
                          <m:ctrlPr>
                            <a:rPr lang="es-ES" sz="1000" b="1" i="1" smtClean="0">
                              <a:solidFill>
                                <a:srgbClr val="0070C0"/>
                              </a:solidFill>
                              <a:latin typeface="Cambria Math" panose="02040503050406030204" pitchFamily="18" charset="0"/>
                              <a:ea typeface="Cambria Math" panose="02040503050406030204" pitchFamily="18" charset="0"/>
                            </a:rPr>
                          </m:ctrlPr>
                        </m:sSupPr>
                        <m:e>
                          <m:r>
                            <a:rPr lang="es-ES" sz="1000" b="1" i="0" smtClean="0">
                              <a:solidFill>
                                <a:srgbClr val="0070C0"/>
                              </a:solidFill>
                              <a:latin typeface="Cambria Math" panose="02040503050406030204" pitchFamily="18" charset="0"/>
                              <a:ea typeface="Cambria Math" panose="02040503050406030204" pitchFamily="18" charset="0"/>
                            </a:rPr>
                            <m:t>𝟐</m:t>
                          </m:r>
                        </m:e>
                        <m:sup>
                          <m:r>
                            <a:rPr lang="es-ES" sz="1000" b="1" i="0" smtClean="0">
                              <a:solidFill>
                                <a:srgbClr val="0070C0"/>
                              </a:solidFill>
                              <a:latin typeface="Cambria Math" panose="02040503050406030204" pitchFamily="18" charset="0"/>
                              <a:ea typeface="Cambria Math" panose="02040503050406030204" pitchFamily="18" charset="0"/>
                            </a:rPr>
                            <m:t>𝟖</m:t>
                          </m:r>
                        </m:sup>
                      </m:sSup>
                      <m:r>
                        <a:rPr lang="es-ES" sz="1000" b="1" i="0" smtClean="0">
                          <a:solidFill>
                            <a:srgbClr val="0070C0"/>
                          </a:solidFill>
                          <a:latin typeface="Cambria Math" panose="02040503050406030204" pitchFamily="18" charset="0"/>
                          <a:ea typeface="Cambria Math" panose="02040503050406030204" pitchFamily="18" charset="0"/>
                        </a:rPr>
                        <m:t>=</m:t>
                      </m:r>
                      <m:r>
                        <a:rPr lang="es-ES" sz="1000" b="1" i="0" smtClean="0">
                          <a:solidFill>
                            <a:srgbClr val="0070C0"/>
                          </a:solidFill>
                          <a:latin typeface="Cambria Math" panose="02040503050406030204" pitchFamily="18" charset="0"/>
                          <a:ea typeface="Cambria Math" panose="02040503050406030204" pitchFamily="18" charset="0"/>
                        </a:rPr>
                        <m:t>𝟐𝟓𝟔</m:t>
                      </m:r>
                    </m:oMath>
                  </m:oMathPara>
                </a14:m>
                <a:endParaRPr lang="es-HN" sz="1000" b="1" dirty="0">
                  <a:solidFill>
                    <a:srgbClr val="0070C0"/>
                  </a:solidFill>
                </a:endParaRPr>
              </a:p>
            </p:txBody>
          </p:sp>
        </mc:Choice>
        <mc:Fallback xmlns="">
          <p:sp>
            <p:nvSpPr>
              <p:cNvPr id="5" name="CuadroTexto 4">
                <a:extLst>
                  <a:ext uri="{FF2B5EF4-FFF2-40B4-BE49-F238E27FC236}">
                    <a16:creationId xmlns:a16="http://schemas.microsoft.com/office/drawing/2014/main" id="{47159AFC-49FC-4392-8BDF-0F3B3B56EC7D}"/>
                  </a:ext>
                </a:extLst>
              </p:cNvPr>
              <p:cNvSpPr txBox="1">
                <a:spLocks noRot="1" noChangeAspect="1" noMove="1" noResize="1" noEditPoints="1" noAdjustHandles="1" noChangeArrowheads="1" noChangeShapeType="1" noTextEdit="1"/>
              </p:cNvSpPr>
              <p:nvPr/>
            </p:nvSpPr>
            <p:spPr>
              <a:xfrm>
                <a:off x="212775" y="90109"/>
                <a:ext cx="2177647" cy="249684"/>
              </a:xfrm>
              <a:prstGeom prst="rect">
                <a:avLst/>
              </a:prstGeom>
              <a:blipFill>
                <a:blip r:embed="rId4"/>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3422F891-0E5F-4FA4-A3F9-BE444E837E30}"/>
                  </a:ext>
                </a:extLst>
              </p:cNvPr>
              <p:cNvSpPr txBox="1"/>
              <p:nvPr/>
            </p:nvSpPr>
            <p:spPr>
              <a:xfrm>
                <a:off x="628013" y="262080"/>
                <a:ext cx="1768561" cy="4051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s-HN" sz="1000" b="1" i="1" smtClean="0">
                              <a:solidFill>
                                <a:srgbClr val="0070C0"/>
                              </a:solidFill>
                              <a:latin typeface="Cambria Math" panose="02040503050406030204" pitchFamily="18" charset="0"/>
                            </a:rPr>
                          </m:ctrlPr>
                        </m:fPr>
                        <m:num>
                          <m:r>
                            <a:rPr lang="es-ES" sz="1000" b="1" i="0" smtClean="0">
                              <a:solidFill>
                                <a:srgbClr val="0070C0"/>
                              </a:solidFill>
                              <a:latin typeface="Cambria Math" panose="02040503050406030204" pitchFamily="18" charset="0"/>
                            </a:rPr>
                            <m:t>𝐁𝐥𝐨𝐪𝐮𝐞𝐬</m:t>
                          </m:r>
                        </m:num>
                        <m:den>
                          <m:r>
                            <a:rPr lang="es-ES" sz="1000" b="1" i="0" smtClean="0">
                              <a:solidFill>
                                <a:srgbClr val="0070C0"/>
                              </a:solidFill>
                              <a:latin typeface="Cambria Math" panose="02040503050406030204" pitchFamily="18" charset="0"/>
                            </a:rPr>
                            <m:t>𝐋</m:t>
                          </m:r>
                          <m:r>
                            <a:rPr lang="es-ES" sz="1000" b="1" i="0" smtClean="0">
                              <a:solidFill>
                                <a:srgbClr val="0070C0"/>
                              </a:solidFill>
                              <a:latin typeface="Cambria Math" panose="02040503050406030204" pitchFamily="18" charset="0"/>
                            </a:rPr>
                            <m:t>í</m:t>
                          </m:r>
                          <m:r>
                            <a:rPr lang="es-ES" sz="1000" b="1" i="0" smtClean="0">
                              <a:solidFill>
                                <a:srgbClr val="0070C0"/>
                              </a:solidFill>
                              <a:latin typeface="Cambria Math" panose="02040503050406030204" pitchFamily="18" charset="0"/>
                            </a:rPr>
                            <m:t>𝐧𝐞𝐚</m:t>
                          </m:r>
                        </m:den>
                      </m:f>
                      <m:r>
                        <a:rPr lang="es-HN" sz="1000" b="1" i="0" smtClean="0">
                          <a:solidFill>
                            <a:srgbClr val="0070C0"/>
                          </a:solidFill>
                          <a:latin typeface="Cambria Math" panose="02040503050406030204" pitchFamily="18" charset="0"/>
                          <a:ea typeface="Cambria Math" panose="02040503050406030204" pitchFamily="18" charset="0"/>
                        </a:rPr>
                        <m:t>=</m:t>
                      </m:r>
                      <m:f>
                        <m:fPr>
                          <m:ctrlPr>
                            <a:rPr lang="es-HN" sz="1000" b="1" i="1" smtClean="0">
                              <a:solidFill>
                                <a:srgbClr val="0070C0"/>
                              </a:solidFill>
                              <a:latin typeface="Cambria Math" panose="02040503050406030204" pitchFamily="18" charset="0"/>
                              <a:ea typeface="Cambria Math" panose="02040503050406030204" pitchFamily="18" charset="0"/>
                            </a:rPr>
                          </m:ctrlPr>
                        </m:fPr>
                        <m:num>
                          <m:sSup>
                            <m:sSupPr>
                              <m:ctrlPr>
                                <a:rPr lang="es-HN" sz="1000" b="1" i="1" smtClean="0">
                                  <a:solidFill>
                                    <a:srgbClr val="0070C0"/>
                                  </a:solidFill>
                                  <a:latin typeface="Cambria Math" panose="02040503050406030204" pitchFamily="18" charset="0"/>
                                  <a:ea typeface="Cambria Math" panose="02040503050406030204" pitchFamily="18" charset="0"/>
                                </a:rPr>
                              </m:ctrlPr>
                            </m:sSupPr>
                            <m:e>
                              <m:r>
                                <a:rPr lang="es-ES" sz="1000" b="1" i="0" smtClean="0">
                                  <a:solidFill>
                                    <a:srgbClr val="0070C0"/>
                                  </a:solidFill>
                                  <a:latin typeface="Cambria Math" panose="02040503050406030204" pitchFamily="18" charset="0"/>
                                  <a:ea typeface="Cambria Math" panose="02040503050406030204" pitchFamily="18" charset="0"/>
                                </a:rPr>
                                <m:t>𝟐</m:t>
                              </m:r>
                            </m:e>
                            <m:sup>
                              <m:r>
                                <a:rPr lang="es-ES" sz="1000" b="1" i="0" smtClean="0">
                                  <a:solidFill>
                                    <a:srgbClr val="0070C0"/>
                                  </a:solidFill>
                                  <a:latin typeface="Cambria Math" panose="02040503050406030204" pitchFamily="18" charset="0"/>
                                  <a:ea typeface="Cambria Math" panose="02040503050406030204" pitchFamily="18" charset="0"/>
                                </a:rPr>
                                <m:t>𝟐𝟐</m:t>
                              </m:r>
                            </m:sup>
                          </m:sSup>
                        </m:num>
                        <m:den>
                          <m:sSup>
                            <m:sSupPr>
                              <m:ctrlPr>
                                <a:rPr lang="es-HN" sz="1000" b="1" i="1" smtClean="0">
                                  <a:solidFill>
                                    <a:srgbClr val="0070C0"/>
                                  </a:solidFill>
                                  <a:latin typeface="Cambria Math" panose="02040503050406030204" pitchFamily="18" charset="0"/>
                                  <a:ea typeface="Cambria Math" panose="02040503050406030204" pitchFamily="18" charset="0"/>
                                </a:rPr>
                              </m:ctrlPr>
                            </m:sSupPr>
                            <m:e>
                              <m:r>
                                <a:rPr lang="es-ES" sz="1000" b="1" i="0" smtClean="0">
                                  <a:solidFill>
                                    <a:srgbClr val="0070C0"/>
                                  </a:solidFill>
                                  <a:latin typeface="Cambria Math" panose="02040503050406030204" pitchFamily="18" charset="0"/>
                                  <a:ea typeface="Cambria Math" panose="02040503050406030204" pitchFamily="18" charset="0"/>
                                </a:rPr>
                                <m:t>𝟐</m:t>
                              </m:r>
                            </m:e>
                            <m:sup>
                              <m:r>
                                <a:rPr lang="es-ES" sz="1000" b="1" i="0" smtClean="0">
                                  <a:solidFill>
                                    <a:srgbClr val="0070C0"/>
                                  </a:solidFill>
                                  <a:latin typeface="Cambria Math" panose="02040503050406030204" pitchFamily="18" charset="0"/>
                                  <a:ea typeface="Cambria Math" panose="02040503050406030204" pitchFamily="18" charset="0"/>
                                </a:rPr>
                                <m:t>𝟏𝟒</m:t>
                              </m:r>
                            </m:sup>
                          </m:sSup>
                        </m:den>
                      </m:f>
                      <m:r>
                        <a:rPr lang="es-HN" sz="1000" b="1" i="0" smtClean="0">
                          <a:solidFill>
                            <a:srgbClr val="0070C0"/>
                          </a:solidFill>
                          <a:latin typeface="Cambria Math" panose="02040503050406030204" pitchFamily="18" charset="0"/>
                          <a:ea typeface="Cambria Math" panose="02040503050406030204" pitchFamily="18" charset="0"/>
                        </a:rPr>
                        <m:t>=</m:t>
                      </m:r>
                      <m:sSup>
                        <m:sSupPr>
                          <m:ctrlPr>
                            <a:rPr lang="es-HN" sz="1000" b="1" i="1" smtClean="0">
                              <a:solidFill>
                                <a:srgbClr val="0070C0"/>
                              </a:solidFill>
                              <a:latin typeface="Cambria Math" panose="02040503050406030204" pitchFamily="18" charset="0"/>
                              <a:ea typeface="Cambria Math" panose="02040503050406030204" pitchFamily="18" charset="0"/>
                            </a:rPr>
                          </m:ctrlPr>
                        </m:sSupPr>
                        <m:e>
                          <m:r>
                            <a:rPr lang="es-ES" sz="1000" b="1" i="0" smtClean="0">
                              <a:solidFill>
                                <a:srgbClr val="0070C0"/>
                              </a:solidFill>
                              <a:latin typeface="Cambria Math" panose="02040503050406030204" pitchFamily="18" charset="0"/>
                              <a:ea typeface="Cambria Math" panose="02040503050406030204" pitchFamily="18" charset="0"/>
                            </a:rPr>
                            <m:t>𝟐</m:t>
                          </m:r>
                        </m:e>
                        <m:sup>
                          <m:r>
                            <a:rPr lang="es-ES" sz="1000" b="1" i="0" smtClean="0">
                              <a:solidFill>
                                <a:srgbClr val="0070C0"/>
                              </a:solidFill>
                              <a:latin typeface="Cambria Math" panose="02040503050406030204" pitchFamily="18" charset="0"/>
                              <a:ea typeface="Cambria Math" panose="02040503050406030204" pitchFamily="18" charset="0"/>
                            </a:rPr>
                            <m:t>𝟖</m:t>
                          </m:r>
                        </m:sup>
                      </m:sSup>
                      <m:r>
                        <a:rPr lang="es-HN" sz="1000" b="1" i="0" smtClean="0">
                          <a:solidFill>
                            <a:srgbClr val="0070C0"/>
                          </a:solidFill>
                          <a:latin typeface="Cambria Math" panose="02040503050406030204" pitchFamily="18" charset="0"/>
                          <a:ea typeface="Cambria Math" panose="02040503050406030204" pitchFamily="18" charset="0"/>
                        </a:rPr>
                        <m:t>=</m:t>
                      </m:r>
                      <m:r>
                        <a:rPr lang="es-ES" sz="1000" b="1" i="0" smtClean="0">
                          <a:solidFill>
                            <a:srgbClr val="0070C0"/>
                          </a:solidFill>
                          <a:latin typeface="Cambria Math" panose="02040503050406030204" pitchFamily="18" charset="0"/>
                          <a:ea typeface="Cambria Math" panose="02040503050406030204" pitchFamily="18" charset="0"/>
                        </a:rPr>
                        <m:t>𝟐𝟓𝟔</m:t>
                      </m:r>
                    </m:oMath>
                  </m:oMathPara>
                </a14:m>
                <a:endParaRPr lang="es-HN" sz="1000" b="1" dirty="0">
                  <a:solidFill>
                    <a:srgbClr val="0070C0"/>
                  </a:solidFill>
                </a:endParaRPr>
              </a:p>
            </p:txBody>
          </p:sp>
        </mc:Choice>
        <mc:Fallback xmlns="">
          <p:sp>
            <p:nvSpPr>
              <p:cNvPr id="6" name="CuadroTexto 5">
                <a:extLst>
                  <a:ext uri="{FF2B5EF4-FFF2-40B4-BE49-F238E27FC236}">
                    <a16:creationId xmlns:a16="http://schemas.microsoft.com/office/drawing/2014/main" id="{3422F891-0E5F-4FA4-A3F9-BE444E837E30}"/>
                  </a:ext>
                </a:extLst>
              </p:cNvPr>
              <p:cNvSpPr txBox="1">
                <a:spLocks noRot="1" noChangeAspect="1" noMove="1" noResize="1" noEditPoints="1" noAdjustHandles="1" noChangeArrowheads="1" noChangeShapeType="1" noTextEdit="1"/>
              </p:cNvSpPr>
              <p:nvPr/>
            </p:nvSpPr>
            <p:spPr>
              <a:xfrm>
                <a:off x="628013" y="262080"/>
                <a:ext cx="1768561" cy="405111"/>
              </a:xfrm>
              <a:prstGeom prst="rect">
                <a:avLst/>
              </a:prstGeom>
              <a:blipFill>
                <a:blip r:embed="rId5"/>
                <a:stretch>
                  <a:fillRect b="-1515"/>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13C62B0D-0DF5-4F4C-8E59-B7D27EA95023}"/>
                  </a:ext>
                </a:extLst>
              </p:cNvPr>
              <p:cNvSpPr txBox="1"/>
              <p:nvPr/>
            </p:nvSpPr>
            <p:spPr>
              <a:xfrm>
                <a:off x="6829117" y="80902"/>
                <a:ext cx="1674681" cy="2496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sz="1000" b="1" i="0" smtClean="0">
                          <a:solidFill>
                            <a:srgbClr val="0070C0"/>
                          </a:solidFill>
                          <a:latin typeface="Cambria Math" panose="02040503050406030204" pitchFamily="18" charset="0"/>
                        </a:rPr>
                        <m:t>𝐦</m:t>
                      </m:r>
                      <m:r>
                        <a:rPr lang="es-ES" sz="1000" b="1" i="0" smtClean="0">
                          <a:solidFill>
                            <a:srgbClr val="0070C0"/>
                          </a:solidFill>
                          <a:latin typeface="Cambria Math" panose="02040503050406030204" pitchFamily="18" charset="0"/>
                          <a:ea typeface="Cambria Math" panose="02040503050406030204" pitchFamily="18" charset="0"/>
                        </a:rPr>
                        <m:t>=</m:t>
                      </m:r>
                      <m:sSup>
                        <m:sSupPr>
                          <m:ctrlPr>
                            <a:rPr lang="es-ES" sz="1000" b="1" i="1" smtClean="0">
                              <a:solidFill>
                                <a:srgbClr val="0070C0"/>
                              </a:solidFill>
                              <a:latin typeface="Cambria Math" panose="02040503050406030204" pitchFamily="18" charset="0"/>
                              <a:ea typeface="Cambria Math" panose="02040503050406030204" pitchFamily="18" charset="0"/>
                            </a:rPr>
                          </m:ctrlPr>
                        </m:sSupPr>
                        <m:e>
                          <m:r>
                            <a:rPr lang="es-ES" sz="1000" b="1" i="0" smtClean="0">
                              <a:solidFill>
                                <a:srgbClr val="0070C0"/>
                              </a:solidFill>
                              <a:latin typeface="Cambria Math" panose="02040503050406030204" pitchFamily="18" charset="0"/>
                              <a:ea typeface="Cambria Math" panose="02040503050406030204" pitchFamily="18" charset="0"/>
                            </a:rPr>
                            <m:t>𝟐</m:t>
                          </m:r>
                        </m:e>
                        <m:sup>
                          <m:r>
                            <a:rPr lang="es-ES" sz="1000" b="1" i="0" smtClean="0">
                              <a:solidFill>
                                <a:srgbClr val="0070C0"/>
                              </a:solidFill>
                              <a:latin typeface="Cambria Math" panose="02040503050406030204" pitchFamily="18" charset="0"/>
                              <a:ea typeface="Cambria Math" panose="02040503050406030204" pitchFamily="18" charset="0"/>
                            </a:rPr>
                            <m:t>𝟏𝟒</m:t>
                          </m:r>
                        </m:sup>
                      </m:sSup>
                      <m:r>
                        <a:rPr lang="es-ES" sz="1000" b="1" i="0" smtClean="0">
                          <a:solidFill>
                            <a:srgbClr val="0070C0"/>
                          </a:solidFill>
                          <a:latin typeface="Cambria Math" panose="02040503050406030204" pitchFamily="18" charset="0"/>
                          <a:ea typeface="Cambria Math" panose="02040503050406030204" pitchFamily="18" charset="0"/>
                        </a:rPr>
                        <m:t>=</m:t>
                      </m:r>
                      <m:r>
                        <a:rPr lang="es-ES" sz="1000" b="1" i="0" smtClean="0">
                          <a:solidFill>
                            <a:srgbClr val="0070C0"/>
                          </a:solidFill>
                          <a:latin typeface="Cambria Math" panose="02040503050406030204" pitchFamily="18" charset="0"/>
                          <a:ea typeface="Cambria Math" panose="02040503050406030204" pitchFamily="18" charset="0"/>
                        </a:rPr>
                        <m:t>𝟏𝟔𝟑𝟖𝟒</m:t>
                      </m:r>
                    </m:oMath>
                  </m:oMathPara>
                </a14:m>
                <a:endParaRPr lang="es-HN" sz="1000" b="1" dirty="0">
                  <a:solidFill>
                    <a:srgbClr val="0070C0"/>
                  </a:solidFill>
                </a:endParaRPr>
              </a:p>
            </p:txBody>
          </p:sp>
        </mc:Choice>
        <mc:Fallback xmlns="">
          <p:sp>
            <p:nvSpPr>
              <p:cNvPr id="7" name="CuadroTexto 6">
                <a:extLst>
                  <a:ext uri="{FF2B5EF4-FFF2-40B4-BE49-F238E27FC236}">
                    <a16:creationId xmlns:a16="http://schemas.microsoft.com/office/drawing/2014/main" id="{13C62B0D-0DF5-4F4C-8E59-B7D27EA95023}"/>
                  </a:ext>
                </a:extLst>
              </p:cNvPr>
              <p:cNvSpPr txBox="1">
                <a:spLocks noRot="1" noChangeAspect="1" noMove="1" noResize="1" noEditPoints="1" noAdjustHandles="1" noChangeArrowheads="1" noChangeShapeType="1" noTextEdit="1"/>
              </p:cNvSpPr>
              <p:nvPr/>
            </p:nvSpPr>
            <p:spPr>
              <a:xfrm>
                <a:off x="6829117" y="80902"/>
                <a:ext cx="1674681" cy="249684"/>
              </a:xfrm>
              <a:prstGeom prst="rect">
                <a:avLst/>
              </a:prstGeom>
              <a:blipFill>
                <a:blip r:embed="rId6"/>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8" name="CuadroTexto 7">
                <a:extLst>
                  <a:ext uri="{FF2B5EF4-FFF2-40B4-BE49-F238E27FC236}">
                    <a16:creationId xmlns:a16="http://schemas.microsoft.com/office/drawing/2014/main" id="{1277A541-9D85-44B2-8B07-C27AC18052AB}"/>
                  </a:ext>
                </a:extLst>
              </p:cNvPr>
              <p:cNvSpPr txBox="1"/>
              <p:nvPr/>
            </p:nvSpPr>
            <p:spPr>
              <a:xfrm>
                <a:off x="5928044" y="277647"/>
                <a:ext cx="2745437" cy="4310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s-HN" sz="1000" b="1" i="1" smtClean="0">
                              <a:solidFill>
                                <a:srgbClr val="0070C0"/>
                              </a:solidFill>
                              <a:latin typeface="Cambria Math" panose="02040503050406030204" pitchFamily="18" charset="0"/>
                            </a:rPr>
                          </m:ctrlPr>
                        </m:fPr>
                        <m:num>
                          <m:r>
                            <a:rPr lang="es-ES" sz="1000" b="1" i="0" smtClean="0">
                              <a:solidFill>
                                <a:srgbClr val="0070C0"/>
                              </a:solidFill>
                              <a:latin typeface="Cambria Math" panose="02040503050406030204" pitchFamily="18" charset="0"/>
                            </a:rPr>
                            <m:t>𝐁𝐥𝐨𝐪𝐮𝐞𝐬</m:t>
                          </m:r>
                        </m:num>
                        <m:den>
                          <m:r>
                            <a:rPr lang="es-ES" sz="1000" b="1" i="0" smtClean="0">
                              <a:solidFill>
                                <a:srgbClr val="0070C0"/>
                              </a:solidFill>
                              <a:latin typeface="Cambria Math" panose="02040503050406030204" pitchFamily="18" charset="0"/>
                            </a:rPr>
                            <m:t>𝐄𝐭𝐢𝐪𝐮𝐞𝐭𝐚</m:t>
                          </m:r>
                        </m:den>
                      </m:f>
                      <m:r>
                        <a:rPr lang="es-HN" sz="1000" b="1" i="0" smtClean="0">
                          <a:solidFill>
                            <a:srgbClr val="0070C0"/>
                          </a:solidFill>
                          <a:latin typeface="Cambria Math" panose="02040503050406030204" pitchFamily="18" charset="0"/>
                          <a:ea typeface="Cambria Math" panose="02040503050406030204" pitchFamily="18" charset="0"/>
                        </a:rPr>
                        <m:t>=</m:t>
                      </m:r>
                      <m:f>
                        <m:fPr>
                          <m:ctrlPr>
                            <a:rPr lang="es-HN" sz="1000" b="1" i="1" smtClean="0">
                              <a:solidFill>
                                <a:srgbClr val="0070C0"/>
                              </a:solidFill>
                              <a:latin typeface="Cambria Math" panose="02040503050406030204" pitchFamily="18" charset="0"/>
                              <a:ea typeface="Cambria Math" panose="02040503050406030204" pitchFamily="18" charset="0"/>
                            </a:rPr>
                          </m:ctrlPr>
                        </m:fPr>
                        <m:num>
                          <m:sSup>
                            <m:sSupPr>
                              <m:ctrlPr>
                                <a:rPr lang="es-HN" sz="1000" b="1" i="1" smtClean="0">
                                  <a:solidFill>
                                    <a:srgbClr val="0070C0"/>
                                  </a:solidFill>
                                  <a:latin typeface="Cambria Math" panose="02040503050406030204" pitchFamily="18" charset="0"/>
                                  <a:ea typeface="Cambria Math" panose="02040503050406030204" pitchFamily="18" charset="0"/>
                                </a:rPr>
                              </m:ctrlPr>
                            </m:sSupPr>
                            <m:e>
                              <m:r>
                                <a:rPr lang="es-ES" sz="1000" b="1" i="0" smtClean="0">
                                  <a:solidFill>
                                    <a:srgbClr val="0070C0"/>
                                  </a:solidFill>
                                  <a:latin typeface="Cambria Math" panose="02040503050406030204" pitchFamily="18" charset="0"/>
                                  <a:ea typeface="Cambria Math" panose="02040503050406030204" pitchFamily="18" charset="0"/>
                                </a:rPr>
                                <m:t>𝟐</m:t>
                              </m:r>
                            </m:e>
                            <m:sup>
                              <m:r>
                                <a:rPr lang="es-ES" sz="1000" b="1" i="0" smtClean="0">
                                  <a:solidFill>
                                    <a:srgbClr val="0070C0"/>
                                  </a:solidFill>
                                  <a:latin typeface="Cambria Math" panose="02040503050406030204" pitchFamily="18" charset="0"/>
                                  <a:ea typeface="Cambria Math" panose="02040503050406030204" pitchFamily="18" charset="0"/>
                                </a:rPr>
                                <m:t>𝟐𝟐</m:t>
                              </m:r>
                            </m:sup>
                          </m:sSup>
                        </m:num>
                        <m:den>
                          <m:sSup>
                            <m:sSupPr>
                              <m:ctrlPr>
                                <a:rPr lang="es-HN" sz="1000" b="1" i="1" smtClean="0">
                                  <a:solidFill>
                                    <a:srgbClr val="0070C0"/>
                                  </a:solidFill>
                                  <a:latin typeface="Cambria Math" panose="02040503050406030204" pitchFamily="18" charset="0"/>
                                  <a:ea typeface="Cambria Math" panose="02040503050406030204" pitchFamily="18" charset="0"/>
                                </a:rPr>
                              </m:ctrlPr>
                            </m:sSupPr>
                            <m:e>
                              <m:r>
                                <a:rPr lang="es-ES" sz="1000" b="1" i="0" smtClean="0">
                                  <a:solidFill>
                                    <a:srgbClr val="0070C0"/>
                                  </a:solidFill>
                                  <a:latin typeface="Cambria Math" panose="02040503050406030204" pitchFamily="18" charset="0"/>
                                  <a:ea typeface="Cambria Math" panose="02040503050406030204" pitchFamily="18" charset="0"/>
                                </a:rPr>
                                <m:t>𝟐</m:t>
                              </m:r>
                            </m:e>
                            <m:sup>
                              <m:r>
                                <a:rPr lang="es-ES" sz="1000" b="1" i="0" smtClean="0">
                                  <a:solidFill>
                                    <a:srgbClr val="0070C0"/>
                                  </a:solidFill>
                                  <a:latin typeface="Cambria Math" panose="02040503050406030204" pitchFamily="18" charset="0"/>
                                  <a:ea typeface="Cambria Math" panose="02040503050406030204" pitchFamily="18" charset="0"/>
                                </a:rPr>
                                <m:t>𝟖</m:t>
                              </m:r>
                            </m:sup>
                          </m:sSup>
                        </m:den>
                      </m:f>
                      <m:r>
                        <a:rPr lang="es-HN" sz="1000" b="1" i="0" smtClean="0">
                          <a:solidFill>
                            <a:srgbClr val="0070C0"/>
                          </a:solidFill>
                          <a:latin typeface="Cambria Math" panose="02040503050406030204" pitchFamily="18" charset="0"/>
                          <a:ea typeface="Cambria Math" panose="02040503050406030204" pitchFamily="18" charset="0"/>
                        </a:rPr>
                        <m:t>=</m:t>
                      </m:r>
                      <m:sSup>
                        <m:sSupPr>
                          <m:ctrlPr>
                            <a:rPr lang="es-HN" sz="1000" b="1" i="1" smtClean="0">
                              <a:solidFill>
                                <a:srgbClr val="0070C0"/>
                              </a:solidFill>
                              <a:latin typeface="Cambria Math" panose="02040503050406030204" pitchFamily="18" charset="0"/>
                              <a:ea typeface="Cambria Math" panose="02040503050406030204" pitchFamily="18" charset="0"/>
                            </a:rPr>
                          </m:ctrlPr>
                        </m:sSupPr>
                        <m:e>
                          <m:r>
                            <a:rPr lang="es-ES" sz="1000" b="1" i="0" smtClean="0">
                              <a:solidFill>
                                <a:srgbClr val="0070C0"/>
                              </a:solidFill>
                              <a:latin typeface="Cambria Math" panose="02040503050406030204" pitchFamily="18" charset="0"/>
                              <a:ea typeface="Cambria Math" panose="02040503050406030204" pitchFamily="18" charset="0"/>
                            </a:rPr>
                            <m:t>𝟐</m:t>
                          </m:r>
                        </m:e>
                        <m:sup>
                          <m:r>
                            <a:rPr lang="es-ES" sz="1000" b="1" i="0" smtClean="0">
                              <a:solidFill>
                                <a:srgbClr val="0070C0"/>
                              </a:solidFill>
                              <a:latin typeface="Cambria Math" panose="02040503050406030204" pitchFamily="18" charset="0"/>
                              <a:ea typeface="Cambria Math" panose="02040503050406030204" pitchFamily="18" charset="0"/>
                            </a:rPr>
                            <m:t>𝟏𝟒</m:t>
                          </m:r>
                        </m:sup>
                      </m:sSup>
                      <m:r>
                        <a:rPr lang="es-HN" sz="1000" b="1" i="0" smtClean="0">
                          <a:solidFill>
                            <a:srgbClr val="0070C0"/>
                          </a:solidFill>
                          <a:latin typeface="Cambria Math" panose="02040503050406030204" pitchFamily="18" charset="0"/>
                          <a:ea typeface="Cambria Math" panose="02040503050406030204" pitchFamily="18" charset="0"/>
                        </a:rPr>
                        <m:t>=</m:t>
                      </m:r>
                      <m:r>
                        <a:rPr lang="es-ES" sz="1000" b="1" i="0" smtClean="0">
                          <a:solidFill>
                            <a:srgbClr val="0070C0"/>
                          </a:solidFill>
                          <a:latin typeface="Cambria Math" panose="02040503050406030204" pitchFamily="18" charset="0"/>
                          <a:ea typeface="Cambria Math" panose="02040503050406030204" pitchFamily="18" charset="0"/>
                        </a:rPr>
                        <m:t>𝟏𝟔𝟑𝟖𝟒</m:t>
                      </m:r>
                    </m:oMath>
                  </m:oMathPara>
                </a14:m>
                <a:endParaRPr lang="es-HN" sz="1000" b="1" dirty="0">
                  <a:solidFill>
                    <a:srgbClr val="0070C0"/>
                  </a:solidFill>
                </a:endParaRPr>
              </a:p>
            </p:txBody>
          </p:sp>
        </mc:Choice>
        <mc:Fallback xmlns="">
          <p:sp>
            <p:nvSpPr>
              <p:cNvPr id="8" name="CuadroTexto 7">
                <a:extLst>
                  <a:ext uri="{FF2B5EF4-FFF2-40B4-BE49-F238E27FC236}">
                    <a16:creationId xmlns:a16="http://schemas.microsoft.com/office/drawing/2014/main" id="{1277A541-9D85-44B2-8B07-C27AC18052AB}"/>
                  </a:ext>
                </a:extLst>
              </p:cNvPr>
              <p:cNvSpPr txBox="1">
                <a:spLocks noRot="1" noChangeAspect="1" noMove="1" noResize="1" noEditPoints="1" noAdjustHandles="1" noChangeArrowheads="1" noChangeShapeType="1" noTextEdit="1"/>
              </p:cNvSpPr>
              <p:nvPr/>
            </p:nvSpPr>
            <p:spPr>
              <a:xfrm>
                <a:off x="5928044" y="277647"/>
                <a:ext cx="2745437" cy="431015"/>
              </a:xfrm>
              <a:prstGeom prst="rect">
                <a:avLst/>
              </a:prstGeom>
              <a:blipFill>
                <a:blip r:embed="rId7"/>
                <a:stretch>
                  <a:fillRect b="-2857"/>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4419A0D6-88D1-473E-95D9-4232E19185EA}"/>
                  </a:ext>
                </a:extLst>
              </p:cNvPr>
              <p:cNvSpPr txBox="1"/>
              <p:nvPr/>
            </p:nvSpPr>
            <p:spPr>
              <a:xfrm>
                <a:off x="3561736" y="2590316"/>
                <a:ext cx="3845476" cy="3188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s-HN" sz="1000" b="1" i="1" smtClean="0">
                              <a:solidFill>
                                <a:srgbClr val="0070C0"/>
                              </a:solidFill>
                              <a:latin typeface="Cambria Math" panose="02040503050406030204" pitchFamily="18" charset="0"/>
                            </a:rPr>
                          </m:ctrlPr>
                        </m:fPr>
                        <m:num>
                          <m:r>
                            <a:rPr lang="es-ES" sz="1000" b="1" i="0" smtClean="0">
                              <a:solidFill>
                                <a:srgbClr val="0070C0"/>
                              </a:solidFill>
                              <a:latin typeface="Cambria Math" panose="02040503050406030204" pitchFamily="18" charset="0"/>
                            </a:rPr>
                            <m:t>𝐁𝐲𝐭𝐞𝐬</m:t>
                          </m:r>
                        </m:num>
                        <m:den>
                          <m:r>
                            <a:rPr lang="es-ES" sz="1000" b="1" i="0" smtClean="0">
                              <a:solidFill>
                                <a:srgbClr val="0070C0"/>
                              </a:solidFill>
                              <a:latin typeface="Cambria Math" panose="02040503050406030204" pitchFamily="18" charset="0"/>
                            </a:rPr>
                            <m:t>𝐄𝐭𝐢𝐪𝐮𝐞𝐭𝐚</m:t>
                          </m:r>
                        </m:den>
                      </m:f>
                      <m:r>
                        <a:rPr lang="es-HN" sz="1000" b="1" i="0" smtClean="0">
                          <a:solidFill>
                            <a:srgbClr val="0070C0"/>
                          </a:solidFill>
                          <a:latin typeface="Cambria Math" panose="02040503050406030204" pitchFamily="18" charset="0"/>
                          <a:ea typeface="Cambria Math" panose="02040503050406030204" pitchFamily="18" charset="0"/>
                        </a:rPr>
                        <m:t>=</m:t>
                      </m:r>
                      <m:f>
                        <m:fPr>
                          <m:ctrlPr>
                            <a:rPr lang="es-HN" sz="1000" b="1" i="1" smtClean="0">
                              <a:solidFill>
                                <a:srgbClr val="0070C0"/>
                              </a:solidFill>
                              <a:latin typeface="Cambria Math" panose="02040503050406030204" pitchFamily="18" charset="0"/>
                              <a:ea typeface="Cambria Math" panose="02040503050406030204" pitchFamily="18" charset="0"/>
                            </a:rPr>
                          </m:ctrlPr>
                        </m:fPr>
                        <m:num>
                          <m:r>
                            <a:rPr lang="es-ES" sz="1000" b="1" i="0">
                              <a:solidFill>
                                <a:srgbClr val="0070C0"/>
                              </a:solidFill>
                              <a:latin typeface="Cambria Math" panose="02040503050406030204" pitchFamily="18" charset="0"/>
                              <a:ea typeface="Cambria Math" panose="02040503050406030204" pitchFamily="18" charset="0"/>
                            </a:rPr>
                            <m:t>𝐍</m:t>
                          </m:r>
                          <m:r>
                            <a:rPr lang="es-ES" sz="1000" b="1" i="0">
                              <a:solidFill>
                                <a:srgbClr val="0070C0"/>
                              </a:solidFill>
                              <a:latin typeface="Cambria Math" panose="02040503050406030204" pitchFamily="18" charset="0"/>
                              <a:ea typeface="Cambria Math" panose="02040503050406030204" pitchFamily="18" charset="0"/>
                            </a:rPr>
                            <m:t>ú</m:t>
                          </m:r>
                          <m:r>
                            <a:rPr lang="es-ES" sz="1000" b="1" i="0">
                              <a:solidFill>
                                <a:srgbClr val="0070C0"/>
                              </a:solidFill>
                              <a:latin typeface="Cambria Math" panose="02040503050406030204" pitchFamily="18" charset="0"/>
                              <a:ea typeface="Cambria Math" panose="02040503050406030204" pitchFamily="18" charset="0"/>
                            </a:rPr>
                            <m:t>𝐦𝐞𝐫𝐨</m:t>
                          </m:r>
                          <m:r>
                            <a:rPr lang="es-ES" sz="1000" b="1" i="0">
                              <a:solidFill>
                                <a:srgbClr val="0070C0"/>
                              </a:solidFill>
                              <a:latin typeface="Cambria Math" panose="02040503050406030204" pitchFamily="18" charset="0"/>
                              <a:ea typeface="Cambria Math" panose="02040503050406030204" pitchFamily="18" charset="0"/>
                            </a:rPr>
                            <m:t> </m:t>
                          </m:r>
                          <m:r>
                            <a:rPr lang="es-ES" sz="1000" b="1" i="0">
                              <a:solidFill>
                                <a:srgbClr val="0070C0"/>
                              </a:solidFill>
                              <a:latin typeface="Cambria Math" panose="02040503050406030204" pitchFamily="18" charset="0"/>
                              <a:ea typeface="Cambria Math" panose="02040503050406030204" pitchFamily="18" charset="0"/>
                            </a:rPr>
                            <m:t>𝐁𝐥𝐨𝐪𝐮𝐞𝐬</m:t>
                          </m:r>
                        </m:num>
                        <m:den>
                          <m:r>
                            <a:rPr lang="es-ES" sz="1000" b="1" i="0" smtClean="0">
                              <a:solidFill>
                                <a:srgbClr val="0070C0"/>
                              </a:solidFill>
                              <a:latin typeface="Cambria Math" panose="02040503050406030204" pitchFamily="18" charset="0"/>
                              <a:ea typeface="Cambria Math" panose="02040503050406030204" pitchFamily="18" charset="0"/>
                            </a:rPr>
                            <m:t>𝐄𝐭𝐢𝐪𝐮𝐞𝐭𝐚</m:t>
                          </m:r>
                        </m:den>
                      </m:f>
                      <m:r>
                        <a:rPr lang="es-ES" sz="1000" b="1" i="0" smtClean="0">
                          <a:solidFill>
                            <a:srgbClr val="0070C0"/>
                          </a:solidFill>
                          <a:latin typeface="Cambria Math" panose="02040503050406030204" pitchFamily="18" charset="0"/>
                          <a:ea typeface="Cambria Math" panose="02040503050406030204" pitchFamily="18" charset="0"/>
                        </a:rPr>
                        <m:t>×</m:t>
                      </m:r>
                      <m:f>
                        <m:fPr>
                          <m:ctrlPr>
                            <a:rPr lang="es-ES" sz="1000" b="1" i="1" smtClean="0">
                              <a:solidFill>
                                <a:srgbClr val="0070C0"/>
                              </a:solidFill>
                              <a:latin typeface="Cambria Math" panose="02040503050406030204" pitchFamily="18" charset="0"/>
                              <a:ea typeface="Cambria Math" panose="02040503050406030204" pitchFamily="18" charset="0"/>
                            </a:rPr>
                          </m:ctrlPr>
                        </m:fPr>
                        <m:num>
                          <m:r>
                            <a:rPr lang="es-ES" sz="1000" b="1" i="0" smtClean="0">
                              <a:solidFill>
                                <a:srgbClr val="0070C0"/>
                              </a:solidFill>
                              <a:latin typeface="Cambria Math" panose="02040503050406030204" pitchFamily="18" charset="0"/>
                              <a:ea typeface="Cambria Math" panose="02040503050406030204" pitchFamily="18" charset="0"/>
                            </a:rPr>
                            <m:t>𝐁𝐲𝐭𝐞𝐬</m:t>
                          </m:r>
                        </m:num>
                        <m:den>
                          <m:r>
                            <a:rPr lang="es-ES" sz="1000" b="1" i="0" smtClean="0">
                              <a:solidFill>
                                <a:srgbClr val="0070C0"/>
                              </a:solidFill>
                              <a:latin typeface="Cambria Math" panose="02040503050406030204" pitchFamily="18" charset="0"/>
                              <a:ea typeface="Cambria Math" panose="02040503050406030204" pitchFamily="18" charset="0"/>
                            </a:rPr>
                            <m:t>𝐁𝐥𝐨𝐪𝐮𝐞</m:t>
                          </m:r>
                        </m:den>
                      </m:f>
                      <m:r>
                        <a:rPr lang="es-ES" sz="1000" b="1" i="0" smtClean="0">
                          <a:solidFill>
                            <a:srgbClr val="0070C0"/>
                          </a:solidFill>
                          <a:latin typeface="Cambria Math" panose="02040503050406030204" pitchFamily="18" charset="0"/>
                          <a:ea typeface="Cambria Math" panose="02040503050406030204" pitchFamily="18" charset="0"/>
                        </a:rPr>
                        <m:t>=</m:t>
                      </m:r>
                      <m:sSup>
                        <m:sSupPr>
                          <m:ctrlPr>
                            <a:rPr lang="es-ES" sz="1000" b="1" i="1" smtClean="0">
                              <a:solidFill>
                                <a:srgbClr val="0070C0"/>
                              </a:solidFill>
                              <a:latin typeface="Cambria Math" panose="02040503050406030204" pitchFamily="18" charset="0"/>
                              <a:ea typeface="Cambria Math" panose="02040503050406030204" pitchFamily="18" charset="0"/>
                            </a:rPr>
                          </m:ctrlPr>
                        </m:sSupPr>
                        <m:e>
                          <m:r>
                            <a:rPr lang="es-ES" sz="1000" b="1" i="0" smtClean="0">
                              <a:solidFill>
                                <a:srgbClr val="0070C0"/>
                              </a:solidFill>
                              <a:latin typeface="Cambria Math" panose="02040503050406030204" pitchFamily="18" charset="0"/>
                              <a:ea typeface="Cambria Math" panose="02040503050406030204" pitchFamily="18" charset="0"/>
                            </a:rPr>
                            <m:t>𝟐</m:t>
                          </m:r>
                        </m:e>
                        <m:sup>
                          <m:r>
                            <a:rPr lang="es-ES" sz="1000" b="1" i="0" smtClean="0">
                              <a:solidFill>
                                <a:srgbClr val="0070C0"/>
                              </a:solidFill>
                              <a:latin typeface="Cambria Math" panose="02040503050406030204" pitchFamily="18" charset="0"/>
                              <a:ea typeface="Cambria Math" panose="02040503050406030204" pitchFamily="18" charset="0"/>
                            </a:rPr>
                            <m:t>𝟏𝟒</m:t>
                          </m:r>
                        </m:sup>
                      </m:sSup>
                      <m:r>
                        <a:rPr lang="es-ES" sz="1000" b="1" i="0" smtClean="0">
                          <a:solidFill>
                            <a:srgbClr val="0070C0"/>
                          </a:solidFill>
                          <a:latin typeface="Cambria Math" panose="02040503050406030204" pitchFamily="18" charset="0"/>
                          <a:ea typeface="Cambria Math" panose="02040503050406030204" pitchFamily="18" charset="0"/>
                        </a:rPr>
                        <m:t>×</m:t>
                      </m:r>
                      <m:sSup>
                        <m:sSupPr>
                          <m:ctrlPr>
                            <a:rPr lang="es-ES" sz="1000" b="1" i="1" smtClean="0">
                              <a:solidFill>
                                <a:srgbClr val="0070C0"/>
                              </a:solidFill>
                              <a:latin typeface="Cambria Math" panose="02040503050406030204" pitchFamily="18" charset="0"/>
                              <a:ea typeface="Cambria Math" panose="02040503050406030204" pitchFamily="18" charset="0"/>
                            </a:rPr>
                          </m:ctrlPr>
                        </m:sSupPr>
                        <m:e>
                          <m:r>
                            <a:rPr lang="es-ES" sz="1000" b="1" i="0" smtClean="0">
                              <a:solidFill>
                                <a:srgbClr val="0070C0"/>
                              </a:solidFill>
                              <a:latin typeface="Cambria Math" panose="02040503050406030204" pitchFamily="18" charset="0"/>
                              <a:ea typeface="Cambria Math" panose="02040503050406030204" pitchFamily="18" charset="0"/>
                            </a:rPr>
                            <m:t>𝟐</m:t>
                          </m:r>
                        </m:e>
                        <m:sup>
                          <m:r>
                            <a:rPr lang="es-ES" sz="1000" b="1" i="0" smtClean="0">
                              <a:solidFill>
                                <a:srgbClr val="0070C0"/>
                              </a:solidFill>
                              <a:latin typeface="Cambria Math" panose="02040503050406030204" pitchFamily="18" charset="0"/>
                              <a:ea typeface="Cambria Math" panose="02040503050406030204" pitchFamily="18" charset="0"/>
                            </a:rPr>
                            <m:t>𝟐</m:t>
                          </m:r>
                        </m:sup>
                      </m:sSup>
                      <m:r>
                        <a:rPr lang="es-ES" sz="1000" b="1" i="0" smtClean="0">
                          <a:solidFill>
                            <a:srgbClr val="0070C0"/>
                          </a:solidFill>
                          <a:latin typeface="Cambria Math" panose="02040503050406030204" pitchFamily="18" charset="0"/>
                          <a:ea typeface="Cambria Math" panose="02040503050406030204" pitchFamily="18" charset="0"/>
                        </a:rPr>
                        <m:t>=</m:t>
                      </m:r>
                      <m:sSup>
                        <m:sSupPr>
                          <m:ctrlPr>
                            <a:rPr lang="es-ES" sz="1000" b="1" i="1" smtClean="0">
                              <a:solidFill>
                                <a:srgbClr val="0070C0"/>
                              </a:solidFill>
                              <a:latin typeface="Cambria Math" panose="02040503050406030204" pitchFamily="18" charset="0"/>
                              <a:ea typeface="Cambria Math" panose="02040503050406030204" pitchFamily="18" charset="0"/>
                            </a:rPr>
                          </m:ctrlPr>
                        </m:sSupPr>
                        <m:e>
                          <m:r>
                            <a:rPr lang="es-ES" sz="1000" b="1" i="0" smtClean="0">
                              <a:solidFill>
                                <a:srgbClr val="0070C0"/>
                              </a:solidFill>
                              <a:latin typeface="Cambria Math" panose="02040503050406030204" pitchFamily="18" charset="0"/>
                              <a:ea typeface="Cambria Math" panose="02040503050406030204" pitchFamily="18" charset="0"/>
                            </a:rPr>
                            <m:t>𝟐</m:t>
                          </m:r>
                        </m:e>
                        <m:sup>
                          <m:r>
                            <a:rPr lang="es-ES" sz="1000" b="1" i="0" smtClean="0">
                              <a:solidFill>
                                <a:srgbClr val="0070C0"/>
                              </a:solidFill>
                              <a:latin typeface="Cambria Math" panose="02040503050406030204" pitchFamily="18" charset="0"/>
                              <a:ea typeface="Cambria Math" panose="02040503050406030204" pitchFamily="18" charset="0"/>
                            </a:rPr>
                            <m:t>𝟏𝟔</m:t>
                          </m:r>
                        </m:sup>
                      </m:sSup>
                      <m:r>
                        <a:rPr lang="es-ES" sz="1000" b="1" i="0" smtClean="0">
                          <a:solidFill>
                            <a:srgbClr val="0070C0"/>
                          </a:solidFill>
                          <a:latin typeface="Cambria Math" panose="02040503050406030204" pitchFamily="18" charset="0"/>
                          <a:ea typeface="Cambria Math" panose="02040503050406030204" pitchFamily="18" charset="0"/>
                        </a:rPr>
                        <m:t>=</m:t>
                      </m:r>
                      <m:r>
                        <a:rPr lang="es-ES" sz="1000" b="1" i="0" smtClean="0">
                          <a:solidFill>
                            <a:srgbClr val="0070C0"/>
                          </a:solidFill>
                          <a:latin typeface="Cambria Math" panose="02040503050406030204" pitchFamily="18" charset="0"/>
                          <a:ea typeface="Cambria Math" panose="02040503050406030204" pitchFamily="18" charset="0"/>
                        </a:rPr>
                        <m:t>𝟔𝟓𝟓𝟑𝟔</m:t>
                      </m:r>
                    </m:oMath>
                  </m:oMathPara>
                </a14:m>
                <a:endParaRPr lang="es-HN" sz="1000" b="1" dirty="0">
                  <a:solidFill>
                    <a:srgbClr val="0070C0"/>
                  </a:solidFill>
                </a:endParaRPr>
              </a:p>
            </p:txBody>
          </p:sp>
        </mc:Choice>
        <mc:Fallback xmlns="">
          <p:sp>
            <p:nvSpPr>
              <p:cNvPr id="11" name="CuadroTexto 10">
                <a:extLst>
                  <a:ext uri="{FF2B5EF4-FFF2-40B4-BE49-F238E27FC236}">
                    <a16:creationId xmlns:a16="http://schemas.microsoft.com/office/drawing/2014/main" id="{4419A0D6-88D1-473E-95D9-4232E19185EA}"/>
                  </a:ext>
                </a:extLst>
              </p:cNvPr>
              <p:cNvSpPr txBox="1">
                <a:spLocks noRot="1" noChangeAspect="1" noMove="1" noResize="1" noEditPoints="1" noAdjustHandles="1" noChangeArrowheads="1" noChangeShapeType="1" noTextEdit="1"/>
              </p:cNvSpPr>
              <p:nvPr/>
            </p:nvSpPr>
            <p:spPr>
              <a:xfrm>
                <a:off x="3561736" y="2590316"/>
                <a:ext cx="3845476" cy="318870"/>
              </a:xfrm>
              <a:prstGeom prst="rect">
                <a:avLst/>
              </a:prstGeom>
              <a:blipFill>
                <a:blip r:embed="rId8"/>
                <a:stretch>
                  <a:fillRect l="-634" t="-9615" r="-475" b="-17308"/>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B4B072E0-A7FE-4984-A708-E1741B3D7E1D}"/>
                  </a:ext>
                </a:extLst>
              </p:cNvPr>
              <p:cNvSpPr txBox="1"/>
              <p:nvPr/>
            </p:nvSpPr>
            <p:spPr>
              <a:xfrm>
                <a:off x="8686800" y="6147047"/>
                <a:ext cx="351057" cy="141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s-HN" sz="900" b="1" i="1" smtClean="0">
                              <a:solidFill>
                                <a:srgbClr val="0070C0"/>
                              </a:solidFill>
                              <a:latin typeface="Cambria Math" panose="02040503050406030204" pitchFamily="18" charset="0"/>
                            </a:rPr>
                          </m:ctrlPr>
                        </m:sSupPr>
                        <m:e>
                          <m:r>
                            <a:rPr lang="es-ES" sz="900" b="1" i="0" smtClean="0">
                              <a:solidFill>
                                <a:srgbClr val="0070C0"/>
                              </a:solidFill>
                              <a:latin typeface="Cambria Math" panose="02040503050406030204" pitchFamily="18" charset="0"/>
                            </a:rPr>
                            <m:t>𝟐</m:t>
                          </m:r>
                        </m:e>
                        <m:sup>
                          <m:r>
                            <a:rPr lang="es-ES" sz="900" b="1" i="0" smtClean="0">
                              <a:solidFill>
                                <a:srgbClr val="0070C0"/>
                              </a:solidFill>
                              <a:latin typeface="Cambria Math" panose="02040503050406030204" pitchFamily="18" charset="0"/>
                            </a:rPr>
                            <m:t>𝐒</m:t>
                          </m:r>
                        </m:sup>
                      </m:sSup>
                      <m:r>
                        <a:rPr lang="es-HN" sz="900" b="1" i="0" smtClean="0">
                          <a:solidFill>
                            <a:srgbClr val="0070C0"/>
                          </a:solidFill>
                          <a:latin typeface="Cambria Math" panose="02040503050406030204" pitchFamily="18" charset="0"/>
                          <a:ea typeface="Cambria Math" panose="02040503050406030204" pitchFamily="18" charset="0"/>
                        </a:rPr>
                        <m:t>−</m:t>
                      </m:r>
                      <m:r>
                        <a:rPr lang="es-ES" sz="900" b="1" i="0" smtClean="0">
                          <a:solidFill>
                            <a:srgbClr val="0070C0"/>
                          </a:solidFill>
                          <a:latin typeface="Cambria Math" panose="02040503050406030204" pitchFamily="18" charset="0"/>
                          <a:ea typeface="Cambria Math" panose="02040503050406030204" pitchFamily="18" charset="0"/>
                        </a:rPr>
                        <m:t>𝟏</m:t>
                      </m:r>
                    </m:oMath>
                  </m:oMathPara>
                </a14:m>
                <a:endParaRPr lang="es-HN" sz="900" b="1" dirty="0">
                  <a:solidFill>
                    <a:srgbClr val="0070C0"/>
                  </a:solidFill>
                </a:endParaRPr>
              </a:p>
            </p:txBody>
          </p:sp>
        </mc:Choice>
        <mc:Fallback xmlns="">
          <p:sp>
            <p:nvSpPr>
              <p:cNvPr id="12" name="CuadroTexto 11">
                <a:extLst>
                  <a:ext uri="{FF2B5EF4-FFF2-40B4-BE49-F238E27FC236}">
                    <a16:creationId xmlns:a16="http://schemas.microsoft.com/office/drawing/2014/main" id="{B4B072E0-A7FE-4984-A708-E1741B3D7E1D}"/>
                  </a:ext>
                </a:extLst>
              </p:cNvPr>
              <p:cNvSpPr txBox="1">
                <a:spLocks noRot="1" noChangeAspect="1" noMove="1" noResize="1" noEditPoints="1" noAdjustHandles="1" noChangeArrowheads="1" noChangeShapeType="1" noTextEdit="1"/>
              </p:cNvSpPr>
              <p:nvPr/>
            </p:nvSpPr>
            <p:spPr>
              <a:xfrm>
                <a:off x="8686800" y="6147047"/>
                <a:ext cx="351057" cy="141642"/>
              </a:xfrm>
              <a:prstGeom prst="rect">
                <a:avLst/>
              </a:prstGeom>
              <a:blipFill>
                <a:blip r:embed="rId9"/>
                <a:stretch>
                  <a:fillRect l="-8621" t="-8333" r="-6897" b="-4167"/>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8346E33E-489F-472D-9A41-CCBBC15135A9}"/>
                  </a:ext>
                </a:extLst>
              </p:cNvPr>
              <p:cNvSpPr txBox="1"/>
              <p:nvPr/>
            </p:nvSpPr>
            <p:spPr>
              <a:xfrm>
                <a:off x="8639511" y="1318074"/>
                <a:ext cx="94577" cy="1384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900" b="1" i="0" smtClean="0">
                          <a:solidFill>
                            <a:srgbClr val="0070C0"/>
                          </a:solidFill>
                          <a:latin typeface="Cambria Math" panose="02040503050406030204" pitchFamily="18" charset="0"/>
                          <a:ea typeface="Cambria Math" panose="02040503050406030204" pitchFamily="18" charset="0"/>
                        </a:rPr>
                        <m:t>𝟎</m:t>
                      </m:r>
                    </m:oMath>
                  </m:oMathPara>
                </a14:m>
                <a:endParaRPr lang="es-HN" sz="900" b="1" dirty="0">
                  <a:solidFill>
                    <a:srgbClr val="0070C0"/>
                  </a:solidFill>
                </a:endParaRPr>
              </a:p>
            </p:txBody>
          </p:sp>
        </mc:Choice>
        <mc:Fallback xmlns="">
          <p:sp>
            <p:nvSpPr>
              <p:cNvPr id="13" name="CuadroTexto 12">
                <a:extLst>
                  <a:ext uri="{FF2B5EF4-FFF2-40B4-BE49-F238E27FC236}">
                    <a16:creationId xmlns:a16="http://schemas.microsoft.com/office/drawing/2014/main" id="{8346E33E-489F-472D-9A41-CCBBC15135A9}"/>
                  </a:ext>
                </a:extLst>
              </p:cNvPr>
              <p:cNvSpPr txBox="1">
                <a:spLocks noRot="1" noChangeAspect="1" noMove="1" noResize="1" noEditPoints="1" noAdjustHandles="1" noChangeArrowheads="1" noChangeShapeType="1" noTextEdit="1"/>
              </p:cNvSpPr>
              <p:nvPr/>
            </p:nvSpPr>
            <p:spPr>
              <a:xfrm>
                <a:off x="8639511" y="1318074"/>
                <a:ext cx="94577" cy="138499"/>
              </a:xfrm>
              <a:prstGeom prst="rect">
                <a:avLst/>
              </a:prstGeom>
              <a:blipFill>
                <a:blip r:embed="rId10"/>
                <a:stretch>
                  <a:fillRect l="-31250" r="-25000" b="-8696"/>
                </a:stretch>
              </a:blipFill>
            </p:spPr>
            <p:txBody>
              <a:bodyPr/>
              <a:lstStyle/>
              <a:p>
                <a:r>
                  <a:rPr lang="es-HN">
                    <a:noFill/>
                  </a:rPr>
                  <a:t> </a:t>
                </a:r>
              </a:p>
            </p:txBody>
          </p:sp>
        </mc:Fallback>
      </mc:AlternateContent>
      <p:sp>
        <p:nvSpPr>
          <p:cNvPr id="16" name="Rectángulo: esquinas redondeadas 15">
            <a:extLst>
              <a:ext uri="{FF2B5EF4-FFF2-40B4-BE49-F238E27FC236}">
                <a16:creationId xmlns:a16="http://schemas.microsoft.com/office/drawing/2014/main" id="{9DAF0B31-D642-4EF4-8D0F-4F43A74FB0D2}"/>
              </a:ext>
            </a:extLst>
          </p:cNvPr>
          <p:cNvSpPr/>
          <p:nvPr/>
        </p:nvSpPr>
        <p:spPr>
          <a:xfrm>
            <a:off x="1598212" y="1121134"/>
            <a:ext cx="3530379" cy="204891"/>
          </a:xfrm>
          <a:prstGeom prst="roundRect">
            <a:avLst/>
          </a:prstGeom>
          <a:noFill/>
          <a:ln w="31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HN" dirty="0"/>
          </a:p>
        </p:txBody>
      </p:sp>
      <p:sp>
        <p:nvSpPr>
          <p:cNvPr id="17" name="Rectángulo: esquinas redondeadas 16">
            <a:extLst>
              <a:ext uri="{FF2B5EF4-FFF2-40B4-BE49-F238E27FC236}">
                <a16:creationId xmlns:a16="http://schemas.microsoft.com/office/drawing/2014/main" id="{8F7BD1DF-4860-44A7-AA5A-DAF575BB729A}"/>
              </a:ext>
            </a:extLst>
          </p:cNvPr>
          <p:cNvSpPr/>
          <p:nvPr/>
        </p:nvSpPr>
        <p:spPr>
          <a:xfrm>
            <a:off x="6941489" y="1110458"/>
            <a:ext cx="1001863" cy="583170"/>
          </a:xfrm>
          <a:prstGeom prst="roundRect">
            <a:avLst/>
          </a:prstGeom>
          <a:noFill/>
          <a:ln w="31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HN" dirty="0"/>
          </a:p>
        </p:txBody>
      </p:sp>
      <p:cxnSp>
        <p:nvCxnSpPr>
          <p:cNvPr id="19" name="Conector recto de flecha 18">
            <a:extLst>
              <a:ext uri="{FF2B5EF4-FFF2-40B4-BE49-F238E27FC236}">
                <a16:creationId xmlns:a16="http://schemas.microsoft.com/office/drawing/2014/main" id="{68DC1609-0137-4897-84E3-C9ADF64C2AAF}"/>
              </a:ext>
            </a:extLst>
          </p:cNvPr>
          <p:cNvCxnSpPr>
            <a:cxnSpLocks/>
            <a:endCxn id="17" idx="1"/>
          </p:cNvCxnSpPr>
          <p:nvPr/>
        </p:nvCxnSpPr>
        <p:spPr>
          <a:xfrm>
            <a:off x="5152444" y="1232452"/>
            <a:ext cx="1789045" cy="169591"/>
          </a:xfrm>
          <a:prstGeom prst="straightConnector1">
            <a:avLst/>
          </a:prstGeom>
          <a:ln w="3175">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4556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1)">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heel(1)">
                                      <p:cBhvr>
                                        <p:cTn id="17" dur="2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up)">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heel(1)">
                                      <p:cBhvr>
                                        <p:cTn id="27" dur="20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arn(inVertical)">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inVertical)">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barn(inVertical)">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arn(inVertical)">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1" grpId="0"/>
      <p:bldP spid="12" grpId="0"/>
      <p:bldP spid="13" grpId="0"/>
      <p:bldP spid="16" grpId="0" animBg="1"/>
      <p:bldP spid="1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Computadoras</a:t>
            </a:r>
          </a:p>
        </p:txBody>
      </p:sp>
      <p:sp>
        <p:nvSpPr>
          <p:cNvPr id="7" name="6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24578" name="Picture 2"/>
          <p:cNvPicPr>
            <a:picLocks noChangeAspect="1" noChangeArrowheads="1"/>
          </p:cNvPicPr>
          <p:nvPr/>
        </p:nvPicPr>
        <p:blipFill>
          <a:blip r:embed="rId2"/>
          <a:srcRect/>
          <a:stretch>
            <a:fillRect/>
          </a:stretch>
        </p:blipFill>
        <p:spPr bwMode="auto">
          <a:xfrm>
            <a:off x="618081" y="1285860"/>
            <a:ext cx="8025885" cy="3238515"/>
          </a:xfrm>
          <a:prstGeom prst="rect">
            <a:avLst/>
          </a:prstGeom>
          <a:noFill/>
          <a:ln w="9525">
            <a:noFill/>
            <a:miter lim="800000"/>
            <a:headEnd/>
            <a:tailEnd/>
          </a:ln>
          <a:effectLst/>
        </p:spPr>
      </p:pic>
      <p:sp>
        <p:nvSpPr>
          <p:cNvPr id="9" name="8 CuadroTexto"/>
          <p:cNvSpPr txBox="1"/>
          <p:nvPr/>
        </p:nvSpPr>
        <p:spPr>
          <a:xfrm>
            <a:off x="1896684" y="5143512"/>
            <a:ext cx="53026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400" b="1" i="0" u="none" strike="noStrike" kern="1200" cap="none" spc="0" normalizeH="0" baseline="0" noProof="0" dirty="0">
                <a:ln>
                  <a:noFill/>
                </a:ln>
                <a:solidFill>
                  <a:srgbClr val="C00000"/>
                </a:solidFill>
                <a:effectLst/>
                <a:uLnTx/>
                <a:uFillTx/>
                <a:latin typeface="Calibri"/>
                <a:ea typeface="+mn-ea"/>
                <a:cs typeface="+mn-cs"/>
              </a:rPr>
              <a:t>Se observa que no hay dos bloques que se asignen en la misma línea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400" b="1" i="0" u="none" strike="noStrike" kern="1200" cap="none" spc="0" normalizeH="0" baseline="0" noProof="0" dirty="0">
                <a:ln>
                  <a:noFill/>
                </a:ln>
                <a:solidFill>
                  <a:srgbClr val="C00000"/>
                </a:solidFill>
                <a:effectLst/>
                <a:uLnTx/>
                <a:uFillTx/>
                <a:latin typeface="Calibri"/>
                <a:ea typeface="+mn-ea"/>
                <a:cs typeface="+mn-cs"/>
              </a:rPr>
              <a:t>que tengan el mismo numero de etiqueta.</a:t>
            </a:r>
          </a:p>
        </p:txBody>
      </p:sp>
      <p:sp>
        <p:nvSpPr>
          <p:cNvPr id="12" name="11 Rectángulo redondeado"/>
          <p:cNvSpPr/>
          <p:nvPr/>
        </p:nvSpPr>
        <p:spPr>
          <a:xfrm>
            <a:off x="3143240" y="1928802"/>
            <a:ext cx="285752" cy="28575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12 Rectángulo redondeado"/>
          <p:cNvSpPr/>
          <p:nvPr/>
        </p:nvSpPr>
        <p:spPr>
          <a:xfrm>
            <a:off x="4000496" y="1928802"/>
            <a:ext cx="285752" cy="28575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13 Rectángulo redondeado"/>
          <p:cNvSpPr/>
          <p:nvPr/>
        </p:nvSpPr>
        <p:spPr>
          <a:xfrm>
            <a:off x="6786578" y="1928802"/>
            <a:ext cx="285752" cy="28575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heel(1)">
                                      <p:cBhvr>
                                        <p:cTn id="1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762" y="-24"/>
            <a:ext cx="8401080" cy="785818"/>
          </a:xfrm>
        </p:spPr>
        <p:txBody>
          <a:bodyPr>
            <a:normAutofit/>
          </a:bodyPr>
          <a:lstStyle/>
          <a:p>
            <a:r>
              <a:rPr lang="es-MX" sz="2800" b="1" dirty="0">
                <a:solidFill>
                  <a:srgbClr val="0070C0"/>
                </a:solidFill>
              </a:rPr>
              <a:t>ASIGNACION DIRECTA</a:t>
            </a:r>
          </a:p>
        </p:txBody>
      </p:sp>
      <p:graphicFrame>
        <p:nvGraphicFramePr>
          <p:cNvPr id="4" name="3 Diagrama"/>
          <p:cNvGraphicFramePr/>
          <p:nvPr>
            <p:extLst>
              <p:ext uri="{D42A27DB-BD31-4B8C-83A1-F6EECF244321}">
                <p14:modId xmlns:p14="http://schemas.microsoft.com/office/powerpoint/2010/main" val="2484492427"/>
              </p:ext>
            </p:extLst>
          </p:nvPr>
        </p:nvGraphicFramePr>
        <p:xfrm>
          <a:off x="642910" y="714356"/>
          <a:ext cx="7786742" cy="55641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6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CuadroTexto"/>
          <p:cNvSpPr txBox="1"/>
          <p:nvPr/>
        </p:nvSpPr>
        <p:spPr>
          <a:xfrm>
            <a:off x="628403" y="1129725"/>
            <a:ext cx="196239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C00000"/>
                </a:solidFill>
                <a:effectLst/>
                <a:uLnTx/>
                <a:uFillTx/>
                <a:latin typeface="Calibri"/>
                <a:ea typeface="+mn-ea"/>
                <a:cs typeface="+mn-cs"/>
              </a:rPr>
              <a:t>TRASHING</a:t>
            </a:r>
          </a:p>
        </p:txBody>
      </p:sp>
      <p:sp>
        <p:nvSpPr>
          <p:cNvPr id="8" name="CuadroTexto 7">
            <a:extLst>
              <a:ext uri="{FF2B5EF4-FFF2-40B4-BE49-F238E27FC236}">
                <a16:creationId xmlns:a16="http://schemas.microsoft.com/office/drawing/2014/main" id="{C42FE8D9-8322-4E91-804A-0D7E06518065}"/>
              </a:ext>
            </a:extLst>
          </p:cNvPr>
          <p:cNvSpPr txBox="1"/>
          <p:nvPr/>
        </p:nvSpPr>
        <p:spPr>
          <a:xfrm>
            <a:off x="201746" y="3429000"/>
            <a:ext cx="4121680" cy="2462213"/>
          </a:xfrm>
          <a:prstGeom prst="rect">
            <a:avLst/>
          </a:prstGeom>
          <a:noFill/>
        </p:spPr>
        <p:txBody>
          <a:bodyPr wrap="square">
            <a:spAutoFit/>
          </a:bodyPr>
          <a:lstStyle/>
          <a:p>
            <a:pPr algn="ctr"/>
            <a:r>
              <a:rPr lang="es-ES" sz="1400" b="1" dirty="0">
                <a:solidFill>
                  <a:srgbClr val="C00000"/>
                </a:solidFill>
              </a:rPr>
              <a:t>Dado que los bloques reemplazados ya han sido leídos de memoria principal, pueden ser usados nuevamente a un pequeño costo. Este reciclaje es posible utilizando un caché de víctimas. La caché de víctimas se propuso originalmente como un enfoque para reducir los fallos de conflicto de las caché de asignación directa, sin afectar su rápido tiempo de acceso. La caché de víctimas es una caché totalmente asociativa, cuyo tamaño suele ser de 4 a 16 líneas de caché, que residen entre una caché L1 de asignación directa y el siguiente nivel de memoria.</a:t>
            </a:r>
            <a:endParaRPr lang="es-HN" sz="1400" b="1" dirty="0">
              <a:solidFill>
                <a:srgbClr val="C00000"/>
              </a:solidFill>
            </a:endParaRPr>
          </a:p>
        </p:txBody>
      </p:sp>
      <p:pic>
        <p:nvPicPr>
          <p:cNvPr id="10" name="Imagen 9">
            <a:extLst>
              <a:ext uri="{FF2B5EF4-FFF2-40B4-BE49-F238E27FC236}">
                <a16:creationId xmlns:a16="http://schemas.microsoft.com/office/drawing/2014/main" id="{B95CC580-A290-4A28-9322-2D9154697BAC}"/>
              </a:ext>
            </a:extLst>
          </p:cNvPr>
          <p:cNvPicPr>
            <a:picLocks noChangeAspect="1"/>
          </p:cNvPicPr>
          <p:nvPr/>
        </p:nvPicPr>
        <p:blipFill>
          <a:blip r:embed="rId2"/>
          <a:stretch>
            <a:fillRect/>
          </a:stretch>
        </p:blipFill>
        <p:spPr>
          <a:xfrm>
            <a:off x="3105495" y="0"/>
            <a:ext cx="5204004" cy="6629652"/>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 name="Rectángulo 4"/>
              <p:cNvSpPr/>
              <p:nvPr/>
            </p:nvSpPr>
            <p:spPr>
              <a:xfrm>
                <a:off x="282840" y="365033"/>
                <a:ext cx="8424936" cy="5976664"/>
              </a:xfrm>
              <a:prstGeom prst="rect">
                <a:avLst/>
              </a:prstGeom>
              <a:solidFill>
                <a:schemeClr val="bg1"/>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Donde el numero del bloque </a:t>
                </a:r>
                <a14:m>
                  <m:oMath xmlns:m="http://schemas.openxmlformats.org/officeDocument/2006/math">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Direccion</m:t>
                        </m:r>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de</m:t>
                        </m:r>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byte</m:t>
                        </m:r>
                      </m:num>
                      <m:den>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Bytes</m:t>
                        </m:r>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por</m:t>
                        </m:r>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bloque</m:t>
                        </m:r>
                      </m:den>
                    </m:f>
                  </m:oMath>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Donde el numero del bloque </a:t>
                </a:r>
                <a14:m>
                  <m:oMath xmlns:m="http://schemas.openxmlformats.org/officeDocument/2006/math">
                    <m:r>
                      <a:rPr kumimoji="0" lang="es-HN" sz="1800" b="0" i="1"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HN"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ctrlPr>
                      </m:fPr>
                      <m:num>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36</m:t>
                        </m:r>
                      </m:num>
                      <m:den>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4</m:t>
                        </m:r>
                      </m:den>
                    </m:f>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=9</m:t>
                    </m:r>
                  </m:oMath>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rPr>
                        <m:t>m</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rPr>
                        <m:t>=8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rPr>
                        <m:t>l</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rPr>
                        <m:t>í</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rPr>
                        <m:t>neas</m:t>
                      </m:r>
                    </m:oMath>
                  </m:oMathPara>
                </a14:m>
                <a:endParaRPr kumimoji="0" lang="es-HN" sz="1800" b="0" u="none" strike="noStrike" kern="1200" cap="none" spc="0" normalizeH="0" baseline="0" noProof="0" dirty="0">
                  <a:ln>
                    <a:noFill/>
                  </a:ln>
                  <a:solidFill>
                    <a:srgbClr val="0070C0"/>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5" name="Rectángulo 4"/>
              <p:cNvSpPr>
                <a:spLocks noRot="1" noChangeAspect="1" noMove="1" noResize="1" noEditPoints="1" noAdjustHandles="1" noChangeArrowheads="1" noChangeShapeType="1" noTextEdit="1"/>
              </p:cNvSpPr>
              <p:nvPr/>
            </p:nvSpPr>
            <p:spPr>
              <a:xfrm>
                <a:off x="282840" y="365033"/>
                <a:ext cx="8424936" cy="5976664"/>
              </a:xfrm>
              <a:prstGeom prst="rect">
                <a:avLst/>
              </a:prstGeom>
              <a:blipFill>
                <a:blip r:embed="rId2"/>
                <a:stretch>
                  <a:fillRect l="-433"/>
                </a:stretch>
              </a:blipFill>
              <a:ln>
                <a:solidFill>
                  <a:schemeClr val="bg1"/>
                </a:solidFill>
              </a:ln>
              <a:effectLst/>
            </p:spPr>
            <p:txBody>
              <a:bodyPr/>
              <a:lstStyle/>
              <a:p>
                <a:r>
                  <a:rPr lang="es-HN">
                    <a:noFill/>
                  </a:rPr>
                  <a:t> </a:t>
                </a:r>
              </a:p>
            </p:txBody>
          </p:sp>
        </mc:Fallback>
      </mc:AlternateContent>
      <p:sp>
        <p:nvSpPr>
          <p:cNvPr id="6" name="Rectángulo 5"/>
          <p:cNvSpPr/>
          <p:nvPr/>
        </p:nvSpPr>
        <p:spPr>
          <a:xfrm>
            <a:off x="395536" y="1196752"/>
            <a:ext cx="8312240" cy="1838336"/>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2000" b="0" i="0" u="none" strike="noStrike" kern="1200" cap="none" spc="0" normalizeH="0" baseline="0" noProof="0" dirty="0">
                <a:ln>
                  <a:noFill/>
                </a:ln>
                <a:solidFill>
                  <a:srgbClr val="0070C0"/>
                </a:solidFill>
                <a:effectLst/>
                <a:uLnTx/>
                <a:uFillTx/>
                <a:latin typeface="Calibri"/>
                <a:ea typeface="+mn-ea"/>
                <a:cs typeface="+mn-cs"/>
              </a:rPr>
              <a:t>Cuando se simula una cache se tiene que tener en cuenta el direccionamiento a bytes o a bloques multipalabra cuando se determina a que línea de cache se asigna una dirección. Por ejemplo si se tiene una cache de correspondencia directa de 32 bytes y un tamaño de bloque de 4 bytes, la dirección de byte 36 se asigna  a la línea 1 de cache. Por el contrario si la dirección 36 es dirección de bloque, se asigna a la línea 4. </a:t>
            </a:r>
          </a:p>
        </p:txBody>
      </p:sp>
      <p:sp>
        <p:nvSpPr>
          <p:cNvPr id="7" name="Rectángulo 6"/>
          <p:cNvSpPr/>
          <p:nvPr/>
        </p:nvSpPr>
        <p:spPr>
          <a:xfrm>
            <a:off x="678396" y="3281468"/>
            <a:ext cx="7787208" cy="648072"/>
          </a:xfrm>
          <a:prstGeom prst="rect">
            <a:avLst/>
          </a:prstGeom>
          <a:solidFill>
            <a:srgbClr val="0070C0"/>
          </a:solidFill>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600" b="0" i="0" u="none" strike="noStrike" kern="1200" cap="none" spc="0" normalizeH="0" baseline="0" noProof="0" dirty="0">
                <a:ln>
                  <a:noFill/>
                </a:ln>
                <a:solidFill>
                  <a:prstClr val="white"/>
                </a:solidFill>
                <a:effectLst/>
                <a:uLnTx/>
                <a:uFillTx/>
                <a:latin typeface="Calibri"/>
                <a:ea typeface="+mn-ea"/>
                <a:cs typeface="+mn-cs"/>
              </a:rPr>
              <a:t>Numero de Línea en cache = (Numero del bloque) modulo (Numero de líneas de cache)</a:t>
            </a:r>
          </a:p>
        </p:txBody>
      </p:sp>
      <p:sp>
        <p:nvSpPr>
          <p:cNvPr id="8" name="Rectángulo 7"/>
          <p:cNvSpPr/>
          <p:nvPr/>
        </p:nvSpPr>
        <p:spPr>
          <a:xfrm>
            <a:off x="601704" y="5519438"/>
            <a:ext cx="7787208" cy="648072"/>
          </a:xfrm>
          <a:prstGeom prst="rect">
            <a:avLst/>
          </a:prstGeom>
          <a:solidFill>
            <a:srgbClr val="0070C0"/>
          </a:solidFill>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600" b="0" i="0" u="none" strike="noStrike" kern="1200" cap="none" spc="0" normalizeH="0" baseline="0" noProof="0" dirty="0">
                <a:ln>
                  <a:noFill/>
                </a:ln>
                <a:solidFill>
                  <a:prstClr val="white"/>
                </a:solidFill>
                <a:effectLst/>
                <a:uLnTx/>
                <a:uFillTx/>
                <a:latin typeface="Calibri"/>
                <a:ea typeface="+mn-ea"/>
                <a:cs typeface="+mn-cs"/>
              </a:rPr>
              <a:t>Numero de Línea en cache = 9 modulo 8 = 1</a:t>
            </a:r>
          </a:p>
        </p:txBody>
      </p:sp>
      <p:sp>
        <p:nvSpPr>
          <p:cNvPr id="11" name="Rectángulo 10"/>
          <p:cNvSpPr/>
          <p:nvPr/>
        </p:nvSpPr>
        <p:spPr>
          <a:xfrm>
            <a:off x="838560" y="58313"/>
            <a:ext cx="7313496" cy="107721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0070C0"/>
                </a:solidFill>
                <a:effectLst/>
                <a:uLnTx/>
                <a:uFillTx/>
                <a:latin typeface="Calibri"/>
                <a:ea typeface="+mn-ea"/>
                <a:cs typeface="+mn-cs"/>
              </a:rPr>
              <a:t>Asignación de una dirección a un bloque de caché de varias palabras</a:t>
            </a:r>
            <a:endParaRPr kumimoji="0" lang="es-HN" sz="3200" b="1"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18852287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Rectángulo 5"/>
          <p:cNvSpPr/>
          <p:nvPr/>
        </p:nvSpPr>
        <p:spPr>
          <a:xfrm>
            <a:off x="3172323" y="260648"/>
            <a:ext cx="2799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Si 36 es dirección de bloque</a:t>
            </a:r>
          </a:p>
        </p:txBody>
      </p:sp>
      <p:sp>
        <p:nvSpPr>
          <p:cNvPr id="7" name="Rectángulo 6"/>
          <p:cNvSpPr/>
          <p:nvPr/>
        </p:nvSpPr>
        <p:spPr>
          <a:xfrm>
            <a:off x="678396" y="629980"/>
            <a:ext cx="7787208" cy="648072"/>
          </a:xfrm>
          <a:prstGeom prst="rect">
            <a:avLst/>
          </a:prstGeom>
          <a:solidFill>
            <a:srgbClr val="0070C0"/>
          </a:solidFill>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600" b="0" i="0" u="none" strike="noStrike" kern="1200" cap="none" spc="0" normalizeH="0" baseline="0" noProof="0" dirty="0">
                <a:ln>
                  <a:noFill/>
                </a:ln>
                <a:solidFill>
                  <a:prstClr val="white"/>
                </a:solidFill>
                <a:effectLst/>
                <a:uLnTx/>
                <a:uFillTx/>
                <a:latin typeface="Calibri"/>
                <a:ea typeface="+mn-ea"/>
                <a:cs typeface="+mn-cs"/>
              </a:rPr>
              <a:t>Numero de Línea en cache = 36 modulo 8 = 4</a:t>
            </a:r>
          </a:p>
        </p:txBody>
      </p:sp>
      <p:sp>
        <p:nvSpPr>
          <p:cNvPr id="8" name="Rectángulo 7"/>
          <p:cNvSpPr/>
          <p:nvPr/>
        </p:nvSpPr>
        <p:spPr>
          <a:xfrm>
            <a:off x="1763688" y="1556792"/>
            <a:ext cx="5616624" cy="500700"/>
          </a:xfrm>
          <a:prstGeom prst="rect">
            <a:avLst/>
          </a:prstGeom>
          <a:solidFill>
            <a:schemeClr val="bg1"/>
          </a:solidFill>
          <a:ln>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36 = 4m + 4            m=8</a:t>
            </a:r>
          </a:p>
        </p:txBody>
      </p:sp>
      <p:pic>
        <p:nvPicPr>
          <p:cNvPr id="9" name="Imagen 8"/>
          <p:cNvPicPr>
            <a:picLocks noChangeAspect="1"/>
          </p:cNvPicPr>
          <p:nvPr/>
        </p:nvPicPr>
        <p:blipFill>
          <a:blip r:embed="rId2"/>
          <a:stretch>
            <a:fillRect/>
          </a:stretch>
        </p:blipFill>
        <p:spPr>
          <a:xfrm>
            <a:off x="2621124" y="2307244"/>
            <a:ext cx="3932076" cy="3933733"/>
          </a:xfrm>
          <a:prstGeom prst="rect">
            <a:avLst/>
          </a:prstGeom>
        </p:spPr>
      </p:pic>
    </p:spTree>
    <p:extLst>
      <p:ext uri="{BB962C8B-B14F-4D97-AF65-F5344CB8AC3E}">
        <p14:creationId xmlns:p14="http://schemas.microsoft.com/office/powerpoint/2010/main" val="40200212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9F6071C-5CF3-44F8-AD4C-A78C4DF6389F}"/>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B834E7DF-1AA3-4D58-8BE4-0B84AA3ADB3E}"/>
              </a:ext>
            </a:extLst>
          </p:cNvPr>
          <p:cNvSpPr>
            <a:spLocks noGrp="1"/>
          </p:cNvSpPr>
          <p:nvPr>
            <p:ph type="ftr" sz="quarter" idx="11"/>
          </p:nvPr>
        </p:nvSpPr>
        <p:spPr/>
        <p:txBody>
          <a:bodyPr/>
          <a:lstStyle/>
          <a:p>
            <a:r>
              <a:rPr lang="es-MX"/>
              <a:t>Arquitectura de Computadores</a:t>
            </a:r>
          </a:p>
        </p:txBody>
      </p:sp>
      <p:sp>
        <p:nvSpPr>
          <p:cNvPr id="4" name="Marcador de número de diapositiva 3">
            <a:extLst>
              <a:ext uri="{FF2B5EF4-FFF2-40B4-BE49-F238E27FC236}">
                <a16:creationId xmlns:a16="http://schemas.microsoft.com/office/drawing/2014/main" id="{B03446D7-DE26-49A2-90EE-2C84760F5FEB}"/>
              </a:ext>
            </a:extLst>
          </p:cNvPr>
          <p:cNvSpPr>
            <a:spLocks noGrp="1"/>
          </p:cNvSpPr>
          <p:nvPr>
            <p:ph type="sldNum" sz="quarter" idx="12"/>
          </p:nvPr>
        </p:nvSpPr>
        <p:spPr/>
        <p:txBody>
          <a:bodyPr/>
          <a:lstStyle/>
          <a:p>
            <a:fld id="{5B3FB27E-8011-4B47-ACF1-F2A542C1FF6D}" type="slidenum">
              <a:rPr lang="es-MX" smtClean="0"/>
              <a:pPr/>
              <a:t>64</a:t>
            </a:fld>
            <a:endParaRPr lang="es-MX"/>
          </a:p>
        </p:txBody>
      </p:sp>
      <p:pic>
        <p:nvPicPr>
          <p:cNvPr id="5" name="Imagen 4">
            <a:extLst>
              <a:ext uri="{FF2B5EF4-FFF2-40B4-BE49-F238E27FC236}">
                <a16:creationId xmlns:a16="http://schemas.microsoft.com/office/drawing/2014/main" id="{E5318A4F-9F3E-4760-BC4D-6F891E372A22}"/>
              </a:ext>
            </a:extLst>
          </p:cNvPr>
          <p:cNvPicPr>
            <a:picLocks noChangeAspect="1"/>
          </p:cNvPicPr>
          <p:nvPr/>
        </p:nvPicPr>
        <p:blipFill>
          <a:blip r:embed="rId2"/>
          <a:stretch>
            <a:fillRect/>
          </a:stretch>
        </p:blipFill>
        <p:spPr>
          <a:xfrm>
            <a:off x="1280164" y="102838"/>
            <a:ext cx="6592378" cy="6375055"/>
          </a:xfrm>
          <a:prstGeom prst="rect">
            <a:avLst/>
          </a:prstGeom>
        </p:spPr>
      </p:pic>
    </p:spTree>
    <p:extLst>
      <p:ext uri="{BB962C8B-B14F-4D97-AF65-F5344CB8AC3E}">
        <p14:creationId xmlns:p14="http://schemas.microsoft.com/office/powerpoint/2010/main" val="27359809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6" name="Rectángulo 5"/>
              <p:cNvSpPr/>
              <p:nvPr/>
            </p:nvSpPr>
            <p:spPr>
              <a:xfrm>
                <a:off x="282840" y="260648"/>
                <a:ext cx="8424936" cy="5976664"/>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EJEMPLO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Considerar una cache de asignación directa con 64 líneas y tamaño de bloque de 16 Bytes. ¿Cual es el número de línea que corresponde a la dirección de byte 1200?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Donde el numero del bloque </a:t>
                </a:r>
                <a14:m>
                  <m:oMath xmlns:m="http://schemas.openxmlformats.org/officeDocument/2006/math">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Direccion</m:t>
                        </m:r>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de</m:t>
                        </m:r>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byte</m:t>
                        </m:r>
                      </m:num>
                      <m:den>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Bytes</m:t>
                        </m:r>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por</m:t>
                        </m:r>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bloque</m:t>
                        </m:r>
                      </m:den>
                    </m:f>
                  </m:oMath>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Obsérvese que este numero de bloque es el bloque que contiene todas las direcciones entre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d>
                      <m:dPr>
                        <m:begChr m:val="["/>
                        <m:endChr m:val="]"/>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dPr>
                      <m:e>
                        <m:f>
                          <m:f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𝐷𝑖𝑟𝑒𝑐𝑐𝑖𝑜𝑛</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𝑑𝑒</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𝑏𝑦𝑡𝑒</m:t>
                            </m:r>
                          </m:num>
                          <m:den>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𝐵𝑦𝑡𝑒𝑠</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𝑝𝑜𝑟</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𝑏𝑙𝑜𝑞𝑢𝑒</m:t>
                            </m:r>
                          </m:den>
                        </m:f>
                      </m:e>
                    </m:d>
                  </m:oMath>
                </a14:m>
                <a:r>
                  <a:rPr kumimoji="0" lang="es-HN" sz="1800" b="0" i="0" u="none" strike="noStrike" kern="1200" cap="none" spc="0" normalizeH="0" baseline="0" noProof="0" dirty="0">
                    <a:ln>
                      <a:noFill/>
                    </a:ln>
                    <a:solidFill>
                      <a:srgbClr val="0070C0"/>
                    </a:solidFill>
                    <a:effectLst/>
                    <a:uLnTx/>
                    <a:uFillTx/>
                    <a:latin typeface="Calibri"/>
                    <a:ea typeface="+mn-ea"/>
                    <a:cs typeface="+mn-cs"/>
                  </a:rPr>
                  <a:t> x Bytes por bloque = 1200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y</a:t>
                </a: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d>
                      <m:dPr>
                        <m:begChr m:val="["/>
                        <m:endChr m:val="]"/>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dPr>
                      <m:e>
                        <m:f>
                          <m:f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𝐷𝑖𝑟𝑒𝑐𝑐𝑖𝑜𝑛</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𝑑𝑒</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𝑏𝑦𝑡𝑒</m:t>
                            </m:r>
                          </m:num>
                          <m:den>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𝐵𝑦𝑡𝑒𝑠</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𝑝𝑜𝑟</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𝑏𝑙𝑜𝑞𝑢𝑒</m:t>
                            </m:r>
                          </m:den>
                        </m:f>
                      </m:e>
                    </m:d>
                  </m:oMath>
                </a14:m>
                <a:r>
                  <a:rPr kumimoji="0" lang="es-HN" sz="1800" b="0" i="0" u="none" strike="noStrike" kern="1200" cap="none" spc="0" normalizeH="0" baseline="0" noProof="0" dirty="0">
                    <a:ln>
                      <a:noFill/>
                    </a:ln>
                    <a:solidFill>
                      <a:srgbClr val="0070C0"/>
                    </a:solidFill>
                    <a:effectLst/>
                    <a:uLnTx/>
                    <a:uFillTx/>
                    <a:latin typeface="Calibri"/>
                    <a:ea typeface="+mn-ea"/>
                    <a:cs typeface="+mn-cs"/>
                  </a:rPr>
                  <a:t> x Bytes por bloque + (Bytes por bloque – 1) = 1215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6" name="Rectángulo 5"/>
              <p:cNvSpPr>
                <a:spLocks noRot="1" noChangeAspect="1" noMove="1" noResize="1" noEditPoints="1" noAdjustHandles="1" noChangeArrowheads="1" noChangeShapeType="1" noTextEdit="1"/>
              </p:cNvSpPr>
              <p:nvPr/>
            </p:nvSpPr>
            <p:spPr>
              <a:xfrm>
                <a:off x="282840" y="260648"/>
                <a:ext cx="8424936" cy="5976664"/>
              </a:xfrm>
              <a:prstGeom prst="rect">
                <a:avLst/>
              </a:prstGeom>
              <a:blipFill>
                <a:blip r:embed="rId3"/>
                <a:stretch>
                  <a:fillRect/>
                </a:stretch>
              </a:blipFill>
              <a:ln>
                <a:solidFill>
                  <a:schemeClr val="accent1"/>
                </a:solidFill>
              </a:ln>
              <a:effectLst>
                <a:outerShdw blurRad="50800" dist="38100" dir="2700000" algn="tl" rotWithShape="0">
                  <a:prstClr val="black">
                    <a:alpha val="40000"/>
                  </a:prstClr>
                </a:outerShdw>
              </a:effectLst>
            </p:spPr>
            <p:txBody>
              <a:bodyPr/>
              <a:lstStyle/>
              <a:p>
                <a:r>
                  <a:rPr lang="es-HN">
                    <a:noFill/>
                  </a:rPr>
                  <a:t> </a:t>
                </a:r>
              </a:p>
            </p:txBody>
          </p:sp>
        </mc:Fallback>
      </mc:AlternateContent>
      <p:sp>
        <p:nvSpPr>
          <p:cNvPr id="7" name="Rectángulo 6"/>
          <p:cNvSpPr/>
          <p:nvPr/>
        </p:nvSpPr>
        <p:spPr>
          <a:xfrm>
            <a:off x="601704" y="1340768"/>
            <a:ext cx="7787208" cy="648072"/>
          </a:xfrm>
          <a:prstGeom prst="rect">
            <a:avLst/>
          </a:prstGeom>
          <a:solidFill>
            <a:srgbClr val="0070C0"/>
          </a:solidFill>
          <a:ln w="9525"/>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600" b="0" i="0" u="none" strike="noStrike" kern="1200" cap="none" spc="0" normalizeH="0" baseline="0" noProof="0" dirty="0">
                <a:ln>
                  <a:noFill/>
                </a:ln>
                <a:solidFill>
                  <a:prstClr val="white"/>
                </a:solidFill>
                <a:effectLst/>
                <a:uLnTx/>
                <a:uFillTx/>
                <a:latin typeface="Calibri"/>
                <a:ea typeface="+mn-ea"/>
                <a:cs typeface="+mn-cs"/>
              </a:rPr>
              <a:t>Numero de Línea en cache = (Numero del bloque) modulo (Numero de líneas de cache)</a:t>
            </a:r>
          </a:p>
        </p:txBody>
      </p:sp>
      <mc:AlternateContent xmlns:mc="http://schemas.openxmlformats.org/markup-compatibility/2006" xmlns:a14="http://schemas.microsoft.com/office/drawing/2010/main">
        <mc:Choice Requires="a14">
          <p:sp>
            <p:nvSpPr>
              <p:cNvPr id="13" name="Rectángulo 12"/>
              <p:cNvSpPr/>
              <p:nvPr/>
            </p:nvSpPr>
            <p:spPr>
              <a:xfrm>
                <a:off x="304800" y="5197540"/>
                <a:ext cx="4572000" cy="762773"/>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Numero del bloque  </a:t>
                </a:r>
                <a14:m>
                  <m:oMath xmlns:m="http://schemas.openxmlformats.org/officeDocument/2006/math">
                    <m:r>
                      <a:rPr kumimoji="0" lang="es-HN" sz="1800" b="0" i="1"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HN"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ctrlPr>
                      </m:fPr>
                      <m:num>
                        <m:r>
                          <a:rPr kumimoji="0" lang="es-HN"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1200</m:t>
                        </m:r>
                      </m:num>
                      <m:den>
                        <m:r>
                          <a:rPr kumimoji="0" lang="es-HN"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16</m:t>
                        </m:r>
                      </m:den>
                    </m:f>
                    <m:r>
                      <a:rPr kumimoji="0" lang="es-HN" sz="1800" b="0" i="1"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=75</m:t>
                    </m:r>
                  </m:oMath>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Línea de cache = 75 modulo 64 = 11</a:t>
                </a:r>
              </a:p>
            </p:txBody>
          </p:sp>
        </mc:Choice>
        <mc:Fallback xmlns="">
          <p:sp>
            <p:nvSpPr>
              <p:cNvPr id="13" name="Rectángulo 12"/>
              <p:cNvSpPr>
                <a:spLocks noRot="1" noChangeAspect="1" noMove="1" noResize="1" noEditPoints="1" noAdjustHandles="1" noChangeArrowheads="1" noChangeShapeType="1" noTextEdit="1"/>
              </p:cNvSpPr>
              <p:nvPr/>
            </p:nvSpPr>
            <p:spPr>
              <a:xfrm>
                <a:off x="304800" y="5197540"/>
                <a:ext cx="4572000" cy="762773"/>
              </a:xfrm>
              <a:prstGeom prst="rect">
                <a:avLst/>
              </a:prstGeom>
              <a:blipFill rotWithShape="0">
                <a:blip r:embed="rId4"/>
                <a:stretch>
                  <a:fillRect l="-1067" b="-12000"/>
                </a:stretch>
              </a:blipFill>
            </p:spPr>
            <p:txBody>
              <a:bodyPr/>
              <a:lstStyle/>
              <a:p>
                <a:r>
                  <a:rPr lang="es-HN">
                    <a:noFill/>
                  </a:rPr>
                  <a:t> </a:t>
                </a:r>
              </a:p>
            </p:txBody>
          </p:sp>
        </mc:Fallback>
      </mc:AlternateContent>
    </p:spTree>
    <p:extLst>
      <p:ext uri="{BB962C8B-B14F-4D97-AF65-F5344CB8AC3E}">
        <p14:creationId xmlns:p14="http://schemas.microsoft.com/office/powerpoint/2010/main" val="14848090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Imagen 4"/>
          <p:cNvPicPr>
            <a:picLocks noChangeAspect="1"/>
          </p:cNvPicPr>
          <p:nvPr/>
        </p:nvPicPr>
        <p:blipFill>
          <a:blip r:embed="rId2"/>
          <a:stretch>
            <a:fillRect/>
          </a:stretch>
        </p:blipFill>
        <p:spPr>
          <a:xfrm>
            <a:off x="639924" y="692696"/>
            <a:ext cx="4968552" cy="4970646"/>
          </a:xfrm>
          <a:prstGeom prst="rect">
            <a:avLst/>
          </a:prstGeom>
        </p:spPr>
      </p:pic>
      <p:pic>
        <p:nvPicPr>
          <p:cNvPr id="8" name="Imagen 7"/>
          <p:cNvPicPr>
            <a:picLocks noChangeAspect="1"/>
          </p:cNvPicPr>
          <p:nvPr/>
        </p:nvPicPr>
        <p:blipFill>
          <a:blip r:embed="rId3"/>
          <a:stretch>
            <a:fillRect/>
          </a:stretch>
        </p:blipFill>
        <p:spPr>
          <a:xfrm>
            <a:off x="6444208" y="120017"/>
            <a:ext cx="1911700" cy="6236333"/>
          </a:xfrm>
          <a:prstGeom prst="rect">
            <a:avLst/>
          </a:prstGeom>
        </p:spPr>
      </p:pic>
    </p:spTree>
    <p:extLst>
      <p:ext uri="{BB962C8B-B14F-4D97-AF65-F5344CB8AC3E}">
        <p14:creationId xmlns:p14="http://schemas.microsoft.com/office/powerpoint/2010/main" val="25457251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2"/>
          <a:srcRect/>
          <a:stretch>
            <a:fillRect/>
          </a:stretch>
        </p:blipFill>
        <p:spPr bwMode="auto">
          <a:xfrm>
            <a:off x="2617603" y="3645024"/>
            <a:ext cx="3768897" cy="2802263"/>
          </a:xfrm>
          <a:prstGeom prst="rect">
            <a:avLst/>
          </a:prstGeom>
          <a:noFill/>
          <a:ln w="9525">
            <a:noFill/>
            <a:miter lim="800000"/>
            <a:headEnd/>
            <a:tailEnd/>
          </a:ln>
          <a:effectLst/>
        </p:spPr>
      </p:pic>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2" name="Rectángulo 1"/>
          <p:cNvSpPr/>
          <p:nvPr/>
        </p:nvSpPr>
        <p:spPr>
          <a:xfrm>
            <a:off x="287523" y="381353"/>
            <a:ext cx="8568952" cy="3143893"/>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EJEMPLO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Calcular la tasa de aciertos y el tiempo promedio de acceso de un programa que se ejecuta en una computadora en la que se dispone de una memoria cache de asignación directa, con cuatro líneas de 16 palabras. El tiempo de acceso a la memoria cache es de 80 ns, en tanto que el tiempo requerido para transferir un bloque de desde memoria principal a la memoria cache es de 2500ns. Se supone que la arquitectura utiliza carga inmediata y la cache está vacía en el instante inicial. Se ejecuta un programa desde la posición de memoria 48 hasta la 95, tras lo cual el programa repite 10 veces un lazo entre las direcciones 15 y 31 antes de detenerse. Considerar la distribución física de las memorias mostradas a continuación: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8 Marco"/>
          <p:cNvSpPr/>
          <p:nvPr/>
        </p:nvSpPr>
        <p:spPr>
          <a:xfrm>
            <a:off x="750066" y="2410101"/>
            <a:ext cx="7643866" cy="1257259"/>
          </a:xfrm>
          <a:prstGeom prst="frame">
            <a:avLst/>
          </a:prstGeom>
          <a:solidFill>
            <a:schemeClr val="accent1">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srgbClr val="002060"/>
                </a:solidFill>
                <a:effectLst/>
                <a:uLnTx/>
                <a:uFillTx/>
                <a:latin typeface="Calibri"/>
                <a:ea typeface="Calibri"/>
                <a:cs typeface="Times New Roman"/>
              </a:rPr>
              <a:t>T</a:t>
            </a:r>
            <a:r>
              <a:rPr kumimoji="0" lang="es-MX" sz="2400" b="0" i="0" u="none" strike="noStrike" kern="1200" cap="none" spc="0" normalizeH="0" baseline="-25000" noProof="0" dirty="0">
                <a:ln>
                  <a:noFill/>
                </a:ln>
                <a:solidFill>
                  <a:srgbClr val="002060"/>
                </a:solidFill>
                <a:effectLst/>
                <a:uLnTx/>
                <a:uFillTx/>
                <a:latin typeface="Calibri"/>
                <a:ea typeface="Calibri"/>
                <a:cs typeface="Times New Roman"/>
              </a:rPr>
              <a:t>S</a:t>
            </a:r>
            <a:r>
              <a:rPr kumimoji="0" lang="es-MX" sz="2400" b="0" i="0" u="none" strike="noStrike" kern="1200" cap="none" spc="0" normalizeH="0" baseline="0" noProof="0" dirty="0">
                <a:ln>
                  <a:noFill/>
                </a:ln>
                <a:solidFill>
                  <a:srgbClr val="002060"/>
                </a:solidFill>
                <a:effectLst/>
                <a:uLnTx/>
                <a:uFillTx/>
                <a:latin typeface="Calibri"/>
                <a:ea typeface="Calibri"/>
                <a:cs typeface="Times New Roman"/>
              </a:rPr>
              <a:t> = H x T</a:t>
            </a:r>
            <a:r>
              <a:rPr kumimoji="0" lang="es-MX" sz="2400" b="0" i="0" u="none" strike="noStrike" kern="1200" cap="none" spc="0" normalizeH="0" baseline="-25000" noProof="0" dirty="0">
                <a:ln>
                  <a:noFill/>
                </a:ln>
                <a:solidFill>
                  <a:srgbClr val="002060"/>
                </a:solidFill>
                <a:effectLst/>
                <a:uLnTx/>
                <a:uFillTx/>
                <a:latin typeface="Calibri"/>
                <a:ea typeface="Calibri"/>
                <a:cs typeface="Times New Roman"/>
              </a:rPr>
              <a:t>1</a:t>
            </a:r>
            <a:r>
              <a:rPr kumimoji="0" lang="es-MX" sz="2400" b="0" i="0" u="none" strike="noStrike" kern="1200" cap="none" spc="0" normalizeH="0" baseline="0" noProof="0" dirty="0">
                <a:ln>
                  <a:noFill/>
                </a:ln>
                <a:solidFill>
                  <a:srgbClr val="002060"/>
                </a:solidFill>
                <a:effectLst/>
                <a:uLnTx/>
                <a:uFillTx/>
                <a:latin typeface="Calibri"/>
                <a:ea typeface="Calibri"/>
                <a:cs typeface="Times New Roman"/>
              </a:rPr>
              <a:t> + ( 1 – H ) x ( T</a:t>
            </a:r>
            <a:r>
              <a:rPr kumimoji="0" lang="es-MX" sz="2400" b="0" i="0" u="none" strike="noStrike" kern="1200" cap="none" spc="0" normalizeH="0" baseline="-25000" noProof="0" dirty="0">
                <a:ln>
                  <a:noFill/>
                </a:ln>
                <a:solidFill>
                  <a:srgbClr val="002060"/>
                </a:solidFill>
                <a:effectLst/>
                <a:uLnTx/>
                <a:uFillTx/>
                <a:latin typeface="Calibri"/>
                <a:ea typeface="Calibri"/>
                <a:cs typeface="Times New Roman"/>
              </a:rPr>
              <a:t>1</a:t>
            </a:r>
            <a:r>
              <a:rPr kumimoji="0" lang="es-MX" sz="2400" b="0" i="0" u="none" strike="noStrike" kern="1200" cap="none" spc="0" normalizeH="0" baseline="0" noProof="0" dirty="0">
                <a:ln>
                  <a:noFill/>
                </a:ln>
                <a:solidFill>
                  <a:srgbClr val="002060"/>
                </a:solidFill>
                <a:effectLst/>
                <a:uLnTx/>
                <a:uFillTx/>
                <a:latin typeface="Calibri"/>
                <a:ea typeface="Calibri"/>
                <a:cs typeface="Times New Roman"/>
              </a:rPr>
              <a:t> + T</a:t>
            </a:r>
            <a:r>
              <a:rPr kumimoji="0" lang="es-MX" sz="2400" b="0" i="0" u="none" strike="noStrike" kern="1200" cap="none" spc="0" normalizeH="0" baseline="-25000" noProof="0" dirty="0">
                <a:ln>
                  <a:noFill/>
                </a:ln>
                <a:solidFill>
                  <a:srgbClr val="002060"/>
                </a:solidFill>
                <a:effectLst/>
                <a:uLnTx/>
                <a:uFillTx/>
                <a:latin typeface="Calibri"/>
                <a:ea typeface="Calibri"/>
                <a:cs typeface="Times New Roman"/>
              </a:rPr>
              <a:t>2</a:t>
            </a:r>
            <a:r>
              <a:rPr kumimoji="0" lang="es-MX" sz="2400" b="0" i="0" u="none" strike="noStrike" kern="1200" cap="none" spc="0" normalizeH="0" baseline="0" noProof="0" dirty="0">
                <a:ln>
                  <a:noFill/>
                </a:ln>
                <a:solidFill>
                  <a:srgbClr val="002060"/>
                </a:solidFill>
                <a:effectLst/>
                <a:uLnTx/>
                <a:uFillTx/>
                <a:latin typeface="Calibri"/>
                <a:ea typeface="Calibri"/>
                <a:cs typeface="Times New Roman"/>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srgbClr val="002060"/>
              </a:solidFill>
              <a:effectLst/>
              <a:uLnTx/>
              <a:uFillTx/>
              <a:latin typeface="Calibri"/>
              <a:ea typeface="Calibri"/>
              <a:cs typeface="Times New Roman"/>
            </a:endParaRPr>
          </a:p>
        </p:txBody>
      </p:sp>
      <mc:AlternateContent xmlns:mc="http://schemas.openxmlformats.org/markup-compatibility/2006" xmlns:a14="http://schemas.microsoft.com/office/drawing/2010/main">
        <mc:Choice Requires="a14">
          <p:sp>
            <p:nvSpPr>
              <p:cNvPr id="8" name="CuadroTexto 7"/>
              <p:cNvSpPr txBox="1"/>
              <p:nvPr/>
            </p:nvSpPr>
            <p:spPr>
              <a:xfrm>
                <a:off x="2570970" y="960753"/>
                <a:ext cx="2686954" cy="6144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H</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m:t>
                      </m:r>
                      <m:f>
                        <m:f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Numero</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de</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aciertos</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num>
                        <m:den>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Numero</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total</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accesos</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den>
                      </m:f>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8" name="CuadroTexto 7"/>
              <p:cNvSpPr txBox="1">
                <a:spLocks noRot="1" noChangeAspect="1" noMove="1" noResize="1" noEditPoints="1" noAdjustHandles="1" noChangeArrowheads="1" noChangeShapeType="1" noTextEdit="1"/>
              </p:cNvSpPr>
              <p:nvPr/>
            </p:nvSpPr>
            <p:spPr>
              <a:xfrm>
                <a:off x="2570970" y="960753"/>
                <a:ext cx="2686954" cy="614464"/>
              </a:xfrm>
              <a:prstGeom prst="rect">
                <a:avLst/>
              </a:prstGeom>
              <a:blipFill>
                <a:blip r:embed="rId2"/>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9" name="CuadroTexto 8"/>
              <p:cNvSpPr txBox="1"/>
              <p:nvPr/>
            </p:nvSpPr>
            <p:spPr>
              <a:xfrm>
                <a:off x="207631" y="4467949"/>
                <a:ext cx="8093113" cy="63023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T</m:t>
                          </m:r>
                        </m:e>
                        <m:sub>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S</m:t>
                          </m:r>
                        </m:sub>
                      </m:sSub>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m:t>
                      </m:r>
                      <m:f>
                        <m:f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d>
                            <m:d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dPr>
                            <m:e>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Numero</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de</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aciertos</m:t>
                              </m:r>
                            </m:e>
                          </m:d>
                          <m:d>
                            <m:d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dPr>
                            <m:e>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Tiempo</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de</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acierto</m:t>
                              </m:r>
                            </m:e>
                          </m:d>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m:t>
                          </m:r>
                          <m:d>
                            <m:d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dPr>
                            <m:e>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Numero</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de</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fallos</m:t>
                              </m:r>
                            </m:e>
                          </m:d>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Tiempo</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de</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fallo</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m:t>
                          </m:r>
                        </m:num>
                        <m:den>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Numero</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total</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accesos</m:t>
                          </m:r>
                          <m:r>
                            <m:rPr>
                              <m:nor/>
                            </m:rPr>
                            <a:rPr kumimoji="0" lang="es-HN" sz="1800" b="0" i="0" u="none" strike="noStrike" kern="1200" cap="none" spc="0" normalizeH="0" baseline="0" noProof="0" smtClean="0">
                              <a:ln>
                                <a:noFill/>
                              </a:ln>
                              <a:solidFill>
                                <a:srgbClr val="0070C0"/>
                              </a:solidFill>
                              <a:effectLst/>
                              <a:uLnTx/>
                              <a:uFillTx/>
                              <a:latin typeface="Calibri"/>
                              <a:ea typeface="+mn-ea"/>
                              <a:cs typeface="+mn-cs"/>
                            </a:rPr>
                            <m:t> </m:t>
                          </m:r>
                        </m:den>
                      </m:f>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9" name="CuadroTexto 8"/>
              <p:cNvSpPr txBox="1">
                <a:spLocks noRot="1" noChangeAspect="1" noMove="1" noResize="1" noEditPoints="1" noAdjustHandles="1" noChangeArrowheads="1" noChangeShapeType="1" noTextEdit="1"/>
              </p:cNvSpPr>
              <p:nvPr/>
            </p:nvSpPr>
            <p:spPr>
              <a:xfrm>
                <a:off x="207631" y="4467949"/>
                <a:ext cx="8093113" cy="630237"/>
              </a:xfrm>
              <a:prstGeom prst="rect">
                <a:avLst/>
              </a:prstGeom>
              <a:blipFill>
                <a:blip r:embed="rId3"/>
                <a:stretch>
                  <a:fillRect/>
                </a:stretch>
              </a:blipFill>
            </p:spPr>
            <p:txBody>
              <a:bodyPr/>
              <a:lstStyle/>
              <a:p>
                <a:r>
                  <a:rPr lang="es-HN">
                    <a:noFill/>
                  </a:rPr>
                  <a:t> </a:t>
                </a:r>
              </a:p>
            </p:txBody>
          </p:sp>
        </mc:Fallback>
      </mc:AlternateContent>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5D61FD0-A83F-483F-B7EA-FE44B96D83D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349E8E9D-BAD6-4E2C-9EDD-924EFDD628B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E2952627-A502-4217-A1D9-EC58160B0C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5" name="Imagen 4">
            <a:extLst>
              <a:ext uri="{FF2B5EF4-FFF2-40B4-BE49-F238E27FC236}">
                <a16:creationId xmlns:a16="http://schemas.microsoft.com/office/drawing/2014/main" id="{CF4E7121-9570-47D9-843D-4A7F8250964D}"/>
              </a:ext>
            </a:extLst>
          </p:cNvPr>
          <p:cNvPicPr>
            <a:picLocks noChangeAspect="1"/>
          </p:cNvPicPr>
          <p:nvPr/>
        </p:nvPicPr>
        <p:blipFill>
          <a:blip r:embed="rId2"/>
          <a:stretch>
            <a:fillRect/>
          </a:stretch>
        </p:blipFill>
        <p:spPr>
          <a:xfrm>
            <a:off x="3860163" y="1882201"/>
            <a:ext cx="1423674" cy="1571029"/>
          </a:xfrm>
          <a:prstGeom prst="rect">
            <a:avLst/>
          </a:prstGeom>
        </p:spPr>
      </p:pic>
      <p:pic>
        <p:nvPicPr>
          <p:cNvPr id="7" name="Imagen 6">
            <a:extLst>
              <a:ext uri="{FF2B5EF4-FFF2-40B4-BE49-F238E27FC236}">
                <a16:creationId xmlns:a16="http://schemas.microsoft.com/office/drawing/2014/main" id="{BCCB16E8-E38E-4B22-9CA7-A2BB762A1F8F}"/>
              </a:ext>
            </a:extLst>
          </p:cNvPr>
          <p:cNvPicPr>
            <a:picLocks noChangeAspect="1"/>
          </p:cNvPicPr>
          <p:nvPr/>
        </p:nvPicPr>
        <p:blipFill>
          <a:blip r:embed="rId3"/>
          <a:stretch>
            <a:fillRect/>
          </a:stretch>
        </p:blipFill>
        <p:spPr>
          <a:xfrm>
            <a:off x="7643946" y="25152"/>
            <a:ext cx="1392550" cy="6696323"/>
          </a:xfrm>
          <a:prstGeom prst="rect">
            <a:avLst/>
          </a:prstGeom>
        </p:spPr>
      </p:pic>
      <p:pic>
        <p:nvPicPr>
          <p:cNvPr id="29" name="Imagen 28">
            <a:extLst>
              <a:ext uri="{FF2B5EF4-FFF2-40B4-BE49-F238E27FC236}">
                <a16:creationId xmlns:a16="http://schemas.microsoft.com/office/drawing/2014/main" id="{4B03B686-D9F7-4B38-BA97-6AD3E83A82C4}"/>
              </a:ext>
            </a:extLst>
          </p:cNvPr>
          <p:cNvPicPr>
            <a:picLocks noChangeAspect="1"/>
          </p:cNvPicPr>
          <p:nvPr/>
        </p:nvPicPr>
        <p:blipFill>
          <a:blip r:embed="rId4"/>
          <a:stretch>
            <a:fillRect/>
          </a:stretch>
        </p:blipFill>
        <p:spPr>
          <a:xfrm>
            <a:off x="5596598" y="870621"/>
            <a:ext cx="1423674" cy="4104456"/>
          </a:xfrm>
          <a:prstGeom prst="rect">
            <a:avLst/>
          </a:prstGeom>
        </p:spPr>
      </p:pic>
      <p:cxnSp>
        <p:nvCxnSpPr>
          <p:cNvPr id="31" name="Conector recto de flecha 30">
            <a:extLst>
              <a:ext uri="{FF2B5EF4-FFF2-40B4-BE49-F238E27FC236}">
                <a16:creationId xmlns:a16="http://schemas.microsoft.com/office/drawing/2014/main" id="{D33EAD18-F5E4-4311-B7B8-5AF08F77499F}"/>
              </a:ext>
            </a:extLst>
          </p:cNvPr>
          <p:cNvCxnSpPr>
            <a:cxnSpLocks/>
          </p:cNvCxnSpPr>
          <p:nvPr/>
        </p:nvCxnSpPr>
        <p:spPr>
          <a:xfrm flipH="1">
            <a:off x="6948264" y="692696"/>
            <a:ext cx="1584176" cy="792088"/>
          </a:xfrm>
          <a:prstGeom prst="straightConnector1">
            <a:avLst/>
          </a:prstGeom>
          <a:ln w="3175">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4" name="Conector recto de flecha 33">
            <a:extLst>
              <a:ext uri="{FF2B5EF4-FFF2-40B4-BE49-F238E27FC236}">
                <a16:creationId xmlns:a16="http://schemas.microsoft.com/office/drawing/2014/main" id="{6B1B2EFC-8A90-43B1-BC6F-2C615CD868B1}"/>
              </a:ext>
            </a:extLst>
          </p:cNvPr>
          <p:cNvCxnSpPr>
            <a:cxnSpLocks/>
          </p:cNvCxnSpPr>
          <p:nvPr/>
        </p:nvCxnSpPr>
        <p:spPr>
          <a:xfrm flipH="1">
            <a:off x="6948264" y="1714625"/>
            <a:ext cx="1584177" cy="771937"/>
          </a:xfrm>
          <a:prstGeom prst="straightConnector1">
            <a:avLst/>
          </a:prstGeom>
          <a:ln w="3175">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7" name="Conector recto de flecha 36">
            <a:extLst>
              <a:ext uri="{FF2B5EF4-FFF2-40B4-BE49-F238E27FC236}">
                <a16:creationId xmlns:a16="http://schemas.microsoft.com/office/drawing/2014/main" id="{7469D7F8-AE71-49FD-BCFB-1A4C8AD3BC84}"/>
              </a:ext>
            </a:extLst>
          </p:cNvPr>
          <p:cNvCxnSpPr>
            <a:cxnSpLocks/>
          </p:cNvCxnSpPr>
          <p:nvPr/>
        </p:nvCxnSpPr>
        <p:spPr>
          <a:xfrm flipH="1">
            <a:off x="6948264" y="3717032"/>
            <a:ext cx="1584176" cy="720080"/>
          </a:xfrm>
          <a:prstGeom prst="straightConnector1">
            <a:avLst/>
          </a:prstGeom>
          <a:ln w="3175">
            <a:prstDash val="dash"/>
            <a:tailEnd type="triangle"/>
          </a:ln>
        </p:spPr>
        <p:style>
          <a:lnRef idx="1">
            <a:schemeClr val="accent1"/>
          </a:lnRef>
          <a:fillRef idx="0">
            <a:schemeClr val="accent1"/>
          </a:fillRef>
          <a:effectRef idx="0">
            <a:schemeClr val="accent1"/>
          </a:effectRef>
          <a:fontRef idx="minor">
            <a:schemeClr val="tx1"/>
          </a:fontRef>
        </p:style>
      </p:cxnSp>
      <p:pic>
        <p:nvPicPr>
          <p:cNvPr id="45" name="Picture 4">
            <a:extLst>
              <a:ext uri="{FF2B5EF4-FFF2-40B4-BE49-F238E27FC236}">
                <a16:creationId xmlns:a16="http://schemas.microsoft.com/office/drawing/2014/main" id="{E5A59267-C667-43D2-A075-47C53B39F9F6}"/>
              </a:ext>
            </a:extLst>
          </p:cNvPr>
          <p:cNvPicPr>
            <a:picLocks noChangeAspect="1" noChangeArrowheads="1"/>
          </p:cNvPicPr>
          <p:nvPr/>
        </p:nvPicPr>
        <p:blipFill>
          <a:blip r:embed="rId5"/>
          <a:srcRect/>
          <a:stretch>
            <a:fillRect/>
          </a:stretch>
        </p:blipFill>
        <p:spPr bwMode="auto">
          <a:xfrm>
            <a:off x="376409" y="3510230"/>
            <a:ext cx="4383213" cy="2850822"/>
          </a:xfrm>
          <a:prstGeom prst="rect">
            <a:avLst/>
          </a:prstGeom>
          <a:noFill/>
          <a:ln w="9525">
            <a:noFill/>
            <a:miter lim="800000"/>
            <a:headEnd/>
            <a:tailEnd/>
          </a:ln>
          <a:effectLst/>
        </p:spPr>
      </p:pic>
      <p:sp>
        <p:nvSpPr>
          <p:cNvPr id="46" name="CuadroTexto 45">
            <a:extLst>
              <a:ext uri="{FF2B5EF4-FFF2-40B4-BE49-F238E27FC236}">
                <a16:creationId xmlns:a16="http://schemas.microsoft.com/office/drawing/2014/main" id="{55FE399F-FDC3-400D-817F-D7B77B2C0896}"/>
              </a:ext>
            </a:extLst>
          </p:cNvPr>
          <p:cNvSpPr txBox="1"/>
          <p:nvPr/>
        </p:nvSpPr>
        <p:spPr>
          <a:xfrm>
            <a:off x="2514469" y="430022"/>
            <a:ext cx="1080120" cy="307777"/>
          </a:xfrm>
          <a:prstGeom prst="rect">
            <a:avLst/>
          </a:prstGeom>
          <a:noFill/>
          <a:ln w="1905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BLOQUE 0</a:t>
            </a:r>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p:sp>
        <p:nvSpPr>
          <p:cNvPr id="47" name="CuadroTexto 46">
            <a:extLst>
              <a:ext uri="{FF2B5EF4-FFF2-40B4-BE49-F238E27FC236}">
                <a16:creationId xmlns:a16="http://schemas.microsoft.com/office/drawing/2014/main" id="{15D7642E-DF58-48BD-AE23-C536EA185226}"/>
              </a:ext>
            </a:extLst>
          </p:cNvPr>
          <p:cNvSpPr txBox="1"/>
          <p:nvPr/>
        </p:nvSpPr>
        <p:spPr>
          <a:xfrm>
            <a:off x="2514469" y="737799"/>
            <a:ext cx="1080120" cy="307777"/>
          </a:xfrm>
          <a:prstGeom prst="rect">
            <a:avLst/>
          </a:prstGeom>
          <a:noFill/>
          <a:ln w="1905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BLOQUE 1</a:t>
            </a:r>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p:sp>
        <p:nvSpPr>
          <p:cNvPr id="48" name="CuadroTexto 47">
            <a:extLst>
              <a:ext uri="{FF2B5EF4-FFF2-40B4-BE49-F238E27FC236}">
                <a16:creationId xmlns:a16="http://schemas.microsoft.com/office/drawing/2014/main" id="{0A1B0150-0AF9-4397-913D-6F2908B06A97}"/>
              </a:ext>
            </a:extLst>
          </p:cNvPr>
          <p:cNvSpPr txBox="1"/>
          <p:nvPr/>
        </p:nvSpPr>
        <p:spPr>
          <a:xfrm>
            <a:off x="2514469" y="1046344"/>
            <a:ext cx="1080120" cy="307777"/>
          </a:xfrm>
          <a:prstGeom prst="rect">
            <a:avLst/>
          </a:prstGeom>
          <a:noFill/>
          <a:ln w="1905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BLOQUE 2</a:t>
            </a:r>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p:sp>
        <p:nvSpPr>
          <p:cNvPr id="49" name="CuadroTexto 48">
            <a:extLst>
              <a:ext uri="{FF2B5EF4-FFF2-40B4-BE49-F238E27FC236}">
                <a16:creationId xmlns:a16="http://schemas.microsoft.com/office/drawing/2014/main" id="{7E050FBE-0AB2-46E3-8155-9900CBA1059C}"/>
              </a:ext>
            </a:extLst>
          </p:cNvPr>
          <p:cNvSpPr txBox="1"/>
          <p:nvPr/>
        </p:nvSpPr>
        <p:spPr>
          <a:xfrm>
            <a:off x="2514469" y="1353353"/>
            <a:ext cx="1080120" cy="307777"/>
          </a:xfrm>
          <a:prstGeom prst="rect">
            <a:avLst/>
          </a:prstGeom>
          <a:noFill/>
          <a:ln w="1905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BLOQUE 3</a:t>
            </a:r>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p:sp>
        <p:nvSpPr>
          <p:cNvPr id="50" name="CuadroTexto 49">
            <a:extLst>
              <a:ext uri="{FF2B5EF4-FFF2-40B4-BE49-F238E27FC236}">
                <a16:creationId xmlns:a16="http://schemas.microsoft.com/office/drawing/2014/main" id="{E0EB60D5-397B-4AFB-9DDF-681A5C00D7B7}"/>
              </a:ext>
            </a:extLst>
          </p:cNvPr>
          <p:cNvSpPr txBox="1"/>
          <p:nvPr/>
        </p:nvSpPr>
        <p:spPr>
          <a:xfrm>
            <a:off x="2514469" y="1661130"/>
            <a:ext cx="1080120" cy="307777"/>
          </a:xfrm>
          <a:prstGeom prst="rect">
            <a:avLst/>
          </a:prstGeom>
          <a:noFill/>
          <a:ln w="1905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BLOQUE 4</a:t>
            </a:r>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p:sp>
        <p:nvSpPr>
          <p:cNvPr id="51" name="CuadroTexto 50">
            <a:extLst>
              <a:ext uri="{FF2B5EF4-FFF2-40B4-BE49-F238E27FC236}">
                <a16:creationId xmlns:a16="http://schemas.microsoft.com/office/drawing/2014/main" id="{6E15FB22-8A1D-4A6C-A644-FE37949BE742}"/>
              </a:ext>
            </a:extLst>
          </p:cNvPr>
          <p:cNvSpPr txBox="1"/>
          <p:nvPr/>
        </p:nvSpPr>
        <p:spPr>
          <a:xfrm>
            <a:off x="425578" y="430022"/>
            <a:ext cx="1080120" cy="307777"/>
          </a:xfrm>
          <a:prstGeom prst="rect">
            <a:avLst/>
          </a:prstGeom>
          <a:noFill/>
          <a:ln w="19050">
            <a:solidFill>
              <a:srgbClr val="0070C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p:sp>
        <p:nvSpPr>
          <p:cNvPr id="52" name="CuadroTexto 51">
            <a:extLst>
              <a:ext uri="{FF2B5EF4-FFF2-40B4-BE49-F238E27FC236}">
                <a16:creationId xmlns:a16="http://schemas.microsoft.com/office/drawing/2014/main" id="{4304DE3A-5C52-45E0-9FA4-F7770C27307C}"/>
              </a:ext>
            </a:extLst>
          </p:cNvPr>
          <p:cNvSpPr txBox="1"/>
          <p:nvPr/>
        </p:nvSpPr>
        <p:spPr>
          <a:xfrm>
            <a:off x="425578" y="737799"/>
            <a:ext cx="1080120" cy="307777"/>
          </a:xfrm>
          <a:prstGeom prst="rect">
            <a:avLst/>
          </a:prstGeom>
          <a:noFill/>
          <a:ln w="19050">
            <a:solidFill>
              <a:srgbClr val="0070C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p:sp>
        <p:nvSpPr>
          <p:cNvPr id="53" name="CuadroTexto 52">
            <a:extLst>
              <a:ext uri="{FF2B5EF4-FFF2-40B4-BE49-F238E27FC236}">
                <a16:creationId xmlns:a16="http://schemas.microsoft.com/office/drawing/2014/main" id="{BF6C3404-2540-4E6A-87FC-EFCD610E3231}"/>
              </a:ext>
            </a:extLst>
          </p:cNvPr>
          <p:cNvSpPr txBox="1"/>
          <p:nvPr/>
        </p:nvSpPr>
        <p:spPr>
          <a:xfrm>
            <a:off x="425578" y="1045869"/>
            <a:ext cx="1080120" cy="307777"/>
          </a:xfrm>
          <a:prstGeom prst="rect">
            <a:avLst/>
          </a:prstGeom>
          <a:noFill/>
          <a:ln w="19050">
            <a:solidFill>
              <a:srgbClr val="0070C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p:sp>
        <p:nvSpPr>
          <p:cNvPr id="55" name="CuadroTexto 54">
            <a:extLst>
              <a:ext uri="{FF2B5EF4-FFF2-40B4-BE49-F238E27FC236}">
                <a16:creationId xmlns:a16="http://schemas.microsoft.com/office/drawing/2014/main" id="{6833D93C-632E-43B8-B680-6D0FECC205A5}"/>
              </a:ext>
            </a:extLst>
          </p:cNvPr>
          <p:cNvSpPr txBox="1"/>
          <p:nvPr/>
        </p:nvSpPr>
        <p:spPr>
          <a:xfrm>
            <a:off x="179512" y="455270"/>
            <a:ext cx="174718"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70C0"/>
                </a:solidFill>
                <a:effectLst/>
                <a:uLnTx/>
                <a:uFillTx/>
                <a:latin typeface="Calibri"/>
                <a:ea typeface="+mn-ea"/>
                <a:cs typeface="+mn-cs"/>
              </a:rPr>
              <a:t>0</a:t>
            </a:r>
            <a:endParaRPr kumimoji="0" lang="es-HN" sz="900" b="0" i="0" u="none" strike="noStrike" kern="1200" cap="none" spc="0" normalizeH="0" baseline="0" noProof="0" dirty="0">
              <a:ln>
                <a:noFill/>
              </a:ln>
              <a:solidFill>
                <a:srgbClr val="0070C0"/>
              </a:solidFill>
              <a:effectLst/>
              <a:uLnTx/>
              <a:uFillTx/>
              <a:latin typeface="Calibri"/>
              <a:ea typeface="+mn-ea"/>
              <a:cs typeface="+mn-cs"/>
            </a:endParaRPr>
          </a:p>
        </p:txBody>
      </p:sp>
      <p:sp>
        <p:nvSpPr>
          <p:cNvPr id="56" name="CuadroTexto 55">
            <a:extLst>
              <a:ext uri="{FF2B5EF4-FFF2-40B4-BE49-F238E27FC236}">
                <a16:creationId xmlns:a16="http://schemas.microsoft.com/office/drawing/2014/main" id="{F5A4F9D8-563B-464B-9790-16412A6B5CB3}"/>
              </a:ext>
            </a:extLst>
          </p:cNvPr>
          <p:cNvSpPr txBox="1"/>
          <p:nvPr/>
        </p:nvSpPr>
        <p:spPr>
          <a:xfrm>
            <a:off x="182131" y="757414"/>
            <a:ext cx="174718"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70C0"/>
                </a:solidFill>
                <a:effectLst/>
                <a:uLnTx/>
                <a:uFillTx/>
                <a:latin typeface="Calibri"/>
                <a:ea typeface="+mn-ea"/>
                <a:cs typeface="+mn-cs"/>
              </a:rPr>
              <a:t>1</a:t>
            </a:r>
            <a:endParaRPr kumimoji="0" lang="es-HN" sz="900" b="0" i="0" u="none" strike="noStrike" kern="1200" cap="none" spc="0" normalizeH="0" baseline="0" noProof="0" dirty="0">
              <a:ln>
                <a:noFill/>
              </a:ln>
              <a:solidFill>
                <a:srgbClr val="0070C0"/>
              </a:solidFill>
              <a:effectLst/>
              <a:uLnTx/>
              <a:uFillTx/>
              <a:latin typeface="Calibri"/>
              <a:ea typeface="+mn-ea"/>
              <a:cs typeface="+mn-cs"/>
            </a:endParaRPr>
          </a:p>
        </p:txBody>
      </p:sp>
      <p:sp>
        <p:nvSpPr>
          <p:cNvPr id="57" name="CuadroTexto 56">
            <a:extLst>
              <a:ext uri="{FF2B5EF4-FFF2-40B4-BE49-F238E27FC236}">
                <a16:creationId xmlns:a16="http://schemas.microsoft.com/office/drawing/2014/main" id="{FE495A23-99FD-4B1F-88ED-BA10F4BF4E29}"/>
              </a:ext>
            </a:extLst>
          </p:cNvPr>
          <p:cNvSpPr txBox="1"/>
          <p:nvPr/>
        </p:nvSpPr>
        <p:spPr>
          <a:xfrm>
            <a:off x="182131" y="1075039"/>
            <a:ext cx="174718"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70C0"/>
                </a:solidFill>
                <a:effectLst/>
                <a:uLnTx/>
                <a:uFillTx/>
                <a:latin typeface="Calibri"/>
                <a:ea typeface="+mn-ea"/>
                <a:cs typeface="+mn-cs"/>
              </a:rPr>
              <a:t>2</a:t>
            </a:r>
            <a:endParaRPr kumimoji="0" lang="es-HN" sz="900" b="0" i="0" u="none" strike="noStrike" kern="1200" cap="none" spc="0" normalizeH="0" baseline="0" noProof="0" dirty="0">
              <a:ln>
                <a:noFill/>
              </a:ln>
              <a:solidFill>
                <a:srgbClr val="0070C0"/>
              </a:solidFill>
              <a:effectLst/>
              <a:uLnTx/>
              <a:uFillTx/>
              <a:latin typeface="Calibri"/>
              <a:ea typeface="+mn-ea"/>
              <a:cs typeface="+mn-cs"/>
            </a:endParaRPr>
          </a:p>
        </p:txBody>
      </p:sp>
      <p:sp>
        <p:nvSpPr>
          <p:cNvPr id="58" name="CuadroTexto 57">
            <a:extLst>
              <a:ext uri="{FF2B5EF4-FFF2-40B4-BE49-F238E27FC236}">
                <a16:creationId xmlns:a16="http://schemas.microsoft.com/office/drawing/2014/main" id="{4FBA697F-0DDC-495D-8C4F-26F9BED29777}"/>
              </a:ext>
            </a:extLst>
          </p:cNvPr>
          <p:cNvSpPr txBox="1"/>
          <p:nvPr/>
        </p:nvSpPr>
        <p:spPr>
          <a:xfrm>
            <a:off x="179512" y="1375054"/>
            <a:ext cx="174718"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70C0"/>
                </a:solidFill>
                <a:effectLst/>
                <a:uLnTx/>
                <a:uFillTx/>
                <a:latin typeface="Calibri"/>
                <a:ea typeface="+mn-ea"/>
                <a:cs typeface="+mn-cs"/>
              </a:rPr>
              <a:t>3</a:t>
            </a:r>
            <a:endParaRPr kumimoji="0" lang="es-HN" sz="900" b="0" i="0" u="none" strike="noStrike" kern="1200" cap="none" spc="0" normalizeH="0" baseline="0" noProof="0" dirty="0">
              <a:ln>
                <a:noFill/>
              </a:ln>
              <a:solidFill>
                <a:srgbClr val="0070C0"/>
              </a:solidFill>
              <a:effectLst/>
              <a:uLnTx/>
              <a:uFillTx/>
              <a:latin typeface="Calibri"/>
              <a:ea typeface="+mn-ea"/>
              <a:cs typeface="+mn-cs"/>
            </a:endParaRPr>
          </a:p>
        </p:txBody>
      </p:sp>
      <p:sp>
        <p:nvSpPr>
          <p:cNvPr id="59" name="CuadroTexto 58">
            <a:extLst>
              <a:ext uri="{FF2B5EF4-FFF2-40B4-BE49-F238E27FC236}">
                <a16:creationId xmlns:a16="http://schemas.microsoft.com/office/drawing/2014/main" id="{750EC38B-84CA-4BD7-9E93-8A50F475AD9B}"/>
              </a:ext>
            </a:extLst>
          </p:cNvPr>
          <p:cNvSpPr txBox="1"/>
          <p:nvPr/>
        </p:nvSpPr>
        <p:spPr>
          <a:xfrm>
            <a:off x="-108520" y="255809"/>
            <a:ext cx="750782"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0070C0"/>
                </a:solidFill>
                <a:effectLst/>
                <a:uLnTx/>
                <a:uFillTx/>
                <a:latin typeface="Calibri"/>
                <a:ea typeface="+mn-ea"/>
                <a:cs typeface="+mn-cs"/>
              </a:rPr>
              <a:t>Línea</a:t>
            </a:r>
            <a:endParaRPr kumimoji="0" lang="es-HN" sz="900" b="0" i="0" u="none" strike="noStrike" kern="1200" cap="none" spc="0" normalizeH="0" baseline="0" noProof="0" dirty="0">
              <a:ln>
                <a:noFill/>
              </a:ln>
              <a:solidFill>
                <a:srgbClr val="0070C0"/>
              </a:solidFill>
              <a:effectLst/>
              <a:uLnTx/>
              <a:uFillTx/>
              <a:latin typeface="Calibri"/>
              <a:ea typeface="+mn-ea"/>
              <a:cs typeface="+mn-cs"/>
            </a:endParaRPr>
          </a:p>
        </p:txBody>
      </p:sp>
      <p:sp>
        <p:nvSpPr>
          <p:cNvPr id="60" name="CuadroTexto 59">
            <a:extLst>
              <a:ext uri="{FF2B5EF4-FFF2-40B4-BE49-F238E27FC236}">
                <a16:creationId xmlns:a16="http://schemas.microsoft.com/office/drawing/2014/main" id="{89589B20-74A6-4BDD-8C70-8EE411E3147D}"/>
              </a:ext>
            </a:extLst>
          </p:cNvPr>
          <p:cNvSpPr txBox="1"/>
          <p:nvPr/>
        </p:nvSpPr>
        <p:spPr>
          <a:xfrm>
            <a:off x="1866397" y="286006"/>
            <a:ext cx="768133"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C00000"/>
                </a:solidFill>
                <a:effectLst/>
                <a:uLnTx/>
                <a:uFillTx/>
                <a:latin typeface="Calibri"/>
                <a:ea typeface="+mn-ea"/>
                <a:cs typeface="+mn-cs"/>
              </a:rPr>
              <a:t>Dirección</a:t>
            </a:r>
            <a:endParaRPr kumimoji="0" lang="es-HN" sz="900" b="0" i="0" u="none" strike="noStrike" kern="1200" cap="none" spc="0" normalizeH="0" baseline="0" noProof="0" dirty="0">
              <a:ln>
                <a:noFill/>
              </a:ln>
              <a:solidFill>
                <a:srgbClr val="C00000"/>
              </a:solidFill>
              <a:effectLst/>
              <a:uLnTx/>
              <a:uFillTx/>
              <a:latin typeface="Calibri"/>
              <a:ea typeface="+mn-ea"/>
              <a:cs typeface="+mn-cs"/>
            </a:endParaRPr>
          </a:p>
        </p:txBody>
      </p:sp>
      <p:sp>
        <p:nvSpPr>
          <p:cNvPr id="61" name="CuadroTexto 60">
            <a:extLst>
              <a:ext uri="{FF2B5EF4-FFF2-40B4-BE49-F238E27FC236}">
                <a16:creationId xmlns:a16="http://schemas.microsoft.com/office/drawing/2014/main" id="{2735AC19-30B8-4AD3-8840-7362C23D201F}"/>
              </a:ext>
            </a:extLst>
          </p:cNvPr>
          <p:cNvSpPr txBox="1"/>
          <p:nvPr/>
        </p:nvSpPr>
        <p:spPr>
          <a:xfrm>
            <a:off x="2055668" y="465675"/>
            <a:ext cx="480101"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C00000"/>
                </a:solidFill>
                <a:effectLst/>
                <a:uLnTx/>
                <a:uFillTx/>
                <a:latin typeface="Calibri"/>
                <a:ea typeface="+mn-ea"/>
                <a:cs typeface="+mn-cs"/>
              </a:rPr>
              <a:t>0-15</a:t>
            </a:r>
            <a:endParaRPr kumimoji="0" lang="es-HN" sz="900" b="0" i="0" u="none" strike="noStrike" kern="1200" cap="none" spc="0" normalizeH="0" baseline="0" noProof="0" dirty="0">
              <a:ln>
                <a:noFill/>
              </a:ln>
              <a:solidFill>
                <a:srgbClr val="C00000"/>
              </a:solidFill>
              <a:effectLst/>
              <a:uLnTx/>
              <a:uFillTx/>
              <a:latin typeface="Calibri"/>
              <a:ea typeface="+mn-ea"/>
              <a:cs typeface="+mn-cs"/>
            </a:endParaRPr>
          </a:p>
        </p:txBody>
      </p:sp>
      <p:sp>
        <p:nvSpPr>
          <p:cNvPr id="62" name="CuadroTexto 61">
            <a:extLst>
              <a:ext uri="{FF2B5EF4-FFF2-40B4-BE49-F238E27FC236}">
                <a16:creationId xmlns:a16="http://schemas.microsoft.com/office/drawing/2014/main" id="{B9CBC9C4-64AF-4674-98B7-AE0CBE32032D}"/>
              </a:ext>
            </a:extLst>
          </p:cNvPr>
          <p:cNvSpPr txBox="1"/>
          <p:nvPr/>
        </p:nvSpPr>
        <p:spPr>
          <a:xfrm>
            <a:off x="1961349" y="775296"/>
            <a:ext cx="579586"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C00000"/>
                </a:solidFill>
                <a:effectLst/>
                <a:uLnTx/>
                <a:uFillTx/>
                <a:latin typeface="Calibri"/>
                <a:ea typeface="+mn-ea"/>
                <a:cs typeface="+mn-cs"/>
              </a:rPr>
              <a:t>16-31</a:t>
            </a:r>
            <a:endParaRPr kumimoji="0" lang="es-HN" sz="900" b="0" i="0" u="none" strike="noStrike" kern="1200" cap="none" spc="0" normalizeH="0" baseline="0" noProof="0" dirty="0">
              <a:ln>
                <a:noFill/>
              </a:ln>
              <a:solidFill>
                <a:srgbClr val="C00000"/>
              </a:solidFill>
              <a:effectLst/>
              <a:uLnTx/>
              <a:uFillTx/>
              <a:latin typeface="Calibri"/>
              <a:ea typeface="+mn-ea"/>
              <a:cs typeface="+mn-cs"/>
            </a:endParaRPr>
          </a:p>
        </p:txBody>
      </p:sp>
      <p:sp>
        <p:nvSpPr>
          <p:cNvPr id="63" name="CuadroTexto 62">
            <a:extLst>
              <a:ext uri="{FF2B5EF4-FFF2-40B4-BE49-F238E27FC236}">
                <a16:creationId xmlns:a16="http://schemas.microsoft.com/office/drawing/2014/main" id="{86AAAB15-261F-47E6-B723-C43D5B7914AC}"/>
              </a:ext>
            </a:extLst>
          </p:cNvPr>
          <p:cNvSpPr txBox="1"/>
          <p:nvPr/>
        </p:nvSpPr>
        <p:spPr>
          <a:xfrm>
            <a:off x="1960670" y="1094785"/>
            <a:ext cx="579586"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C00000"/>
                </a:solidFill>
                <a:effectLst/>
                <a:uLnTx/>
                <a:uFillTx/>
                <a:latin typeface="Calibri"/>
                <a:ea typeface="+mn-ea"/>
                <a:cs typeface="+mn-cs"/>
              </a:rPr>
              <a:t>32-47</a:t>
            </a:r>
            <a:endParaRPr kumimoji="0" lang="es-HN" sz="900" b="0" i="0" u="none" strike="noStrike" kern="1200" cap="none" spc="0" normalizeH="0" baseline="0" noProof="0" dirty="0">
              <a:ln>
                <a:noFill/>
              </a:ln>
              <a:solidFill>
                <a:srgbClr val="C00000"/>
              </a:solidFill>
              <a:effectLst/>
              <a:uLnTx/>
              <a:uFillTx/>
              <a:latin typeface="Calibri"/>
              <a:ea typeface="+mn-ea"/>
              <a:cs typeface="+mn-cs"/>
            </a:endParaRPr>
          </a:p>
        </p:txBody>
      </p:sp>
      <p:sp>
        <p:nvSpPr>
          <p:cNvPr id="64" name="CuadroTexto 63">
            <a:extLst>
              <a:ext uri="{FF2B5EF4-FFF2-40B4-BE49-F238E27FC236}">
                <a16:creationId xmlns:a16="http://schemas.microsoft.com/office/drawing/2014/main" id="{7AFC89E1-64A3-4B47-9806-7AAFE8E2D8DE}"/>
              </a:ext>
            </a:extLst>
          </p:cNvPr>
          <p:cNvSpPr txBox="1"/>
          <p:nvPr/>
        </p:nvSpPr>
        <p:spPr>
          <a:xfrm>
            <a:off x="1970055" y="1378922"/>
            <a:ext cx="579586"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C00000"/>
                </a:solidFill>
                <a:effectLst/>
                <a:uLnTx/>
                <a:uFillTx/>
                <a:latin typeface="Calibri"/>
                <a:ea typeface="+mn-ea"/>
                <a:cs typeface="+mn-cs"/>
              </a:rPr>
              <a:t>48-63</a:t>
            </a:r>
            <a:endParaRPr kumimoji="0" lang="es-HN" sz="900" b="0" i="0" u="none" strike="noStrike" kern="1200" cap="none" spc="0" normalizeH="0" baseline="0" noProof="0" dirty="0">
              <a:ln>
                <a:noFill/>
              </a:ln>
              <a:solidFill>
                <a:srgbClr val="C00000"/>
              </a:solidFill>
              <a:effectLst/>
              <a:uLnTx/>
              <a:uFillTx/>
              <a:latin typeface="Calibri"/>
              <a:ea typeface="+mn-ea"/>
              <a:cs typeface="+mn-cs"/>
            </a:endParaRPr>
          </a:p>
        </p:txBody>
      </p:sp>
      <p:sp>
        <p:nvSpPr>
          <p:cNvPr id="65" name="CuadroTexto 64">
            <a:extLst>
              <a:ext uri="{FF2B5EF4-FFF2-40B4-BE49-F238E27FC236}">
                <a16:creationId xmlns:a16="http://schemas.microsoft.com/office/drawing/2014/main" id="{B6305435-0948-44A7-994E-11CB2A248007}"/>
              </a:ext>
            </a:extLst>
          </p:cNvPr>
          <p:cNvSpPr txBox="1"/>
          <p:nvPr/>
        </p:nvSpPr>
        <p:spPr>
          <a:xfrm>
            <a:off x="1970055" y="1693229"/>
            <a:ext cx="579586"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C00000"/>
                </a:solidFill>
                <a:effectLst/>
                <a:uLnTx/>
                <a:uFillTx/>
                <a:latin typeface="Calibri"/>
                <a:ea typeface="+mn-ea"/>
                <a:cs typeface="+mn-cs"/>
              </a:rPr>
              <a:t>64-79</a:t>
            </a:r>
            <a:endParaRPr kumimoji="0" lang="es-HN" sz="900" b="0" i="0" u="none" strike="noStrike" kern="1200" cap="none" spc="0" normalizeH="0" baseline="0" noProof="0" dirty="0">
              <a:ln>
                <a:noFill/>
              </a:ln>
              <a:solidFill>
                <a:srgbClr val="C00000"/>
              </a:solidFill>
              <a:effectLst/>
              <a:uLnTx/>
              <a:uFillTx/>
              <a:latin typeface="Calibri"/>
              <a:ea typeface="+mn-ea"/>
              <a:cs typeface="+mn-cs"/>
            </a:endParaRPr>
          </a:p>
        </p:txBody>
      </p:sp>
      <p:cxnSp>
        <p:nvCxnSpPr>
          <p:cNvPr id="70" name="Conector recto 69">
            <a:extLst>
              <a:ext uri="{FF2B5EF4-FFF2-40B4-BE49-F238E27FC236}">
                <a16:creationId xmlns:a16="http://schemas.microsoft.com/office/drawing/2014/main" id="{7B01BF03-7BE8-4327-8D8C-4472F8B6A7AF}"/>
              </a:ext>
            </a:extLst>
          </p:cNvPr>
          <p:cNvCxnSpPr>
            <a:stCxn id="61" idx="3"/>
            <a:endCxn id="61" idx="3"/>
          </p:cNvCxnSpPr>
          <p:nvPr/>
        </p:nvCxnSpPr>
        <p:spPr>
          <a:xfrm>
            <a:off x="2535769" y="581091"/>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Conector recto 70">
            <a:extLst>
              <a:ext uri="{FF2B5EF4-FFF2-40B4-BE49-F238E27FC236}">
                <a16:creationId xmlns:a16="http://schemas.microsoft.com/office/drawing/2014/main" id="{EE240542-F944-48CB-B84E-416CB0F7D7F6}"/>
              </a:ext>
            </a:extLst>
          </p:cNvPr>
          <p:cNvCxnSpPr>
            <a:stCxn id="64" idx="3"/>
            <a:endCxn id="64" idx="3"/>
          </p:cNvCxnSpPr>
          <p:nvPr/>
        </p:nvCxnSpPr>
        <p:spPr>
          <a:xfrm>
            <a:off x="2549641" y="1494338"/>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Conector recto 71">
            <a:extLst>
              <a:ext uri="{FF2B5EF4-FFF2-40B4-BE49-F238E27FC236}">
                <a16:creationId xmlns:a16="http://schemas.microsoft.com/office/drawing/2014/main" id="{01861FFD-EC1D-48DC-9D63-C2150592E25B}"/>
              </a:ext>
            </a:extLst>
          </p:cNvPr>
          <p:cNvCxnSpPr>
            <a:cxnSpLocks/>
            <a:stCxn id="50" idx="1"/>
          </p:cNvCxnSpPr>
          <p:nvPr/>
        </p:nvCxnSpPr>
        <p:spPr>
          <a:xfrm flipH="1" flipV="1">
            <a:off x="1504552" y="582692"/>
            <a:ext cx="1009917" cy="1232327"/>
          </a:xfrm>
          <a:prstGeom prst="line">
            <a:avLst/>
          </a:prstGeom>
          <a:ln w="3175">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Conector recto 72">
            <a:extLst>
              <a:ext uri="{FF2B5EF4-FFF2-40B4-BE49-F238E27FC236}">
                <a16:creationId xmlns:a16="http://schemas.microsoft.com/office/drawing/2014/main" id="{EE300815-BF17-4F79-A941-7D35BF1EB2F9}"/>
              </a:ext>
            </a:extLst>
          </p:cNvPr>
          <p:cNvCxnSpPr>
            <a:cxnSpLocks/>
            <a:stCxn id="46" idx="1"/>
          </p:cNvCxnSpPr>
          <p:nvPr/>
        </p:nvCxnSpPr>
        <p:spPr>
          <a:xfrm flipH="1">
            <a:off x="1505698" y="583911"/>
            <a:ext cx="1008771" cy="1242"/>
          </a:xfrm>
          <a:prstGeom prst="line">
            <a:avLst/>
          </a:prstGeom>
          <a:ln w="3175">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Conector recto 73">
            <a:extLst>
              <a:ext uri="{FF2B5EF4-FFF2-40B4-BE49-F238E27FC236}">
                <a16:creationId xmlns:a16="http://schemas.microsoft.com/office/drawing/2014/main" id="{8CE69D5D-FBD0-4D0C-980E-D5B372A91F29}"/>
              </a:ext>
            </a:extLst>
          </p:cNvPr>
          <p:cNvCxnSpPr>
            <a:cxnSpLocks/>
          </p:cNvCxnSpPr>
          <p:nvPr/>
        </p:nvCxnSpPr>
        <p:spPr>
          <a:xfrm flipH="1">
            <a:off x="1502835" y="894201"/>
            <a:ext cx="1008112" cy="3137"/>
          </a:xfrm>
          <a:prstGeom prst="line">
            <a:avLst/>
          </a:prstGeom>
          <a:ln w="3175">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Conector recto 74">
            <a:extLst>
              <a:ext uri="{FF2B5EF4-FFF2-40B4-BE49-F238E27FC236}">
                <a16:creationId xmlns:a16="http://schemas.microsoft.com/office/drawing/2014/main" id="{178CE9A5-871B-446B-B3FF-A9417FD6B4A3}"/>
              </a:ext>
            </a:extLst>
          </p:cNvPr>
          <p:cNvCxnSpPr>
            <a:cxnSpLocks/>
          </p:cNvCxnSpPr>
          <p:nvPr/>
        </p:nvCxnSpPr>
        <p:spPr>
          <a:xfrm flipH="1">
            <a:off x="1511945" y="1509067"/>
            <a:ext cx="987184" cy="711"/>
          </a:xfrm>
          <a:prstGeom prst="line">
            <a:avLst/>
          </a:prstGeom>
          <a:ln w="3175">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6" name="CuadroTexto 75">
            <a:extLst>
              <a:ext uri="{FF2B5EF4-FFF2-40B4-BE49-F238E27FC236}">
                <a16:creationId xmlns:a16="http://schemas.microsoft.com/office/drawing/2014/main" id="{20C11906-B725-46D0-9B0E-36F3C70D412A}"/>
              </a:ext>
            </a:extLst>
          </p:cNvPr>
          <p:cNvSpPr txBox="1"/>
          <p:nvPr/>
        </p:nvSpPr>
        <p:spPr>
          <a:xfrm>
            <a:off x="588382" y="130276"/>
            <a:ext cx="76813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0070C0"/>
                </a:solidFill>
                <a:effectLst/>
                <a:uLnTx/>
                <a:uFillTx/>
                <a:latin typeface="Calibri"/>
                <a:ea typeface="+mn-ea"/>
                <a:cs typeface="+mn-cs"/>
              </a:rPr>
              <a:t>Caché</a:t>
            </a:r>
            <a:endParaRPr kumimoji="0" lang="es-HN" sz="1200" b="1" i="0" u="none" strike="noStrike" kern="1200" cap="none" spc="0" normalizeH="0" baseline="0" noProof="0" dirty="0">
              <a:ln>
                <a:noFill/>
              </a:ln>
              <a:solidFill>
                <a:srgbClr val="0070C0"/>
              </a:solidFill>
              <a:effectLst/>
              <a:uLnTx/>
              <a:uFillTx/>
              <a:latin typeface="Calibri"/>
              <a:ea typeface="+mn-ea"/>
              <a:cs typeface="+mn-cs"/>
            </a:endParaRPr>
          </a:p>
        </p:txBody>
      </p:sp>
      <p:sp>
        <p:nvSpPr>
          <p:cNvPr id="77" name="CuadroTexto 76">
            <a:extLst>
              <a:ext uri="{FF2B5EF4-FFF2-40B4-BE49-F238E27FC236}">
                <a16:creationId xmlns:a16="http://schemas.microsoft.com/office/drawing/2014/main" id="{04F56B20-D261-43E6-A2AB-E162EE97D33B}"/>
              </a:ext>
            </a:extLst>
          </p:cNvPr>
          <p:cNvSpPr txBox="1"/>
          <p:nvPr/>
        </p:nvSpPr>
        <p:spPr>
          <a:xfrm>
            <a:off x="2400161" y="116632"/>
            <a:ext cx="136239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Memoria Principal</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cxnSp>
        <p:nvCxnSpPr>
          <p:cNvPr id="78" name="Conector recto de flecha 77">
            <a:extLst>
              <a:ext uri="{FF2B5EF4-FFF2-40B4-BE49-F238E27FC236}">
                <a16:creationId xmlns:a16="http://schemas.microsoft.com/office/drawing/2014/main" id="{9BF61F7B-7966-43B3-BF36-3D71192B07AB}"/>
              </a:ext>
            </a:extLst>
          </p:cNvPr>
          <p:cNvCxnSpPr>
            <a:cxnSpLocks/>
          </p:cNvCxnSpPr>
          <p:nvPr/>
        </p:nvCxnSpPr>
        <p:spPr>
          <a:xfrm flipH="1" flipV="1">
            <a:off x="6948264" y="1484784"/>
            <a:ext cx="1626776" cy="3168354"/>
          </a:xfrm>
          <a:prstGeom prst="straightConnector1">
            <a:avLst/>
          </a:prstGeom>
          <a:ln w="3175">
            <a:prstDash val="dash"/>
            <a:tailEnd type="triangle"/>
          </a:ln>
        </p:spPr>
        <p:style>
          <a:lnRef idx="1">
            <a:schemeClr val="accent1"/>
          </a:lnRef>
          <a:fillRef idx="0">
            <a:schemeClr val="accent1"/>
          </a:fillRef>
          <a:effectRef idx="0">
            <a:schemeClr val="accent1"/>
          </a:effectRef>
          <a:fontRef idx="minor">
            <a:schemeClr val="tx1"/>
          </a:fontRef>
        </p:style>
      </p:cxnSp>
      <p:pic>
        <p:nvPicPr>
          <p:cNvPr id="83" name="Picture 3">
            <a:extLst>
              <a:ext uri="{FF2B5EF4-FFF2-40B4-BE49-F238E27FC236}">
                <a16:creationId xmlns:a16="http://schemas.microsoft.com/office/drawing/2014/main" id="{16834C4B-5CAB-4A71-A94F-0BAB554CDFD9}"/>
              </a:ext>
            </a:extLst>
          </p:cNvPr>
          <p:cNvPicPr>
            <a:picLocks noChangeAspect="1" noChangeArrowheads="1"/>
          </p:cNvPicPr>
          <p:nvPr/>
        </p:nvPicPr>
        <p:blipFill>
          <a:blip r:embed="rId6"/>
          <a:srcRect/>
          <a:stretch>
            <a:fillRect/>
          </a:stretch>
        </p:blipFill>
        <p:spPr bwMode="auto">
          <a:xfrm>
            <a:off x="4997993" y="5060623"/>
            <a:ext cx="2149034" cy="1271792"/>
          </a:xfrm>
          <a:prstGeom prst="rect">
            <a:avLst/>
          </a:prstGeom>
          <a:noFill/>
          <a:ln w="9525">
            <a:noFill/>
            <a:miter lim="800000"/>
            <a:headEnd/>
            <a:tailEnd/>
          </a:ln>
          <a:effectLst/>
        </p:spPr>
      </p:pic>
      <p:sp>
        <p:nvSpPr>
          <p:cNvPr id="79" name="CuadroTexto 78">
            <a:extLst>
              <a:ext uri="{FF2B5EF4-FFF2-40B4-BE49-F238E27FC236}">
                <a16:creationId xmlns:a16="http://schemas.microsoft.com/office/drawing/2014/main" id="{800D907B-2B5F-49AB-B75F-F43C29E7256A}"/>
              </a:ext>
            </a:extLst>
          </p:cNvPr>
          <p:cNvSpPr txBox="1"/>
          <p:nvPr/>
        </p:nvSpPr>
        <p:spPr>
          <a:xfrm>
            <a:off x="2514469" y="1968139"/>
            <a:ext cx="1080120" cy="307777"/>
          </a:xfrm>
          <a:prstGeom prst="rect">
            <a:avLst/>
          </a:prstGeom>
          <a:noFill/>
          <a:ln w="1905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BLOQUE 5</a:t>
            </a:r>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p:cxnSp>
        <p:nvCxnSpPr>
          <p:cNvPr id="80" name="Conector recto 79">
            <a:extLst>
              <a:ext uri="{FF2B5EF4-FFF2-40B4-BE49-F238E27FC236}">
                <a16:creationId xmlns:a16="http://schemas.microsoft.com/office/drawing/2014/main" id="{5FA6E25A-95E4-4B0F-9B91-DB258E71B52C}"/>
              </a:ext>
            </a:extLst>
          </p:cNvPr>
          <p:cNvCxnSpPr>
            <a:cxnSpLocks/>
          </p:cNvCxnSpPr>
          <p:nvPr/>
        </p:nvCxnSpPr>
        <p:spPr>
          <a:xfrm flipH="1" flipV="1">
            <a:off x="1505862" y="891688"/>
            <a:ext cx="1006152" cy="1247946"/>
          </a:xfrm>
          <a:prstGeom prst="line">
            <a:avLst/>
          </a:prstGeom>
          <a:ln w="3175">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2" name="CuadroTexto 81">
            <a:extLst>
              <a:ext uri="{FF2B5EF4-FFF2-40B4-BE49-F238E27FC236}">
                <a16:creationId xmlns:a16="http://schemas.microsoft.com/office/drawing/2014/main" id="{3BBEA83B-64CD-4B5A-B27D-2BE1BF3B7DCB}"/>
              </a:ext>
            </a:extLst>
          </p:cNvPr>
          <p:cNvSpPr txBox="1"/>
          <p:nvPr/>
        </p:nvSpPr>
        <p:spPr>
          <a:xfrm>
            <a:off x="1972653" y="2010277"/>
            <a:ext cx="579586"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C00000"/>
                </a:solidFill>
                <a:effectLst/>
                <a:uLnTx/>
                <a:uFillTx/>
                <a:latin typeface="Calibri"/>
                <a:ea typeface="+mn-ea"/>
                <a:cs typeface="+mn-cs"/>
              </a:rPr>
              <a:t>80-95</a:t>
            </a:r>
            <a:endParaRPr kumimoji="0" lang="es-HN" sz="900" b="0" i="0" u="none" strike="noStrike" kern="1200" cap="none" spc="0" normalizeH="0" baseline="0" noProof="0" dirty="0">
              <a:ln>
                <a:noFill/>
              </a:ln>
              <a:solidFill>
                <a:srgbClr val="C00000"/>
              </a:solidFill>
              <a:effectLst/>
              <a:uLnTx/>
              <a:uFillTx/>
              <a:latin typeface="Calibri"/>
              <a:ea typeface="+mn-ea"/>
              <a:cs typeface="+mn-cs"/>
            </a:endParaRPr>
          </a:p>
        </p:txBody>
      </p:sp>
      <p:cxnSp>
        <p:nvCxnSpPr>
          <p:cNvPr id="84" name="Conector recto de flecha 83">
            <a:extLst>
              <a:ext uri="{FF2B5EF4-FFF2-40B4-BE49-F238E27FC236}">
                <a16:creationId xmlns:a16="http://schemas.microsoft.com/office/drawing/2014/main" id="{9BC60C52-DA61-46A4-A8FF-E79EC1CACCED}"/>
              </a:ext>
            </a:extLst>
          </p:cNvPr>
          <p:cNvCxnSpPr>
            <a:cxnSpLocks/>
          </p:cNvCxnSpPr>
          <p:nvPr/>
        </p:nvCxnSpPr>
        <p:spPr>
          <a:xfrm flipH="1" flipV="1">
            <a:off x="6948264" y="2486562"/>
            <a:ext cx="1626777" cy="3209959"/>
          </a:xfrm>
          <a:prstGeom prst="straightConnector1">
            <a:avLst/>
          </a:prstGeom>
          <a:ln w="3175">
            <a:prstDash val="dash"/>
            <a:tailEnd type="triangle"/>
          </a:ln>
        </p:spPr>
        <p:style>
          <a:lnRef idx="1">
            <a:schemeClr val="accent1"/>
          </a:lnRef>
          <a:fillRef idx="0">
            <a:schemeClr val="accent1"/>
          </a:fillRef>
          <a:effectRef idx="0">
            <a:schemeClr val="accent1"/>
          </a:effectRef>
          <a:fontRef idx="minor">
            <a:schemeClr val="tx1"/>
          </a:fontRef>
        </p:style>
      </p:cxnSp>
      <p:sp>
        <p:nvSpPr>
          <p:cNvPr id="99" name="Rectángulo 98">
            <a:extLst>
              <a:ext uri="{FF2B5EF4-FFF2-40B4-BE49-F238E27FC236}">
                <a16:creationId xmlns:a16="http://schemas.microsoft.com/office/drawing/2014/main" id="{91A5C147-0E73-4EAA-B2EA-19412197FFC1}"/>
              </a:ext>
            </a:extLst>
          </p:cNvPr>
          <p:cNvSpPr/>
          <p:nvPr/>
        </p:nvSpPr>
        <p:spPr>
          <a:xfrm>
            <a:off x="551817" y="476003"/>
            <a:ext cx="827642" cy="228421"/>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70C0"/>
                </a:solidFill>
                <a:effectLst/>
                <a:uLnTx/>
                <a:uFillTx/>
                <a:latin typeface="Calibri"/>
                <a:ea typeface="+mn-ea"/>
                <a:cs typeface="+mn-cs"/>
              </a:rPr>
              <a:t>Bloque 4</a:t>
            </a:r>
            <a:endParaRPr kumimoji="0" lang="es-HN" sz="14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00" name="Rectángulo 99">
            <a:extLst>
              <a:ext uri="{FF2B5EF4-FFF2-40B4-BE49-F238E27FC236}">
                <a16:creationId xmlns:a16="http://schemas.microsoft.com/office/drawing/2014/main" id="{FA7EDD9D-6E8D-4C87-8EFD-233C4D217A3E}"/>
              </a:ext>
            </a:extLst>
          </p:cNvPr>
          <p:cNvSpPr/>
          <p:nvPr/>
        </p:nvSpPr>
        <p:spPr>
          <a:xfrm>
            <a:off x="549233" y="776855"/>
            <a:ext cx="827642" cy="228421"/>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70C0"/>
                </a:solidFill>
                <a:effectLst/>
                <a:uLnTx/>
                <a:uFillTx/>
                <a:latin typeface="Calibri"/>
                <a:ea typeface="+mn-ea"/>
                <a:cs typeface="+mn-cs"/>
              </a:rPr>
              <a:t>Bloque 5</a:t>
            </a:r>
            <a:endParaRPr kumimoji="0" lang="es-HN" sz="14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01" name="Rectángulo 100">
            <a:extLst>
              <a:ext uri="{FF2B5EF4-FFF2-40B4-BE49-F238E27FC236}">
                <a16:creationId xmlns:a16="http://schemas.microsoft.com/office/drawing/2014/main" id="{D2E9394C-0B57-4412-8123-00C2AD8AE846}"/>
              </a:ext>
            </a:extLst>
          </p:cNvPr>
          <p:cNvSpPr/>
          <p:nvPr/>
        </p:nvSpPr>
        <p:spPr>
          <a:xfrm>
            <a:off x="545072" y="778552"/>
            <a:ext cx="827642" cy="228421"/>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70C0"/>
                </a:solidFill>
                <a:effectLst/>
                <a:uLnTx/>
                <a:uFillTx/>
                <a:latin typeface="Calibri"/>
                <a:ea typeface="+mn-ea"/>
                <a:cs typeface="+mn-cs"/>
              </a:rPr>
              <a:t>Bloque 1</a:t>
            </a:r>
            <a:endParaRPr kumimoji="0" lang="es-HN" sz="14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05" name="CuadroTexto 104">
            <a:extLst>
              <a:ext uri="{FF2B5EF4-FFF2-40B4-BE49-F238E27FC236}">
                <a16:creationId xmlns:a16="http://schemas.microsoft.com/office/drawing/2014/main" id="{DAA1147C-3CF3-4C73-8301-4BE2F06B0BFD}"/>
              </a:ext>
            </a:extLst>
          </p:cNvPr>
          <p:cNvSpPr txBox="1"/>
          <p:nvPr/>
        </p:nvSpPr>
        <p:spPr>
          <a:xfrm>
            <a:off x="425578" y="1352404"/>
            <a:ext cx="1080120" cy="307777"/>
          </a:xfrm>
          <a:prstGeom prst="rect">
            <a:avLst/>
          </a:prstGeom>
          <a:noFill/>
          <a:ln w="19050">
            <a:solidFill>
              <a:srgbClr val="0070C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6" name="Rectángulo 105">
            <a:extLst>
              <a:ext uri="{FF2B5EF4-FFF2-40B4-BE49-F238E27FC236}">
                <a16:creationId xmlns:a16="http://schemas.microsoft.com/office/drawing/2014/main" id="{52521B76-B988-40F1-9E2E-29617CEA451C}"/>
              </a:ext>
            </a:extLst>
          </p:cNvPr>
          <p:cNvSpPr/>
          <p:nvPr/>
        </p:nvSpPr>
        <p:spPr>
          <a:xfrm>
            <a:off x="555761" y="1387292"/>
            <a:ext cx="841757" cy="228421"/>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70C0"/>
                </a:solidFill>
                <a:effectLst/>
                <a:uLnTx/>
                <a:uFillTx/>
                <a:latin typeface="Calibri"/>
                <a:ea typeface="+mn-ea"/>
                <a:cs typeface="+mn-cs"/>
              </a:rPr>
              <a:t>Bloque 3</a:t>
            </a:r>
            <a:endParaRPr kumimoji="0" lang="es-HN" sz="1400" b="0" i="0" u="none" strike="noStrike" kern="1200" cap="none" spc="0" normalizeH="0" baseline="0" noProof="0" dirty="0">
              <a:ln>
                <a:noFill/>
              </a:ln>
              <a:solidFill>
                <a:srgbClr val="0070C0"/>
              </a:solidFill>
              <a:effectLst/>
              <a:uLnTx/>
              <a:uFillTx/>
              <a:latin typeface="Calibri"/>
              <a:ea typeface="+mn-ea"/>
              <a:cs typeface="+mn-cs"/>
            </a:endParaRPr>
          </a:p>
        </p:txBody>
      </p:sp>
      <p:sp>
        <p:nvSpPr>
          <p:cNvPr id="98" name="Rectángulo 97">
            <a:extLst>
              <a:ext uri="{FF2B5EF4-FFF2-40B4-BE49-F238E27FC236}">
                <a16:creationId xmlns:a16="http://schemas.microsoft.com/office/drawing/2014/main" id="{3779EDDE-49EB-4E96-A339-75D506DA5204}"/>
              </a:ext>
            </a:extLst>
          </p:cNvPr>
          <p:cNvSpPr/>
          <p:nvPr/>
        </p:nvSpPr>
        <p:spPr>
          <a:xfrm>
            <a:off x="551244" y="474071"/>
            <a:ext cx="827642" cy="228421"/>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70C0"/>
                </a:solidFill>
                <a:effectLst/>
                <a:uLnTx/>
                <a:uFillTx/>
                <a:latin typeface="Calibri"/>
                <a:ea typeface="+mn-ea"/>
                <a:cs typeface="+mn-cs"/>
              </a:rPr>
              <a:t>Bloque 0</a:t>
            </a:r>
            <a:endParaRPr kumimoji="0" lang="es-HN" sz="1400" b="0"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246859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down)">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down)">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down)">
                                      <p:cBhvr>
                                        <p:cTn id="25" dur="500"/>
                                        <p:tgtEl>
                                          <p:spTgt spid="80"/>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00"/>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wipe(down)">
                                      <p:cBhvr>
                                        <p:cTn id="34" dur="500"/>
                                        <p:tgtEl>
                                          <p:spTgt spid="73"/>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wipe(down)">
                                      <p:cBhvr>
                                        <p:cTn id="43" dur="500"/>
                                        <p:tgtEl>
                                          <p:spTgt spid="74"/>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01"/>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up)">
                                      <p:cBhvr>
                                        <p:cTn id="52" dur="500"/>
                                        <p:tgtEl>
                                          <p:spTgt spid="3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78"/>
                                        </p:tgtEl>
                                        <p:attrNameLst>
                                          <p:attrName>style.visibility</p:attrName>
                                        </p:attrNameLst>
                                      </p:cBhvr>
                                      <p:to>
                                        <p:strVal val="visible"/>
                                      </p:to>
                                    </p:set>
                                    <p:animEffect transition="in" filter="wipe(down)">
                                      <p:cBhvr>
                                        <p:cTn id="57" dur="500"/>
                                        <p:tgtEl>
                                          <p:spTgt spid="78"/>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84"/>
                                        </p:tgtEl>
                                        <p:attrNameLst>
                                          <p:attrName>style.visibility</p:attrName>
                                        </p:attrNameLst>
                                      </p:cBhvr>
                                      <p:to>
                                        <p:strVal val="visible"/>
                                      </p:to>
                                    </p:set>
                                    <p:animEffect transition="in" filter="wipe(down)">
                                      <p:cBhvr>
                                        <p:cTn id="62" dur="500"/>
                                        <p:tgtEl>
                                          <p:spTgt spid="8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up)">
                                      <p:cBhvr>
                                        <p:cTn id="67" dur="500"/>
                                        <p:tgtEl>
                                          <p:spTgt spid="31"/>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wipe(up)">
                                      <p:cBhvr>
                                        <p:cTn id="7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06" grpId="0" animBg="1"/>
      <p:bldP spid="98"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72057" y="332656"/>
            <a:ext cx="8435280" cy="5756475"/>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8" name="CuadroTexto 7"/>
              <p:cNvSpPr txBox="1"/>
              <p:nvPr/>
            </p:nvSpPr>
            <p:spPr>
              <a:xfrm>
                <a:off x="3399147" y="1988924"/>
                <a:ext cx="1860188" cy="5549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H</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m:t>
                      </m:r>
                      <m:f>
                        <m:fPr>
                          <m:ctrlPr>
                            <a:rPr kumimoji="0" lang="es-HN"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213</m:t>
                          </m:r>
                        </m:num>
                        <m:den>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218 </m:t>
                          </m:r>
                        </m:den>
                      </m:f>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=97.7%</m:t>
                      </m:r>
                    </m:oMath>
                  </m:oMathPara>
                </a14:m>
                <a:endParaRPr kumimoji="0" lang="es-HN" sz="16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8" name="CuadroTexto 7"/>
              <p:cNvSpPr txBox="1">
                <a:spLocks noRot="1" noChangeAspect="1" noMove="1" noResize="1" noEditPoints="1" noAdjustHandles="1" noChangeArrowheads="1" noChangeShapeType="1" noTextEdit="1"/>
              </p:cNvSpPr>
              <p:nvPr/>
            </p:nvSpPr>
            <p:spPr>
              <a:xfrm>
                <a:off x="3399147" y="1988924"/>
                <a:ext cx="1860188" cy="554960"/>
              </a:xfrm>
              <a:prstGeom prst="rect">
                <a:avLst/>
              </a:prstGeom>
              <a:blipFill rotWithShape="0">
                <a:blip r:embed="rId2"/>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9" name="CuadroTexto 8"/>
              <p:cNvSpPr txBox="1"/>
              <p:nvPr/>
            </p:nvSpPr>
            <p:spPr>
              <a:xfrm>
                <a:off x="2498514" y="4704585"/>
                <a:ext cx="4017702" cy="570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s-HN"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T</m:t>
                          </m:r>
                        </m:e>
                        <m:sub>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S</m:t>
                          </m:r>
                        </m:sub>
                      </m:sSub>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m:t>
                      </m:r>
                      <m:f>
                        <m:fPr>
                          <m:ctrlPr>
                            <a:rPr kumimoji="0" lang="es-HN"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d>
                            <m:dPr>
                              <m:ctrlPr>
                                <a:rPr kumimoji="0" lang="es-HN"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dPr>
                            <m:e>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213</m:t>
                              </m:r>
                            </m:e>
                          </m:d>
                          <m:d>
                            <m:dPr>
                              <m:ctrlPr>
                                <a:rPr kumimoji="0" lang="es-HN"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dPr>
                            <m:e>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80 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ns</m:t>
                              </m:r>
                            </m:e>
                          </m:d>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m:t>
                          </m:r>
                          <m:d>
                            <m:dPr>
                              <m:ctrlPr>
                                <a:rPr kumimoji="0" lang="es-HN"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dPr>
                            <m:e>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5</m:t>
                              </m:r>
                            </m:e>
                          </m:d>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(2500</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ns</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m:t>
                          </m:r>
                        </m:num>
                        <m:den>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218 </m:t>
                          </m:r>
                        </m:den>
                      </m:f>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=136</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ns</m:t>
                      </m:r>
                    </m:oMath>
                  </m:oMathPara>
                </a14:m>
                <a:endParaRPr kumimoji="0" lang="es-HN" sz="16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9" name="CuadroTexto 8"/>
              <p:cNvSpPr txBox="1">
                <a:spLocks noRot="1" noChangeAspect="1" noMove="1" noResize="1" noEditPoints="1" noAdjustHandles="1" noChangeArrowheads="1" noChangeShapeType="1" noTextEdit="1"/>
              </p:cNvSpPr>
              <p:nvPr/>
            </p:nvSpPr>
            <p:spPr>
              <a:xfrm>
                <a:off x="2498514" y="4704585"/>
                <a:ext cx="4017702" cy="570221"/>
              </a:xfrm>
              <a:prstGeom prst="rect">
                <a:avLst/>
              </a:prstGeom>
              <a:blipFill rotWithShape="0">
                <a:blip r:embed="rId3"/>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0" name="CuadroTexto 9"/>
              <p:cNvSpPr txBox="1"/>
              <p:nvPr/>
            </p:nvSpPr>
            <p:spPr>
              <a:xfrm>
                <a:off x="679071" y="3568806"/>
                <a:ext cx="7781361" cy="570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s-HN"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T</m:t>
                          </m:r>
                        </m:e>
                        <m:sub>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S</m:t>
                          </m:r>
                        </m:sub>
                      </m:sSub>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m:t>
                      </m:r>
                      <m:f>
                        <m:fPr>
                          <m:ctrlPr>
                            <a:rPr kumimoji="0" lang="es-HN"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d>
                            <m:dPr>
                              <m:ctrlPr>
                                <a:rPr kumimoji="0" lang="es-HN"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dPr>
                            <m:e>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Numero</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de</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aciertos</m:t>
                              </m:r>
                            </m:e>
                          </m:d>
                          <m:d>
                            <m:dPr>
                              <m:ctrlPr>
                                <a:rPr kumimoji="0" lang="es-HN"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dPr>
                            <m:e>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Tiempo</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de</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acierto</m:t>
                              </m:r>
                            </m:e>
                          </m:d>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m:t>
                          </m:r>
                          <m:d>
                            <m:dPr>
                              <m:ctrlPr>
                                <a:rPr kumimoji="0" lang="es-HN"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dPr>
                            <m:e>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Numero</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de</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fallos</m:t>
                              </m:r>
                            </m:e>
                          </m:d>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Tiempo</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de</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fallo</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m:t>
                          </m:r>
                        </m:num>
                        <m:den>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Numero</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total</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accesos</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den>
                      </m:f>
                    </m:oMath>
                  </m:oMathPara>
                </a14:m>
                <a:endParaRPr kumimoji="0" lang="es-HN" sz="16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0" name="CuadroTexto 9"/>
              <p:cNvSpPr txBox="1">
                <a:spLocks noRot="1" noChangeAspect="1" noMove="1" noResize="1" noEditPoints="1" noAdjustHandles="1" noChangeArrowheads="1" noChangeShapeType="1" noTextEdit="1"/>
              </p:cNvSpPr>
              <p:nvPr/>
            </p:nvSpPr>
            <p:spPr>
              <a:xfrm>
                <a:off x="679071" y="3568806"/>
                <a:ext cx="7781361" cy="570221"/>
              </a:xfrm>
              <a:prstGeom prst="rect">
                <a:avLst/>
              </a:prstGeom>
              <a:blipFill rotWithShape="0">
                <a:blip r:embed="rId4"/>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1" name="CuadroTexto 10"/>
              <p:cNvSpPr txBox="1"/>
              <p:nvPr/>
            </p:nvSpPr>
            <p:spPr>
              <a:xfrm>
                <a:off x="2479358" y="902379"/>
                <a:ext cx="2562112" cy="5599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H</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m:t>
                      </m:r>
                      <m:f>
                        <m:fPr>
                          <m:ctrlPr>
                            <a:rPr kumimoji="0" lang="es-HN"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Numero</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de</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aciertos</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num>
                        <m:den>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Numero</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total</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accesos</m:t>
                          </m:r>
                          <m:r>
                            <a:rPr kumimoji="0" lang="es-HN"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den>
                      </m:f>
                    </m:oMath>
                  </m:oMathPara>
                </a14:m>
                <a:endParaRPr kumimoji="0" lang="es-HN" sz="16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1" name="CuadroTexto 10"/>
              <p:cNvSpPr txBox="1">
                <a:spLocks noRot="1" noChangeAspect="1" noMove="1" noResize="1" noEditPoints="1" noAdjustHandles="1" noChangeArrowheads="1" noChangeShapeType="1" noTextEdit="1"/>
              </p:cNvSpPr>
              <p:nvPr/>
            </p:nvSpPr>
            <p:spPr>
              <a:xfrm>
                <a:off x="2479358" y="902379"/>
                <a:ext cx="2562112" cy="559961"/>
              </a:xfrm>
              <a:prstGeom prst="rect">
                <a:avLst/>
              </a:prstGeom>
              <a:blipFill>
                <a:blip r:embed="rId5"/>
                <a:stretch>
                  <a:fillRect/>
                </a:stretch>
              </a:blipFill>
            </p:spPr>
            <p:txBody>
              <a:bodyPr/>
              <a:lstStyle/>
              <a:p>
                <a:r>
                  <a:rPr lang="es-HN">
                    <a:noFill/>
                  </a:rPr>
                  <a:t> </a:t>
                </a:r>
              </a:p>
            </p:txBody>
          </p:sp>
        </mc:Fallback>
      </mc:AlternateContent>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1089022367"/>
              </p:ext>
            </p:extLst>
          </p:nvPr>
        </p:nvGraphicFramePr>
        <p:xfrm>
          <a:off x="357158" y="214290"/>
          <a:ext cx="8429684" cy="5929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p:cNvSpPr/>
          <p:nvPr/>
        </p:nvSpPr>
        <p:spPr>
          <a:xfrm>
            <a:off x="3286116" y="500042"/>
            <a:ext cx="4524572"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200" b="1" i="0" u="none" strike="noStrike" kern="1200" cap="none" spc="0" normalizeH="0" baseline="0" noProof="0" dirty="0">
                <a:ln>
                  <a:noFill/>
                </a:ln>
                <a:solidFill>
                  <a:srgbClr val="0070C0"/>
                </a:solidFill>
                <a:effectLst/>
                <a:uLnTx/>
                <a:uFillTx/>
                <a:latin typeface="Calibri"/>
                <a:ea typeface="+mn-ea"/>
                <a:cs typeface="+mn-cs"/>
              </a:rPr>
              <a:t>ASIGNACION ASOCIATIVA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81639"/>
            <a:ext cx="8229600" cy="840019"/>
          </a:xfrm>
        </p:spPr>
        <p:txBody>
          <a:bodyPr>
            <a:normAutofit/>
          </a:bodyPr>
          <a:lstStyle/>
          <a:p>
            <a:r>
              <a:rPr lang="es-MX" sz="2800" b="1" dirty="0">
                <a:solidFill>
                  <a:srgbClr val="0070C0"/>
                </a:solidFill>
              </a:rPr>
              <a:t>ASIGNACION ASOCIATIVA</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9" name="Imagen 8">
            <a:extLst>
              <a:ext uri="{FF2B5EF4-FFF2-40B4-BE49-F238E27FC236}">
                <a16:creationId xmlns:a16="http://schemas.microsoft.com/office/drawing/2014/main" id="{B434C571-94C3-457A-8CC9-F234E0EE6B2B}"/>
              </a:ext>
            </a:extLst>
          </p:cNvPr>
          <p:cNvPicPr>
            <a:picLocks noChangeAspect="1"/>
          </p:cNvPicPr>
          <p:nvPr/>
        </p:nvPicPr>
        <p:blipFill>
          <a:blip r:embed="rId2"/>
          <a:stretch>
            <a:fillRect/>
          </a:stretch>
        </p:blipFill>
        <p:spPr>
          <a:xfrm>
            <a:off x="1953087" y="921658"/>
            <a:ext cx="5131670" cy="512061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2900868316"/>
              </p:ext>
            </p:extLst>
          </p:nvPr>
        </p:nvGraphicFramePr>
        <p:xfrm>
          <a:off x="285720" y="1500174"/>
          <a:ext cx="8572560" cy="4929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6 Rectángulo"/>
          <p:cNvSpPr/>
          <p:nvPr/>
        </p:nvSpPr>
        <p:spPr>
          <a:xfrm>
            <a:off x="1000100" y="97634"/>
            <a:ext cx="714291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0070C0"/>
                </a:solidFill>
                <a:effectLst/>
                <a:uLnTx/>
                <a:uFillTx/>
                <a:latin typeface="Calibri"/>
                <a:ea typeface="+mn-ea"/>
                <a:cs typeface="+mn-cs"/>
              </a:rPr>
              <a:t>FORMATO DE DIRECCION DE MEMORIA ASIGNACION ASOCIATIVA</a:t>
            </a:r>
            <a:endParaRPr kumimoji="0" lang="es-MX" sz="2000" b="0" i="0" u="none" strike="noStrike" kern="1200" cap="none" spc="0" normalizeH="0" baseline="0" noProof="0" dirty="0">
              <a:ln>
                <a:noFill/>
              </a:ln>
              <a:solidFill>
                <a:srgbClr val="0070C0"/>
              </a:solidFill>
              <a:effectLst/>
              <a:uLnTx/>
              <a:uFillTx/>
              <a:latin typeface="Calibri"/>
              <a:ea typeface="+mn-ea"/>
              <a:cs typeface="+mn-cs"/>
            </a:endParaRPr>
          </a:p>
        </p:txBody>
      </p:sp>
      <p:pic>
        <p:nvPicPr>
          <p:cNvPr id="11" name="Imagen 10">
            <a:extLst>
              <a:ext uri="{FF2B5EF4-FFF2-40B4-BE49-F238E27FC236}">
                <a16:creationId xmlns:a16="http://schemas.microsoft.com/office/drawing/2014/main" id="{9B4010F9-D49F-4E4C-82BC-D25649C42E1F}"/>
              </a:ext>
            </a:extLst>
          </p:cNvPr>
          <p:cNvPicPr>
            <a:picLocks noChangeAspect="1"/>
          </p:cNvPicPr>
          <p:nvPr/>
        </p:nvPicPr>
        <p:blipFill>
          <a:blip r:embed="rId7"/>
          <a:stretch>
            <a:fillRect/>
          </a:stretch>
        </p:blipFill>
        <p:spPr>
          <a:xfrm>
            <a:off x="1756920" y="674695"/>
            <a:ext cx="5629275" cy="533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423670" y="28379"/>
            <a:ext cx="629666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chemeClr val="tx1">
                    <a:lumMod val="50000"/>
                    <a:lumOff val="50000"/>
                  </a:schemeClr>
                </a:solidFill>
                <a:effectLst/>
                <a:uLnTx/>
                <a:uFillTx/>
                <a:latin typeface="Calibri"/>
                <a:ea typeface="+mn-ea"/>
                <a:cs typeface="+mn-cs"/>
              </a:rPr>
              <a:t>ORGANIZACIÓN DE CACHE CON ASIGNACION ASOCIATIVA</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11" name="Imagen 10">
            <a:extLst>
              <a:ext uri="{FF2B5EF4-FFF2-40B4-BE49-F238E27FC236}">
                <a16:creationId xmlns:a16="http://schemas.microsoft.com/office/drawing/2014/main" id="{9CC703B7-944F-41F0-9078-A2203F56C69C}"/>
              </a:ext>
            </a:extLst>
          </p:cNvPr>
          <p:cNvPicPr>
            <a:picLocks noChangeAspect="1"/>
          </p:cNvPicPr>
          <p:nvPr/>
        </p:nvPicPr>
        <p:blipFill>
          <a:blip r:embed="rId2"/>
          <a:stretch>
            <a:fillRect/>
          </a:stretch>
        </p:blipFill>
        <p:spPr>
          <a:xfrm>
            <a:off x="142060" y="172037"/>
            <a:ext cx="8859880" cy="6385437"/>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4 Diagrama"/>
          <p:cNvGraphicFramePr/>
          <p:nvPr/>
        </p:nvGraphicFramePr>
        <p:xfrm>
          <a:off x="714348" y="825496"/>
          <a:ext cx="7834346" cy="4889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pSp>
        <p:nvGrpSpPr>
          <p:cNvPr id="5" name="Diagram group"/>
          <p:cNvGrpSpPr/>
          <p:nvPr/>
        </p:nvGrpSpPr>
        <p:grpSpPr>
          <a:xfrm>
            <a:off x="1357290" y="928670"/>
            <a:ext cx="6115719" cy="4607739"/>
            <a:chOff x="4552060" y="0"/>
            <a:chExt cx="4230383" cy="6215082"/>
          </a:xfrm>
          <a:solidFill>
            <a:schemeClr val="tx2">
              <a:lumMod val="20000"/>
              <a:lumOff val="80000"/>
            </a:schemeClr>
          </a:solidFill>
        </p:grpSpPr>
        <p:grpSp>
          <p:nvGrpSpPr>
            <p:cNvPr id="6" name="5 Grupo"/>
            <p:cNvGrpSpPr/>
            <p:nvPr/>
          </p:nvGrpSpPr>
          <p:grpSpPr>
            <a:xfrm>
              <a:off x="4552060" y="0"/>
              <a:ext cx="4230383" cy="6215082"/>
              <a:chOff x="4552060" y="0"/>
              <a:chExt cx="4230383" cy="6215082"/>
            </a:xfrm>
            <a:grpFill/>
          </p:grpSpPr>
          <p:sp>
            <p:nvSpPr>
              <p:cNvPr id="7" name="6 Rectángulo redondeado"/>
              <p:cNvSpPr/>
              <p:nvPr/>
            </p:nvSpPr>
            <p:spPr>
              <a:xfrm>
                <a:off x="4552060" y="0"/>
                <a:ext cx="4230383" cy="6215082"/>
              </a:xfrm>
              <a:prstGeom prst="rect">
                <a:avLst/>
              </a:prstGeom>
              <a:grpFill/>
              <a:ln>
                <a:noFill/>
              </a:ln>
              <a:effectLst>
                <a:outerShdw blurRad="44450" dist="27940" dir="5400000" algn="ctr">
                  <a:srgbClr val="000000">
                    <a:alpha val="32000"/>
                  </a:srgbClr>
                </a:outerShdw>
              </a:effectLst>
            </p:spPr>
            <p:style>
              <a:lnRef idx="0">
                <a:scrgbClr r="0" g="0" b="0"/>
              </a:lnRef>
              <a:fillRef idx="1">
                <a:schemeClr val="accent1">
                  <a:tint val="40000"/>
                  <a:hueOff val="0"/>
                  <a:satOff val="0"/>
                  <a:lumOff val="0"/>
                  <a:alphaOff val="0"/>
                </a:schemeClr>
              </a:fillRef>
              <a:effectRef idx="0">
                <a:scrgbClr r="0" g="0" b="0"/>
              </a:effectRef>
              <a:fontRef idx="minor">
                <a:schemeClr val="dk1">
                  <a:hueOff val="0"/>
                  <a:satOff val="0"/>
                  <a:lumOff val="0"/>
                  <a:alphaOff val="0"/>
                </a:schemeClr>
              </a:fontRef>
            </p:style>
            <p:txBody>
              <a:bodyPr/>
              <a:lstStyle/>
              <a:p>
                <a:endParaRPr lang="es-HN"/>
              </a:p>
            </p:txBody>
          </p:sp>
          <p:sp>
            <p:nvSpPr>
              <p:cNvPr id="8" name="7 Rectángulo"/>
              <p:cNvSpPr/>
              <p:nvPr/>
            </p:nvSpPr>
            <p:spPr>
              <a:xfrm>
                <a:off x="4552060" y="0"/>
                <a:ext cx="4230383" cy="1864524"/>
              </a:xfrm>
              <a:prstGeom prst="rect">
                <a:avLst/>
              </a:prstGeom>
              <a:grpFill/>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7160" tIns="137160" rIns="137160" bIns="137160" numCol="1" spcCol="1270" anchor="ctr" anchorCtr="0">
                <a:no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es-MX" sz="3600" b="0" i="0" u="none" strike="noStrike" kern="1200" cap="none" spc="0" normalizeH="0" baseline="0" noProof="0" dirty="0">
                    <a:ln>
                      <a:noFill/>
                    </a:ln>
                    <a:solidFill>
                      <a:srgbClr val="002060"/>
                    </a:solidFill>
                    <a:effectLst/>
                    <a:uLnTx/>
                    <a:uFillTx/>
                    <a:latin typeface="Calibri"/>
                    <a:ea typeface="+mn-ea"/>
                    <a:cs typeface="+mn-cs"/>
                  </a:rPr>
                  <a:t>DESVENTAJAS</a:t>
                </a:r>
              </a:p>
            </p:txBody>
          </p:sp>
        </p:grpSp>
      </p:grpSp>
      <p:grpSp>
        <p:nvGrpSpPr>
          <p:cNvPr id="9" name="Diagram group"/>
          <p:cNvGrpSpPr/>
          <p:nvPr/>
        </p:nvGrpSpPr>
        <p:grpSpPr>
          <a:xfrm>
            <a:off x="1857356" y="2357430"/>
            <a:ext cx="5192615" cy="2428892"/>
            <a:chOff x="4975098" y="1864524"/>
            <a:chExt cx="3384307" cy="4039803"/>
          </a:xfrm>
          <a:solidFill>
            <a:schemeClr val="tx2">
              <a:lumMod val="50000"/>
            </a:schemeClr>
          </a:solidFill>
          <a:scene3d>
            <a:camera prst="orthographicFront">
              <a:rot lat="0" lon="0" rev="0"/>
            </a:camera>
            <a:lightRig rig="balanced" dir="t">
              <a:rot lat="0" lon="0" rev="8700000"/>
            </a:lightRig>
          </a:scene3d>
        </p:grpSpPr>
        <p:grpSp>
          <p:nvGrpSpPr>
            <p:cNvPr id="10" name="9 Grupo"/>
            <p:cNvGrpSpPr/>
            <p:nvPr/>
          </p:nvGrpSpPr>
          <p:grpSpPr>
            <a:xfrm>
              <a:off x="4975098" y="1864524"/>
              <a:ext cx="3384307" cy="4039803"/>
              <a:chOff x="4975098" y="1864524"/>
              <a:chExt cx="3384307" cy="4039803"/>
            </a:xfrm>
            <a:grpFill/>
            <a:scene3d>
              <a:camera prst="orthographicFront">
                <a:rot lat="0" lon="0" rev="0"/>
              </a:camera>
              <a:lightRig rig="balanced" dir="t">
                <a:rot lat="0" lon="0" rev="8700000"/>
              </a:lightRig>
            </a:scene3d>
          </p:grpSpPr>
          <p:sp>
            <p:nvSpPr>
              <p:cNvPr id="11" name="10 Rectángulo redondeado"/>
              <p:cNvSpPr/>
              <p:nvPr/>
            </p:nvSpPr>
            <p:spPr>
              <a:xfrm>
                <a:off x="4975098" y="1864524"/>
                <a:ext cx="3384307" cy="4039803"/>
              </a:xfrm>
              <a:prstGeom prst="roundRect">
                <a:avLst>
                  <a:gd name="adj" fmla="val 10000"/>
                </a:avLst>
              </a:prstGeom>
              <a:grpFill/>
              <a:ln>
                <a:noFill/>
              </a:ln>
              <a:effectLst>
                <a:outerShdw blurRad="44450" dist="27940" dir="5400000" algn="ctr">
                  <a:srgbClr val="000000">
                    <a:alpha val="32000"/>
                  </a:srgbClr>
                </a:outerShdw>
              </a:effectLst>
              <a:sp3d>
                <a:bevelT w="190500" h="38100"/>
              </a:sp3d>
            </p:spPr>
            <p:style>
              <a:lnRef idx="2">
                <a:scrgbClr r="0" g="0" b="0"/>
              </a:lnRef>
              <a:fillRef idx="1">
                <a:schemeClr val="accent1">
                  <a:hueOff val="0"/>
                  <a:satOff val="0"/>
                  <a:lumOff val="0"/>
                  <a:alphaOff val="0"/>
                </a:schemeClr>
              </a:fillRef>
              <a:effectRef idx="0">
                <a:scrgbClr r="0" g="0" b="0"/>
              </a:effectRef>
              <a:fontRef idx="minor">
                <a:schemeClr val="lt1"/>
              </a:fontRef>
            </p:style>
            <p:txBody>
              <a:bodyPr/>
              <a:lstStyle/>
              <a:p>
                <a:endParaRPr lang="es-HN"/>
              </a:p>
            </p:txBody>
          </p:sp>
          <p:sp>
            <p:nvSpPr>
              <p:cNvPr id="12" name="11 Rectángulo"/>
              <p:cNvSpPr/>
              <p:nvPr/>
            </p:nvSpPr>
            <p:spPr>
              <a:xfrm>
                <a:off x="5074221" y="1963647"/>
                <a:ext cx="3186061" cy="3841557"/>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60960" tIns="45720" rIns="60960" bIns="4572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s-MX" sz="2800" b="0" i="0" u="none" strike="noStrike" kern="1200" cap="none" spc="0" normalizeH="0" baseline="0" noProof="0" dirty="0">
                    <a:ln>
                      <a:noFill/>
                    </a:ln>
                    <a:solidFill>
                      <a:prstClr val="white"/>
                    </a:solidFill>
                    <a:effectLst/>
                    <a:uLnTx/>
                    <a:uFillTx/>
                    <a:latin typeface="Calibri"/>
                    <a:ea typeface="+mn-ea"/>
                    <a:cs typeface="+mn-cs"/>
                  </a:rPr>
                  <a:t>Incremento en costo generado por la electrónica adicional necesaria.</a:t>
                </a:r>
              </a:p>
            </p:txBody>
          </p:sp>
        </p:grpSp>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FC578098-4526-497F-BEF5-A1542FAE1A7A}"/>
              </a:ext>
            </a:extLst>
          </p:cNvPr>
          <p:cNvPicPr>
            <a:picLocks noChangeAspect="1"/>
          </p:cNvPicPr>
          <p:nvPr/>
        </p:nvPicPr>
        <p:blipFill>
          <a:blip r:embed="rId2"/>
          <a:stretch>
            <a:fillRect/>
          </a:stretch>
        </p:blipFill>
        <p:spPr>
          <a:xfrm>
            <a:off x="947737" y="471487"/>
            <a:ext cx="7248525" cy="5915025"/>
          </a:xfrm>
          <a:prstGeom prst="rect">
            <a:avLst/>
          </a:prstGeom>
        </p:spPr>
      </p:pic>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6 Rectángulo redondeado"/>
          <p:cNvSpPr/>
          <p:nvPr/>
        </p:nvSpPr>
        <p:spPr>
          <a:xfrm>
            <a:off x="1071538" y="3071810"/>
            <a:ext cx="642942" cy="428628"/>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7 Rectángulo redondeado"/>
          <p:cNvSpPr/>
          <p:nvPr/>
        </p:nvSpPr>
        <p:spPr>
          <a:xfrm>
            <a:off x="5214942" y="2643182"/>
            <a:ext cx="785818" cy="214314"/>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Imagen 13">
            <a:extLst>
              <a:ext uri="{FF2B5EF4-FFF2-40B4-BE49-F238E27FC236}">
                <a16:creationId xmlns:a16="http://schemas.microsoft.com/office/drawing/2014/main" id="{7AC28705-3359-4C27-8A04-3D73138A41B3}"/>
              </a:ext>
            </a:extLst>
          </p:cNvPr>
          <p:cNvPicPr>
            <a:picLocks noChangeAspect="1"/>
          </p:cNvPicPr>
          <p:nvPr/>
        </p:nvPicPr>
        <p:blipFill>
          <a:blip r:embed="rId3"/>
          <a:stretch>
            <a:fillRect/>
          </a:stretch>
        </p:blipFill>
        <p:spPr>
          <a:xfrm>
            <a:off x="4244035" y="136524"/>
            <a:ext cx="4295775" cy="8667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85802"/>
            <a:ext cx="8229600" cy="1143000"/>
          </a:xfrm>
        </p:spPr>
        <p:txBody>
          <a:bodyPr>
            <a:noAutofit/>
          </a:bodyPr>
          <a:lstStyle/>
          <a:p>
            <a:r>
              <a:rPr lang="es-MX" sz="3600" dirty="0">
                <a:solidFill>
                  <a:srgbClr val="002060"/>
                </a:solidFill>
              </a:rPr>
              <a:t>La dirección hexadecimal 16339C tiene la etiqueta 058CE7</a:t>
            </a:r>
          </a:p>
        </p:txBody>
      </p:sp>
      <p:pic>
        <p:nvPicPr>
          <p:cNvPr id="27651" name="Picture 3"/>
          <p:cNvPicPr>
            <a:picLocks noGrp="1" noChangeAspect="1" noChangeArrowheads="1"/>
          </p:cNvPicPr>
          <p:nvPr>
            <p:ph idx="1"/>
          </p:nvPr>
        </p:nvPicPr>
        <p:blipFill>
          <a:blip r:embed="rId2"/>
          <a:srcRect/>
          <a:stretch>
            <a:fillRect/>
          </a:stretch>
        </p:blipFill>
        <p:spPr bwMode="auto">
          <a:xfrm>
            <a:off x="93297" y="3071811"/>
            <a:ext cx="8979297" cy="1460780"/>
          </a:xfrm>
          <a:prstGeom prst="rect">
            <a:avLst/>
          </a:prstGeom>
          <a:noFill/>
          <a:ln w="9525">
            <a:noFill/>
            <a:miter lim="800000"/>
            <a:headEnd/>
            <a:tailEnd/>
          </a:ln>
          <a:effectLst/>
        </p:spPr>
      </p:pic>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7651"/>
                                        </p:tgtEl>
                                        <p:attrNameLst>
                                          <p:attrName>style.visibility</p:attrName>
                                        </p:attrNameLst>
                                      </p:cBhvr>
                                      <p:to>
                                        <p:strVal val="visible"/>
                                      </p:to>
                                    </p:set>
                                    <p:animEffect transition="in" filter="barn(inVertical)">
                                      <p:cBhvr>
                                        <p:cTn id="12" dur="2000"/>
                                        <p:tgtEl>
                                          <p:spTgt spid="27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AA18AE3-9F5E-B9E9-BE0F-CE1D13F4D8D0}"/>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2F62615A-FDAE-B30A-42C7-DBADD5388C6C}"/>
              </a:ext>
            </a:extLst>
          </p:cNvPr>
          <p:cNvSpPr>
            <a:spLocks noGrp="1"/>
          </p:cNvSpPr>
          <p:nvPr>
            <p:ph type="ftr" sz="quarter" idx="11"/>
          </p:nvPr>
        </p:nvSpPr>
        <p:spPr/>
        <p:txBody>
          <a:bodyPr/>
          <a:lstStyle/>
          <a:p>
            <a:r>
              <a:rPr lang="es-MX"/>
              <a:t>Arquitectura de Computadores</a:t>
            </a:r>
          </a:p>
        </p:txBody>
      </p:sp>
      <p:sp>
        <p:nvSpPr>
          <p:cNvPr id="4" name="Marcador de número de diapositiva 3">
            <a:extLst>
              <a:ext uri="{FF2B5EF4-FFF2-40B4-BE49-F238E27FC236}">
                <a16:creationId xmlns:a16="http://schemas.microsoft.com/office/drawing/2014/main" id="{44B46D08-63EA-29B3-0AF8-5135E0F3906F}"/>
              </a:ext>
            </a:extLst>
          </p:cNvPr>
          <p:cNvSpPr>
            <a:spLocks noGrp="1"/>
          </p:cNvSpPr>
          <p:nvPr>
            <p:ph type="sldNum" sz="quarter" idx="12"/>
          </p:nvPr>
        </p:nvSpPr>
        <p:spPr/>
        <p:txBody>
          <a:bodyPr/>
          <a:lstStyle/>
          <a:p>
            <a:fld id="{5B3FB27E-8011-4B47-ACF1-F2A542C1FF6D}" type="slidenum">
              <a:rPr lang="es-MX" smtClean="0"/>
              <a:pPr/>
              <a:t>79</a:t>
            </a:fld>
            <a:endParaRPr lang="es-MX"/>
          </a:p>
        </p:txBody>
      </p:sp>
      <p:graphicFrame>
        <p:nvGraphicFramePr>
          <p:cNvPr id="5" name="Diagrama 4">
            <a:extLst>
              <a:ext uri="{FF2B5EF4-FFF2-40B4-BE49-F238E27FC236}">
                <a16:creationId xmlns:a16="http://schemas.microsoft.com/office/drawing/2014/main" id="{54D89026-00A5-7E74-946C-C1A5EBF7E547}"/>
              </a:ext>
            </a:extLst>
          </p:cNvPr>
          <p:cNvGraphicFramePr/>
          <p:nvPr>
            <p:extLst>
              <p:ext uri="{D42A27DB-BD31-4B8C-83A1-F6EECF244321}">
                <p14:modId xmlns:p14="http://schemas.microsoft.com/office/powerpoint/2010/main" val="1062366836"/>
              </p:ext>
            </p:extLst>
          </p:nvPr>
        </p:nvGraphicFramePr>
        <p:xfrm>
          <a:off x="98475" y="52120"/>
          <a:ext cx="8932985" cy="6320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27C9AF04-E7B9-7CE1-FF9C-3EF57756D8EA}"/>
              </a:ext>
            </a:extLst>
          </p:cNvPr>
          <p:cNvSpPr txBox="1"/>
          <p:nvPr/>
        </p:nvSpPr>
        <p:spPr>
          <a:xfrm>
            <a:off x="3124200" y="136525"/>
            <a:ext cx="4572000" cy="1077218"/>
          </a:xfrm>
          <a:prstGeom prst="rect">
            <a:avLst/>
          </a:prstGeom>
          <a:noFill/>
        </p:spPr>
        <p:txBody>
          <a:bodyPr wrap="square">
            <a:spAutoFit/>
          </a:bodyPr>
          <a:lstStyle/>
          <a:p>
            <a:pPr algn="ctr"/>
            <a:r>
              <a:rPr lang="es-HN" sz="3200" b="1" dirty="0">
                <a:solidFill>
                  <a:srgbClr val="0070C0"/>
                </a:solidFill>
              </a:rPr>
              <a:t>ASIGNACION ASOCIATIVA POR CONJUNTOS</a:t>
            </a:r>
          </a:p>
        </p:txBody>
      </p:sp>
      <mc:AlternateContent xmlns:mc="http://schemas.openxmlformats.org/markup-compatibility/2006" xmlns:a14="http://schemas.microsoft.com/office/drawing/2010/main">
        <mc:Choice Requires="a14">
          <p:sp>
            <p:nvSpPr>
              <p:cNvPr id="8" name="CuadroTexto 7">
                <a:extLst>
                  <a:ext uri="{FF2B5EF4-FFF2-40B4-BE49-F238E27FC236}">
                    <a16:creationId xmlns:a16="http://schemas.microsoft.com/office/drawing/2014/main" id="{A6D70929-1851-8408-FDD9-CE93DC9B38D2}"/>
                  </a:ext>
                </a:extLst>
              </p:cNvPr>
              <p:cNvSpPr txBox="1"/>
              <p:nvPr/>
            </p:nvSpPr>
            <p:spPr>
              <a:xfrm>
                <a:off x="4135902" y="4572000"/>
                <a:ext cx="162826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sz="2400" b="0" i="0" smtClean="0">
                          <a:solidFill>
                            <a:schemeClr val="bg1"/>
                          </a:solidFill>
                          <a:latin typeface="Cambria Math" panose="02040503050406030204" pitchFamily="18" charset="0"/>
                        </a:rPr>
                        <m:t>m</m:t>
                      </m:r>
                      <m:r>
                        <a:rPr lang="es-ES" sz="2400" b="0" i="0" smtClean="0">
                          <a:solidFill>
                            <a:schemeClr val="bg1"/>
                          </a:solidFill>
                          <a:latin typeface="Cambria Math" panose="02040503050406030204" pitchFamily="18" charset="0"/>
                          <a:ea typeface="Cambria Math" panose="02040503050406030204" pitchFamily="18" charset="0"/>
                        </a:rPr>
                        <m:t>=</m:t>
                      </m:r>
                      <m:r>
                        <m:rPr>
                          <m:sty m:val="p"/>
                        </m:rPr>
                        <a:rPr lang="es-ES" sz="2400" b="0" i="0" smtClean="0">
                          <a:solidFill>
                            <a:schemeClr val="bg1"/>
                          </a:solidFill>
                          <a:latin typeface="Cambria Math" panose="02040503050406030204" pitchFamily="18" charset="0"/>
                          <a:ea typeface="Cambria Math" panose="02040503050406030204" pitchFamily="18" charset="0"/>
                        </a:rPr>
                        <m:t>v</m:t>
                      </m:r>
                      <m:r>
                        <a:rPr lang="es-ES" sz="2400" b="0" i="0" smtClean="0">
                          <a:solidFill>
                            <a:schemeClr val="bg1"/>
                          </a:solidFill>
                          <a:latin typeface="Cambria Math" panose="02040503050406030204" pitchFamily="18" charset="0"/>
                          <a:ea typeface="Cambria Math" panose="02040503050406030204" pitchFamily="18" charset="0"/>
                        </a:rPr>
                        <m:t>×</m:t>
                      </m:r>
                      <m:r>
                        <m:rPr>
                          <m:sty m:val="p"/>
                        </m:rPr>
                        <a:rPr lang="es-ES" sz="2400" b="0" i="0" smtClean="0">
                          <a:solidFill>
                            <a:schemeClr val="bg1"/>
                          </a:solidFill>
                          <a:latin typeface="Cambria Math" panose="02040503050406030204" pitchFamily="18" charset="0"/>
                          <a:ea typeface="Cambria Math" panose="02040503050406030204" pitchFamily="18" charset="0"/>
                        </a:rPr>
                        <m:t>k</m:t>
                      </m:r>
                    </m:oMath>
                  </m:oMathPara>
                </a14:m>
                <a:endParaRPr lang="es-HN" sz="2400" dirty="0">
                  <a:solidFill>
                    <a:schemeClr val="bg1"/>
                  </a:solidFill>
                </a:endParaRPr>
              </a:p>
            </p:txBody>
          </p:sp>
        </mc:Choice>
        <mc:Fallback xmlns="">
          <p:sp>
            <p:nvSpPr>
              <p:cNvPr id="8" name="CuadroTexto 7">
                <a:extLst>
                  <a:ext uri="{FF2B5EF4-FFF2-40B4-BE49-F238E27FC236}">
                    <a16:creationId xmlns:a16="http://schemas.microsoft.com/office/drawing/2014/main" id="{A6D70929-1851-8408-FDD9-CE93DC9B38D2}"/>
                  </a:ext>
                </a:extLst>
              </p:cNvPr>
              <p:cNvSpPr txBox="1">
                <a:spLocks noRot="1" noChangeAspect="1" noMove="1" noResize="1" noEditPoints="1" noAdjustHandles="1" noChangeArrowheads="1" noChangeShapeType="1" noTextEdit="1"/>
              </p:cNvSpPr>
              <p:nvPr/>
            </p:nvSpPr>
            <p:spPr>
              <a:xfrm>
                <a:off x="4135902" y="4572000"/>
                <a:ext cx="1628266" cy="461665"/>
              </a:xfrm>
              <a:prstGeom prst="rect">
                <a:avLst/>
              </a:prstGeom>
              <a:blipFill>
                <a:blip r:embed="rId7"/>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9" name="CuadroTexto 8">
                <a:extLst>
                  <a:ext uri="{FF2B5EF4-FFF2-40B4-BE49-F238E27FC236}">
                    <a16:creationId xmlns:a16="http://schemas.microsoft.com/office/drawing/2014/main" id="{09D60D82-80F7-507B-BE60-340BB4CB54D0}"/>
                  </a:ext>
                </a:extLst>
              </p:cNvPr>
              <p:cNvSpPr txBox="1"/>
              <p:nvPr/>
            </p:nvSpPr>
            <p:spPr>
              <a:xfrm>
                <a:off x="3900887" y="5233342"/>
                <a:ext cx="211891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s-ES" sz="2400" b="0" i="0" smtClean="0">
                          <a:solidFill>
                            <a:schemeClr val="bg1"/>
                          </a:solidFill>
                          <a:latin typeface="Cambria Math" panose="02040503050406030204" pitchFamily="18" charset="0"/>
                        </a:rPr>
                        <m:t>i</m:t>
                      </m:r>
                      <m:r>
                        <a:rPr lang="es-ES" sz="2400" b="0" i="0" smtClean="0">
                          <a:solidFill>
                            <a:schemeClr val="bg1"/>
                          </a:solidFill>
                          <a:latin typeface="Cambria Math" panose="02040503050406030204" pitchFamily="18" charset="0"/>
                          <a:ea typeface="Cambria Math" panose="02040503050406030204" pitchFamily="18" charset="0"/>
                        </a:rPr>
                        <m:t>=</m:t>
                      </m:r>
                      <m:r>
                        <m:rPr>
                          <m:sty m:val="p"/>
                        </m:rPr>
                        <a:rPr lang="es-ES" sz="2400" b="0" i="0" smtClean="0">
                          <a:solidFill>
                            <a:schemeClr val="bg1"/>
                          </a:solidFill>
                          <a:latin typeface="Cambria Math" panose="02040503050406030204" pitchFamily="18" charset="0"/>
                          <a:ea typeface="Cambria Math" panose="02040503050406030204" pitchFamily="18" charset="0"/>
                        </a:rPr>
                        <m:t>j</m:t>
                      </m:r>
                      <m:r>
                        <a:rPr lang="es-ES" sz="2400" b="0" i="0" smtClean="0">
                          <a:solidFill>
                            <a:schemeClr val="bg1"/>
                          </a:solidFill>
                          <a:latin typeface="Cambria Math" panose="02040503050406030204" pitchFamily="18" charset="0"/>
                          <a:ea typeface="Cambria Math" panose="02040503050406030204" pitchFamily="18" charset="0"/>
                        </a:rPr>
                        <m:t> </m:t>
                      </m:r>
                      <m:r>
                        <m:rPr>
                          <m:sty m:val="p"/>
                        </m:rPr>
                        <a:rPr lang="es-ES" sz="2400" b="0" i="0" smtClean="0">
                          <a:solidFill>
                            <a:schemeClr val="bg1"/>
                          </a:solidFill>
                          <a:latin typeface="Cambria Math" panose="02040503050406030204" pitchFamily="18" charset="0"/>
                          <a:ea typeface="Cambria Math" panose="02040503050406030204" pitchFamily="18" charset="0"/>
                        </a:rPr>
                        <m:t>m</m:t>
                      </m:r>
                      <m:r>
                        <a:rPr lang="es-ES" sz="2400" b="0" i="0" smtClean="0">
                          <a:solidFill>
                            <a:schemeClr val="bg1"/>
                          </a:solidFill>
                          <a:latin typeface="Cambria Math" panose="02040503050406030204" pitchFamily="18" charset="0"/>
                          <a:ea typeface="Cambria Math" panose="02040503050406030204" pitchFamily="18" charset="0"/>
                        </a:rPr>
                        <m:t>ó</m:t>
                      </m:r>
                      <m:r>
                        <m:rPr>
                          <m:sty m:val="p"/>
                        </m:rPr>
                        <a:rPr lang="es-ES" sz="2400" b="0" i="0" smtClean="0">
                          <a:solidFill>
                            <a:schemeClr val="bg1"/>
                          </a:solidFill>
                          <a:latin typeface="Cambria Math" panose="02040503050406030204" pitchFamily="18" charset="0"/>
                          <a:ea typeface="Cambria Math" panose="02040503050406030204" pitchFamily="18" charset="0"/>
                        </a:rPr>
                        <m:t>dulo</m:t>
                      </m:r>
                      <m:r>
                        <a:rPr lang="es-ES" sz="2400" b="0" i="0" smtClean="0">
                          <a:solidFill>
                            <a:schemeClr val="bg1"/>
                          </a:solidFill>
                          <a:latin typeface="Cambria Math" panose="02040503050406030204" pitchFamily="18" charset="0"/>
                          <a:ea typeface="Cambria Math" panose="02040503050406030204" pitchFamily="18" charset="0"/>
                        </a:rPr>
                        <m:t> </m:t>
                      </m:r>
                      <m:r>
                        <m:rPr>
                          <m:sty m:val="p"/>
                        </m:rPr>
                        <a:rPr lang="es-ES" sz="2400" b="0" i="0" smtClean="0">
                          <a:solidFill>
                            <a:schemeClr val="bg1"/>
                          </a:solidFill>
                          <a:latin typeface="Cambria Math" panose="02040503050406030204" pitchFamily="18" charset="0"/>
                          <a:ea typeface="Cambria Math" panose="02040503050406030204" pitchFamily="18" charset="0"/>
                        </a:rPr>
                        <m:t>v</m:t>
                      </m:r>
                    </m:oMath>
                  </m:oMathPara>
                </a14:m>
                <a:endParaRPr lang="es-HN" sz="2400" dirty="0">
                  <a:solidFill>
                    <a:schemeClr val="bg1"/>
                  </a:solidFill>
                </a:endParaRPr>
              </a:p>
            </p:txBody>
          </p:sp>
        </mc:Choice>
        <mc:Fallback xmlns="">
          <p:sp>
            <p:nvSpPr>
              <p:cNvPr id="9" name="CuadroTexto 8">
                <a:extLst>
                  <a:ext uri="{FF2B5EF4-FFF2-40B4-BE49-F238E27FC236}">
                    <a16:creationId xmlns:a16="http://schemas.microsoft.com/office/drawing/2014/main" id="{09D60D82-80F7-507B-BE60-340BB4CB54D0}"/>
                  </a:ext>
                </a:extLst>
              </p:cNvPr>
              <p:cNvSpPr txBox="1">
                <a:spLocks noRot="1" noChangeAspect="1" noMove="1" noResize="1" noEditPoints="1" noAdjustHandles="1" noChangeArrowheads="1" noChangeShapeType="1" noTextEdit="1"/>
              </p:cNvSpPr>
              <p:nvPr/>
            </p:nvSpPr>
            <p:spPr>
              <a:xfrm>
                <a:off x="3900887" y="5233342"/>
                <a:ext cx="2118913" cy="461665"/>
              </a:xfrm>
              <a:prstGeom prst="rect">
                <a:avLst/>
              </a:prstGeom>
              <a:blipFill>
                <a:blip r:embed="rId8"/>
                <a:stretch>
                  <a:fillRect b="-15789"/>
                </a:stretch>
              </a:blipFill>
            </p:spPr>
            <p:txBody>
              <a:bodyPr/>
              <a:lstStyle/>
              <a:p>
                <a:r>
                  <a:rPr lang="es-HN">
                    <a:noFill/>
                  </a:rPr>
                  <a:t> </a:t>
                </a:r>
              </a:p>
            </p:txBody>
          </p:sp>
        </mc:Fallback>
      </mc:AlternateContent>
    </p:spTree>
    <p:extLst>
      <p:ext uri="{BB962C8B-B14F-4D97-AF65-F5344CB8AC3E}">
        <p14:creationId xmlns:p14="http://schemas.microsoft.com/office/powerpoint/2010/main" val="6856657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A0D7D18-F747-4E39-A6C1-24161F807CAA}"/>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57C19043-15B4-4FC3-A2C3-1F07808C9E79}"/>
              </a:ext>
            </a:extLst>
          </p:cNvPr>
          <p:cNvSpPr>
            <a:spLocks noGrp="1"/>
          </p:cNvSpPr>
          <p:nvPr>
            <p:ph type="ftr" sz="quarter" idx="11"/>
          </p:nvPr>
        </p:nvSpPr>
        <p:spPr/>
        <p:txBody>
          <a:bodyPr/>
          <a:lstStyle/>
          <a:p>
            <a:r>
              <a:rPr lang="es-MX"/>
              <a:t>Arquitectura de Computadoras</a:t>
            </a:r>
          </a:p>
        </p:txBody>
      </p:sp>
      <p:sp>
        <p:nvSpPr>
          <p:cNvPr id="4" name="Marcador de número de diapositiva 3">
            <a:extLst>
              <a:ext uri="{FF2B5EF4-FFF2-40B4-BE49-F238E27FC236}">
                <a16:creationId xmlns:a16="http://schemas.microsoft.com/office/drawing/2014/main" id="{B62716B4-F5AF-42BF-A73A-083C95C6CC45}"/>
              </a:ext>
            </a:extLst>
          </p:cNvPr>
          <p:cNvSpPr>
            <a:spLocks noGrp="1"/>
          </p:cNvSpPr>
          <p:nvPr>
            <p:ph type="sldNum" sz="quarter" idx="12"/>
          </p:nvPr>
        </p:nvSpPr>
        <p:spPr/>
        <p:txBody>
          <a:bodyPr/>
          <a:lstStyle/>
          <a:p>
            <a:fld id="{5B3FB27E-8011-4B47-ACF1-F2A542C1FF6D}" type="slidenum">
              <a:rPr lang="es-MX" smtClean="0"/>
              <a:pPr/>
              <a:t>80</a:t>
            </a:fld>
            <a:endParaRPr lang="es-MX"/>
          </a:p>
        </p:txBody>
      </p:sp>
      <p:graphicFrame>
        <p:nvGraphicFramePr>
          <p:cNvPr id="5" name="Diagrama 4">
            <a:extLst>
              <a:ext uri="{FF2B5EF4-FFF2-40B4-BE49-F238E27FC236}">
                <a16:creationId xmlns:a16="http://schemas.microsoft.com/office/drawing/2014/main" id="{CA79AE5A-C852-4B53-8E7E-99BBB455BD46}"/>
              </a:ext>
            </a:extLst>
          </p:cNvPr>
          <p:cNvGraphicFramePr/>
          <p:nvPr>
            <p:extLst>
              <p:ext uri="{D42A27DB-BD31-4B8C-83A1-F6EECF244321}">
                <p14:modId xmlns:p14="http://schemas.microsoft.com/office/powerpoint/2010/main" val="818925172"/>
              </p:ext>
            </p:extLst>
          </p:nvPr>
        </p:nvGraphicFramePr>
        <p:xfrm>
          <a:off x="116230" y="52120"/>
          <a:ext cx="8932985" cy="6320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E732AB65-EA3C-46B9-9FC1-0F9DD8A82030}"/>
              </a:ext>
            </a:extLst>
          </p:cNvPr>
          <p:cNvSpPr txBox="1"/>
          <p:nvPr/>
        </p:nvSpPr>
        <p:spPr>
          <a:xfrm>
            <a:off x="2911135" y="234180"/>
            <a:ext cx="5300709" cy="954107"/>
          </a:xfrm>
          <a:prstGeom prst="rect">
            <a:avLst/>
          </a:prstGeom>
          <a:noFill/>
        </p:spPr>
        <p:txBody>
          <a:bodyPr wrap="square">
            <a:spAutoFit/>
          </a:bodyPr>
          <a:lstStyle/>
          <a:p>
            <a:pPr algn="ctr"/>
            <a:r>
              <a:rPr lang="es-HN" sz="2800" b="1" dirty="0">
                <a:solidFill>
                  <a:srgbClr val="0070C0"/>
                </a:solidFill>
              </a:rPr>
              <a:t>CARACTERISTICAS ASIGNACION ASOCIATIVA POR CONJUNTOS</a:t>
            </a:r>
          </a:p>
        </p:txBody>
      </p:sp>
    </p:spTree>
    <p:extLst>
      <p:ext uri="{BB962C8B-B14F-4D97-AF65-F5344CB8AC3E}">
        <p14:creationId xmlns:p14="http://schemas.microsoft.com/office/powerpoint/2010/main" val="14964377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Imagen 6">
            <a:extLst>
              <a:ext uri="{FF2B5EF4-FFF2-40B4-BE49-F238E27FC236}">
                <a16:creationId xmlns:a16="http://schemas.microsoft.com/office/drawing/2014/main" id="{893B6764-9D8B-44D8-A0B9-CDCBC8403B00}"/>
              </a:ext>
            </a:extLst>
          </p:cNvPr>
          <p:cNvPicPr>
            <a:picLocks noChangeAspect="1"/>
          </p:cNvPicPr>
          <p:nvPr/>
        </p:nvPicPr>
        <p:blipFill>
          <a:blip r:embed="rId2"/>
          <a:stretch>
            <a:fillRect/>
          </a:stretch>
        </p:blipFill>
        <p:spPr>
          <a:xfrm>
            <a:off x="1648979" y="435001"/>
            <a:ext cx="5826019" cy="5702062"/>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1 Título">
            <a:extLst>
              <a:ext uri="{FF2B5EF4-FFF2-40B4-BE49-F238E27FC236}">
                <a16:creationId xmlns:a16="http://schemas.microsoft.com/office/drawing/2014/main" id="{D73251EE-C8CA-4764-A2A2-27FC0A55386D}"/>
              </a:ext>
            </a:extLst>
          </p:cNvPr>
          <p:cNvSpPr txBox="1">
            <a:spLocks/>
          </p:cNvSpPr>
          <p:nvPr/>
        </p:nvSpPr>
        <p:spPr>
          <a:xfrm>
            <a:off x="457200" y="81639"/>
            <a:ext cx="8229600" cy="840019"/>
          </a:xfrm>
          <a:prstGeom prst="rect">
            <a:avLst/>
          </a:prstGeom>
        </p:spPr>
        <p:txBody>
          <a:bodyPr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2800" b="1" dirty="0">
                <a:solidFill>
                  <a:srgbClr val="0070C0"/>
                </a:solidFill>
              </a:rPr>
              <a:t>ASIGNACION ASOCIATIVA POR CONJUNTOS</a:t>
            </a:r>
          </a:p>
        </p:txBody>
      </p:sp>
      <p:pic>
        <p:nvPicPr>
          <p:cNvPr id="9" name="Imagen 8">
            <a:extLst>
              <a:ext uri="{FF2B5EF4-FFF2-40B4-BE49-F238E27FC236}">
                <a16:creationId xmlns:a16="http://schemas.microsoft.com/office/drawing/2014/main" id="{9CE59842-D580-4F54-B9E9-E33DD6002440}"/>
              </a:ext>
            </a:extLst>
          </p:cNvPr>
          <p:cNvPicPr>
            <a:picLocks noChangeAspect="1"/>
          </p:cNvPicPr>
          <p:nvPr/>
        </p:nvPicPr>
        <p:blipFill>
          <a:blip r:embed="rId2"/>
          <a:stretch>
            <a:fillRect/>
          </a:stretch>
        </p:blipFill>
        <p:spPr>
          <a:xfrm>
            <a:off x="157765" y="1217071"/>
            <a:ext cx="4002811" cy="3917646"/>
          </a:xfrm>
          <a:prstGeom prst="rect">
            <a:avLst/>
          </a:prstGeom>
        </p:spPr>
      </p:pic>
      <p:pic>
        <p:nvPicPr>
          <p:cNvPr id="11" name="Imagen 10">
            <a:extLst>
              <a:ext uri="{FF2B5EF4-FFF2-40B4-BE49-F238E27FC236}">
                <a16:creationId xmlns:a16="http://schemas.microsoft.com/office/drawing/2014/main" id="{8349D460-4D48-4BBB-AEAD-179C36959648}"/>
              </a:ext>
            </a:extLst>
          </p:cNvPr>
          <p:cNvPicPr>
            <a:picLocks noChangeAspect="1"/>
          </p:cNvPicPr>
          <p:nvPr/>
        </p:nvPicPr>
        <p:blipFill>
          <a:blip r:embed="rId3"/>
          <a:stretch>
            <a:fillRect/>
          </a:stretch>
        </p:blipFill>
        <p:spPr>
          <a:xfrm>
            <a:off x="4357457" y="1322881"/>
            <a:ext cx="4552950" cy="3962753"/>
          </a:xfrm>
          <a:prstGeom prst="rect">
            <a:avLst/>
          </a:prstGeom>
        </p:spPr>
      </p:pic>
      <p:sp>
        <p:nvSpPr>
          <p:cNvPr id="12" name="CuadroTexto 11">
            <a:extLst>
              <a:ext uri="{FF2B5EF4-FFF2-40B4-BE49-F238E27FC236}">
                <a16:creationId xmlns:a16="http://schemas.microsoft.com/office/drawing/2014/main" id="{E9C213E7-4E65-4810-8E1E-AB901D76DF62}"/>
              </a:ext>
            </a:extLst>
          </p:cNvPr>
          <p:cNvSpPr txBox="1"/>
          <p:nvPr/>
        </p:nvSpPr>
        <p:spPr>
          <a:xfrm>
            <a:off x="4837959" y="884699"/>
            <a:ext cx="3591945" cy="369332"/>
          </a:xfrm>
          <a:prstGeom prst="rect">
            <a:avLst/>
          </a:prstGeom>
          <a:noFill/>
        </p:spPr>
        <p:txBody>
          <a:bodyPr wrap="none" rtlCol="0">
            <a:spAutoFit/>
          </a:bodyPr>
          <a:lstStyle/>
          <a:p>
            <a:r>
              <a:rPr lang="es-ES" b="1" dirty="0">
                <a:solidFill>
                  <a:srgbClr val="0070C0"/>
                </a:solidFill>
              </a:rPr>
              <a:t>K=2 (Dos líneas o vías por conjunto)</a:t>
            </a:r>
            <a:endParaRPr lang="es-HN" b="1" dirty="0">
              <a:solidFill>
                <a:srgbClr val="0070C0"/>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8" name="7 Diagrama"/>
          <p:cNvGraphicFramePr/>
          <p:nvPr>
            <p:extLst>
              <p:ext uri="{D42A27DB-BD31-4B8C-83A1-F6EECF244321}">
                <p14:modId xmlns:p14="http://schemas.microsoft.com/office/powerpoint/2010/main" val="3264407657"/>
              </p:ext>
            </p:extLst>
          </p:nvPr>
        </p:nvGraphicFramePr>
        <p:xfrm>
          <a:off x="285720" y="1357298"/>
          <a:ext cx="8572560" cy="5072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10 Rectángulo"/>
          <p:cNvSpPr/>
          <p:nvPr/>
        </p:nvSpPr>
        <p:spPr>
          <a:xfrm>
            <a:off x="-142908" y="136525"/>
            <a:ext cx="9429816"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0070C0"/>
                </a:solidFill>
                <a:effectLst/>
                <a:uLnTx/>
                <a:uFillTx/>
                <a:latin typeface="Calibri"/>
                <a:ea typeface="+mn-ea"/>
                <a:cs typeface="+mn-cs"/>
              </a:rPr>
              <a:t>FORMATO DE DIRECCION DE MEMORIA ASIGNACION ASOCIATIVA POR CONJUNTOS</a:t>
            </a:r>
            <a:endParaRPr kumimoji="0" lang="es-MX" sz="1800" b="0" i="0" u="none" strike="noStrike" kern="1200" cap="none" spc="0" normalizeH="0" baseline="0" noProof="0" dirty="0">
              <a:ln>
                <a:noFill/>
              </a:ln>
              <a:solidFill>
                <a:srgbClr val="0070C0"/>
              </a:solidFill>
              <a:effectLst/>
              <a:uLnTx/>
              <a:uFillTx/>
              <a:latin typeface="Calibri"/>
              <a:ea typeface="+mn-ea"/>
              <a:cs typeface="+mn-cs"/>
            </a:endParaRPr>
          </a:p>
        </p:txBody>
      </p:sp>
      <p:pic>
        <p:nvPicPr>
          <p:cNvPr id="6" name="Imagen 5">
            <a:extLst>
              <a:ext uri="{FF2B5EF4-FFF2-40B4-BE49-F238E27FC236}">
                <a16:creationId xmlns:a16="http://schemas.microsoft.com/office/drawing/2014/main" id="{A58AFB7E-DD2F-4B2E-8E91-FE68FBFAA310}"/>
              </a:ext>
            </a:extLst>
          </p:cNvPr>
          <p:cNvPicPr>
            <a:picLocks noChangeAspect="1"/>
          </p:cNvPicPr>
          <p:nvPr/>
        </p:nvPicPr>
        <p:blipFill>
          <a:blip r:embed="rId7"/>
          <a:stretch>
            <a:fillRect/>
          </a:stretch>
        </p:blipFill>
        <p:spPr>
          <a:xfrm>
            <a:off x="590550" y="538148"/>
            <a:ext cx="7962900" cy="8191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4)">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26F1E9B-4427-4E37-9358-4135FA82E56B}"/>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EF926D1D-02F0-4F67-A2C0-D5E5070D0B61}"/>
              </a:ext>
            </a:extLst>
          </p:cNvPr>
          <p:cNvSpPr>
            <a:spLocks noGrp="1"/>
          </p:cNvSpPr>
          <p:nvPr>
            <p:ph type="ftr" sz="quarter" idx="11"/>
          </p:nvPr>
        </p:nvSpPr>
        <p:spPr/>
        <p:txBody>
          <a:bodyPr/>
          <a:lstStyle/>
          <a:p>
            <a:r>
              <a:rPr lang="es-MX"/>
              <a:t>Arquitectura de Computadores</a:t>
            </a:r>
          </a:p>
        </p:txBody>
      </p:sp>
      <p:sp>
        <p:nvSpPr>
          <p:cNvPr id="4" name="Marcador de número de diapositiva 3">
            <a:extLst>
              <a:ext uri="{FF2B5EF4-FFF2-40B4-BE49-F238E27FC236}">
                <a16:creationId xmlns:a16="http://schemas.microsoft.com/office/drawing/2014/main" id="{10B826ED-63D0-4163-8A07-16CA31A53BE2}"/>
              </a:ext>
            </a:extLst>
          </p:cNvPr>
          <p:cNvSpPr>
            <a:spLocks noGrp="1"/>
          </p:cNvSpPr>
          <p:nvPr>
            <p:ph type="sldNum" sz="quarter" idx="12"/>
          </p:nvPr>
        </p:nvSpPr>
        <p:spPr/>
        <p:txBody>
          <a:bodyPr/>
          <a:lstStyle/>
          <a:p>
            <a:fld id="{5B3FB27E-8011-4B47-ACF1-F2A542C1FF6D}" type="slidenum">
              <a:rPr lang="es-MX" smtClean="0"/>
              <a:pPr/>
              <a:t>84</a:t>
            </a:fld>
            <a:endParaRPr lang="es-MX"/>
          </a:p>
        </p:txBody>
      </p:sp>
      <p:sp>
        <p:nvSpPr>
          <p:cNvPr id="11" name="2 CuadroTexto">
            <a:extLst>
              <a:ext uri="{FF2B5EF4-FFF2-40B4-BE49-F238E27FC236}">
                <a16:creationId xmlns:a16="http://schemas.microsoft.com/office/drawing/2014/main" id="{AB7083F9-8CE6-4C70-818C-6567EC0B4925}"/>
              </a:ext>
            </a:extLst>
          </p:cNvPr>
          <p:cNvSpPr txBox="1"/>
          <p:nvPr/>
        </p:nvSpPr>
        <p:spPr>
          <a:xfrm>
            <a:off x="500034" y="71414"/>
            <a:ext cx="812408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chemeClr val="tx1">
                    <a:lumMod val="50000"/>
                    <a:lumOff val="50000"/>
                  </a:schemeClr>
                </a:solidFill>
                <a:effectLst/>
                <a:uLnTx/>
                <a:uFillTx/>
                <a:latin typeface="Calibri"/>
                <a:ea typeface="+mn-ea"/>
                <a:cs typeface="+mn-cs"/>
              </a:rPr>
              <a:t>ORGANIZACIÓN DE CACHE CON ASIGNACION ASOCIATIVA POR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chemeClr val="tx1">
                    <a:lumMod val="50000"/>
                    <a:lumOff val="50000"/>
                  </a:schemeClr>
                </a:solidFill>
                <a:effectLst/>
                <a:uLnTx/>
                <a:uFillTx/>
                <a:latin typeface="Calibri"/>
                <a:ea typeface="+mn-ea"/>
                <a:cs typeface="+mn-cs"/>
              </a:rPr>
              <a:t> CONJUNTOS DE k VÍAS</a:t>
            </a:r>
          </a:p>
        </p:txBody>
      </p:sp>
      <p:pic>
        <p:nvPicPr>
          <p:cNvPr id="7" name="Imagen 6">
            <a:extLst>
              <a:ext uri="{FF2B5EF4-FFF2-40B4-BE49-F238E27FC236}">
                <a16:creationId xmlns:a16="http://schemas.microsoft.com/office/drawing/2014/main" id="{080E10D5-3584-42D4-A58D-E5BC6DDBEC42}"/>
              </a:ext>
            </a:extLst>
          </p:cNvPr>
          <p:cNvPicPr>
            <a:picLocks noChangeAspect="1"/>
          </p:cNvPicPr>
          <p:nvPr/>
        </p:nvPicPr>
        <p:blipFill>
          <a:blip r:embed="rId2"/>
          <a:stretch>
            <a:fillRect/>
          </a:stretch>
        </p:blipFill>
        <p:spPr>
          <a:xfrm>
            <a:off x="0" y="766305"/>
            <a:ext cx="9144000" cy="5325390"/>
          </a:xfrm>
          <a:prstGeom prst="rect">
            <a:avLst/>
          </a:prstGeom>
        </p:spPr>
      </p:pic>
    </p:spTree>
    <p:extLst>
      <p:ext uri="{BB962C8B-B14F-4D97-AF65-F5344CB8AC3E}">
        <p14:creationId xmlns:p14="http://schemas.microsoft.com/office/powerpoint/2010/main" val="35125461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21BE39D-B38C-412C-B3B0-5E2642AF428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5E8F6609-C620-4BBB-96E0-1370FA1113B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Marcador de número de diapositiva 3">
            <a:extLst>
              <a:ext uri="{FF2B5EF4-FFF2-40B4-BE49-F238E27FC236}">
                <a16:creationId xmlns:a16="http://schemas.microsoft.com/office/drawing/2014/main" id="{175BE8BB-E679-4488-86C9-9D904C18EB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2 CuadroTexto">
            <a:extLst>
              <a:ext uri="{FF2B5EF4-FFF2-40B4-BE49-F238E27FC236}">
                <a16:creationId xmlns:a16="http://schemas.microsoft.com/office/drawing/2014/main" id="{BED96A27-E431-43CE-995A-47D6CD3184EC}"/>
              </a:ext>
            </a:extLst>
          </p:cNvPr>
          <p:cNvSpPr txBox="1"/>
          <p:nvPr/>
        </p:nvSpPr>
        <p:spPr>
          <a:xfrm>
            <a:off x="2150325" y="44624"/>
            <a:ext cx="482350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srgbClr val="0070C0"/>
                </a:solidFill>
                <a:effectLst/>
                <a:uLnTx/>
                <a:uFillTx/>
                <a:latin typeface="Calibri"/>
                <a:ea typeface="+mn-ea"/>
                <a:cs typeface="+mn-cs"/>
              </a:rPr>
              <a:t>ORGANIZACIÓN DE CACHE CON ASIGNACION ASOCIATIVA POR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srgbClr val="0070C0"/>
                </a:solidFill>
                <a:effectLst/>
                <a:uLnTx/>
                <a:uFillTx/>
                <a:latin typeface="Calibri"/>
                <a:ea typeface="+mn-ea"/>
                <a:cs typeface="+mn-cs"/>
              </a:rPr>
              <a:t> CONJUNTOS K=2</a:t>
            </a:r>
          </a:p>
        </p:txBody>
      </p:sp>
      <p:pic>
        <p:nvPicPr>
          <p:cNvPr id="6" name="Imagen 5">
            <a:extLst>
              <a:ext uri="{FF2B5EF4-FFF2-40B4-BE49-F238E27FC236}">
                <a16:creationId xmlns:a16="http://schemas.microsoft.com/office/drawing/2014/main" id="{551C3790-7BCA-488E-BED2-92080265EEDE}"/>
              </a:ext>
            </a:extLst>
          </p:cNvPr>
          <p:cNvPicPr>
            <a:picLocks noChangeAspect="1"/>
          </p:cNvPicPr>
          <p:nvPr/>
        </p:nvPicPr>
        <p:blipFill>
          <a:blip r:embed="rId2"/>
          <a:stretch>
            <a:fillRect/>
          </a:stretch>
        </p:blipFill>
        <p:spPr>
          <a:xfrm>
            <a:off x="1115616" y="432567"/>
            <a:ext cx="5838024" cy="5949280"/>
          </a:xfrm>
          <a:prstGeom prst="rect">
            <a:avLst/>
          </a:prstGeom>
        </p:spPr>
      </p:pic>
    </p:spTree>
    <p:extLst>
      <p:ext uri="{BB962C8B-B14F-4D97-AF65-F5344CB8AC3E}">
        <p14:creationId xmlns:p14="http://schemas.microsoft.com/office/powerpoint/2010/main" val="34979577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0A1EA16-7C48-4F47-983E-39DF37197E9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A10D8814-8BED-4581-BE68-5537989864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Marcador de número de diapositiva 3">
            <a:extLst>
              <a:ext uri="{FF2B5EF4-FFF2-40B4-BE49-F238E27FC236}">
                <a16:creationId xmlns:a16="http://schemas.microsoft.com/office/drawing/2014/main" id="{259D0D46-1514-4CF6-BFC7-72C7448E095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Imagen 4">
            <a:extLst>
              <a:ext uri="{FF2B5EF4-FFF2-40B4-BE49-F238E27FC236}">
                <a16:creationId xmlns:a16="http://schemas.microsoft.com/office/drawing/2014/main" id="{CE8A3D6C-F12E-4F4B-9C92-D840193760E4}"/>
              </a:ext>
            </a:extLst>
          </p:cNvPr>
          <p:cNvPicPr>
            <a:picLocks noChangeAspect="1"/>
          </p:cNvPicPr>
          <p:nvPr/>
        </p:nvPicPr>
        <p:blipFill>
          <a:blip r:embed="rId2"/>
          <a:stretch>
            <a:fillRect/>
          </a:stretch>
        </p:blipFill>
        <p:spPr>
          <a:xfrm>
            <a:off x="827584" y="603452"/>
            <a:ext cx="7337056" cy="5651096"/>
          </a:xfrm>
          <a:prstGeom prst="rect">
            <a:avLst/>
          </a:prstGeom>
        </p:spPr>
      </p:pic>
      <p:sp>
        <p:nvSpPr>
          <p:cNvPr id="7" name="2 CuadroTexto">
            <a:extLst>
              <a:ext uri="{FF2B5EF4-FFF2-40B4-BE49-F238E27FC236}">
                <a16:creationId xmlns:a16="http://schemas.microsoft.com/office/drawing/2014/main" id="{DF95A5F4-33AB-41D1-B144-B714DB2230F7}"/>
              </a:ext>
            </a:extLst>
          </p:cNvPr>
          <p:cNvSpPr txBox="1"/>
          <p:nvPr/>
        </p:nvSpPr>
        <p:spPr>
          <a:xfrm>
            <a:off x="2150325" y="44624"/>
            <a:ext cx="4823500"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lumMod val="50000"/>
                  </a:prstClr>
                </a:solidFill>
                <a:effectLst/>
                <a:uLnTx/>
                <a:uFillTx/>
                <a:latin typeface="Calibri"/>
                <a:ea typeface="+mn-ea"/>
                <a:cs typeface="+mn-cs"/>
              </a:rPr>
              <a:t>ORGANIZACIÓN DE CACHE CON ASIGNACION ASOCIATIVA POR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lumMod val="50000"/>
                  </a:prstClr>
                </a:solidFill>
                <a:effectLst/>
                <a:uLnTx/>
                <a:uFillTx/>
                <a:latin typeface="Calibri"/>
                <a:ea typeface="+mn-ea"/>
                <a:cs typeface="+mn-cs"/>
              </a:rPr>
              <a:t> CONJUNTOS K=4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lumMod val="50000"/>
                  </a:prstClr>
                </a:solidFill>
                <a:effectLst/>
                <a:uLnTx/>
                <a:uFillTx/>
                <a:latin typeface="Calibri"/>
                <a:ea typeface="+mn-ea"/>
                <a:cs typeface="+mn-cs"/>
              </a:rPr>
              <a:t>MIPS 32</a:t>
            </a:r>
          </a:p>
        </p:txBody>
      </p:sp>
    </p:spTree>
    <p:extLst>
      <p:ext uri="{BB962C8B-B14F-4D97-AF65-F5344CB8AC3E}">
        <p14:creationId xmlns:p14="http://schemas.microsoft.com/office/powerpoint/2010/main" val="1491323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4 Diagrama"/>
          <p:cNvGraphicFramePr/>
          <p:nvPr/>
        </p:nvGraphicFramePr>
        <p:xfrm>
          <a:off x="142876" y="428604"/>
          <a:ext cx="8858280" cy="5572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7" name="Picture 5"/>
          <p:cNvPicPr>
            <a:picLocks noChangeAspect="1" noChangeArrowheads="1"/>
          </p:cNvPicPr>
          <p:nvPr/>
        </p:nvPicPr>
        <p:blipFill>
          <a:blip r:embed="rId2"/>
          <a:srcRect/>
          <a:stretch>
            <a:fillRect/>
          </a:stretch>
        </p:blipFill>
        <p:spPr bwMode="auto">
          <a:xfrm>
            <a:off x="500034" y="71414"/>
            <a:ext cx="8143932" cy="6360757"/>
          </a:xfrm>
          <a:prstGeom prst="rect">
            <a:avLst/>
          </a:prstGeom>
          <a:noFill/>
          <a:ln w="9525">
            <a:noFill/>
            <a:miter lim="800000"/>
            <a:headEnd/>
            <a:tailEnd/>
          </a:ln>
          <a:effectLst/>
        </p:spPr>
      </p:pic>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28674" name="Picture 2"/>
          <p:cNvPicPr>
            <a:picLocks noChangeAspect="1" noChangeArrowheads="1"/>
          </p:cNvPicPr>
          <p:nvPr/>
        </p:nvPicPr>
        <p:blipFill>
          <a:blip r:embed="rId3"/>
          <a:srcRect/>
          <a:stretch>
            <a:fillRect/>
          </a:stretch>
        </p:blipFill>
        <p:spPr bwMode="auto">
          <a:xfrm>
            <a:off x="4143372" y="428604"/>
            <a:ext cx="4400550" cy="942975"/>
          </a:xfrm>
          <a:prstGeom prst="rect">
            <a:avLst/>
          </a:prstGeom>
          <a:noFill/>
          <a:ln w="9525">
            <a:noFill/>
            <a:miter lim="800000"/>
            <a:headEnd/>
            <a:tailEnd/>
          </a:ln>
          <a:effectLst/>
        </p:spPr>
      </p:pic>
      <p:sp>
        <p:nvSpPr>
          <p:cNvPr id="19" name="18 Rectángulo redondeado"/>
          <p:cNvSpPr/>
          <p:nvPr/>
        </p:nvSpPr>
        <p:spPr>
          <a:xfrm>
            <a:off x="1142976" y="5500702"/>
            <a:ext cx="428628" cy="214314"/>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19 Rectángulo redondeado"/>
          <p:cNvSpPr/>
          <p:nvPr/>
        </p:nvSpPr>
        <p:spPr>
          <a:xfrm>
            <a:off x="6072198" y="3500438"/>
            <a:ext cx="428628" cy="214314"/>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wedge">
                                      <p:cBhvr>
                                        <p:cTn id="7" dur="2000"/>
                                        <p:tgtEl>
                                          <p:spTgt spid="2867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28677"/>
                                        </p:tgtEl>
                                        <p:attrNameLst>
                                          <p:attrName>style.visibility</p:attrName>
                                        </p:attrNameLst>
                                      </p:cBhvr>
                                      <p:to>
                                        <p:strVal val="visible"/>
                                      </p:to>
                                    </p:set>
                                    <p:animEffect transition="in" filter="wheel(4)">
                                      <p:cBhvr>
                                        <p:cTn id="12" dur="2000"/>
                                        <p:tgtEl>
                                          <p:spTgt spid="28677"/>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heel(1)">
                                      <p:cBhvr>
                                        <p:cTn id="17" dur="2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heel(1)">
                                      <p:cBhvr>
                                        <p:cTn id="2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71488"/>
            <a:ext cx="8229600" cy="1143000"/>
          </a:xfrm>
        </p:spPr>
        <p:txBody>
          <a:bodyPr>
            <a:normAutofit fontScale="90000"/>
          </a:bodyPr>
          <a:lstStyle/>
          <a:p>
            <a:r>
              <a:rPr lang="es-MX" dirty="0">
                <a:solidFill>
                  <a:srgbClr val="002060"/>
                </a:solidFill>
              </a:rPr>
              <a:t>	El bloque de memoria principal con </a:t>
            </a:r>
            <a:r>
              <a:rPr lang="es-MX" sz="4000" dirty="0">
                <a:solidFill>
                  <a:srgbClr val="002060"/>
                </a:solidFill>
              </a:rPr>
              <a:t>dirección</a:t>
            </a:r>
            <a:r>
              <a:rPr lang="es-MX" dirty="0">
                <a:solidFill>
                  <a:srgbClr val="002060"/>
                </a:solidFill>
              </a:rPr>
              <a:t> 1FF7FF8 es asignado al conjunto 1FFE</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Imagen 2">
            <a:extLst>
              <a:ext uri="{FF2B5EF4-FFF2-40B4-BE49-F238E27FC236}">
                <a16:creationId xmlns:a16="http://schemas.microsoft.com/office/drawing/2014/main" id="{BD55FA80-9C43-4170-8EF4-A7ACF2427855}"/>
              </a:ext>
            </a:extLst>
          </p:cNvPr>
          <p:cNvPicPr>
            <a:picLocks noChangeAspect="1"/>
          </p:cNvPicPr>
          <p:nvPr/>
        </p:nvPicPr>
        <p:blipFill>
          <a:blip r:embed="rId2"/>
          <a:stretch>
            <a:fillRect/>
          </a:stretch>
        </p:blipFill>
        <p:spPr>
          <a:xfrm>
            <a:off x="162731" y="2996952"/>
            <a:ext cx="8818538" cy="190280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1000100" y="1357298"/>
            <a:ext cx="7229475" cy="209550"/>
          </a:xfrm>
          <a:prstGeom prst="rect">
            <a:avLst/>
          </a:prstGeom>
          <a:noFill/>
          <a:ln w="9525">
            <a:noFill/>
            <a:miter lim="800000"/>
            <a:headEnd/>
            <a:tailEnd/>
          </a:ln>
          <a:effectLst/>
        </p:spPr>
      </p:pic>
      <p:pic>
        <p:nvPicPr>
          <p:cNvPr id="9" name="Picture 2"/>
          <p:cNvPicPr>
            <a:picLocks noChangeAspect="1" noChangeArrowheads="1"/>
          </p:cNvPicPr>
          <p:nvPr/>
        </p:nvPicPr>
        <p:blipFill>
          <a:blip r:embed="rId3"/>
          <a:srcRect/>
          <a:stretch>
            <a:fillRect/>
          </a:stretch>
        </p:blipFill>
        <p:spPr bwMode="auto">
          <a:xfrm>
            <a:off x="904875" y="357188"/>
            <a:ext cx="7310438" cy="571500"/>
          </a:xfrm>
          <a:prstGeom prst="rect">
            <a:avLst/>
          </a:prstGeom>
          <a:noFill/>
          <a:ln w="9525">
            <a:miter lim="800000"/>
            <a:headEnd/>
            <a:tailEnd/>
          </a:ln>
          <a:effectLst/>
        </p:spPr>
      </p:pic>
      <p:sp>
        <p:nvSpPr>
          <p:cNvPr id="6" name="5 Marcador de contenido"/>
          <p:cNvSpPr>
            <a:spLocks noGrp="1"/>
          </p:cNvSpPr>
          <p:nvPr>
            <p:ph idx="1"/>
          </p:nvPr>
        </p:nvSpPr>
        <p:spPr/>
        <p:txBody>
          <a:bodyPr>
            <a:normAutofit/>
          </a:bodyPr>
          <a:lstStyle/>
          <a:p>
            <a:pPr marL="514350" indent="-514350">
              <a:buFont typeface="+mj-lt"/>
              <a:buAutoNum type="alphaLcParenR"/>
            </a:pPr>
            <a:r>
              <a:rPr lang="es-MX" sz="2400" dirty="0">
                <a:solidFill>
                  <a:srgbClr val="002060"/>
                </a:solidFill>
              </a:rPr>
              <a:t>Determinar el tamaño del bloque y línea de cache en bytes.</a:t>
            </a:r>
          </a:p>
          <a:p>
            <a:pPr marL="514350" indent="-514350">
              <a:buNone/>
            </a:pPr>
            <a:r>
              <a:rPr lang="es-MX" sz="2400" dirty="0"/>
              <a:t>       </a:t>
            </a:r>
            <a:r>
              <a:rPr lang="es-MX" sz="2400" dirty="0">
                <a:solidFill>
                  <a:srgbClr val="C00000"/>
                </a:solidFill>
              </a:rPr>
              <a:t>Tamaño del bloque = tamaño de línea = 2</a:t>
            </a:r>
            <a:r>
              <a:rPr lang="es-MX" sz="2400" baseline="30000" dirty="0">
                <a:solidFill>
                  <a:srgbClr val="C00000"/>
                </a:solidFill>
              </a:rPr>
              <a:t>w</a:t>
            </a:r>
            <a:r>
              <a:rPr lang="es-MX" sz="2400" dirty="0">
                <a:solidFill>
                  <a:srgbClr val="C00000"/>
                </a:solidFill>
              </a:rPr>
              <a:t> = 2</a:t>
            </a:r>
            <a:r>
              <a:rPr lang="es-MX" sz="2400" baseline="30000" dirty="0">
                <a:solidFill>
                  <a:srgbClr val="C00000"/>
                </a:solidFill>
              </a:rPr>
              <a:t>6 </a:t>
            </a:r>
            <a:r>
              <a:rPr lang="es-MX" sz="2400" dirty="0">
                <a:solidFill>
                  <a:srgbClr val="C00000"/>
                </a:solidFill>
              </a:rPr>
              <a:t>= 64 bytes</a:t>
            </a:r>
          </a:p>
          <a:p>
            <a:pPr marL="514350" indent="-514350">
              <a:buFont typeface="+mj-lt"/>
              <a:buAutoNum type="alphaLcParenR" startAt="2"/>
            </a:pPr>
            <a:r>
              <a:rPr lang="es-MX" sz="2400" dirty="0">
                <a:solidFill>
                  <a:srgbClr val="002060"/>
                </a:solidFill>
              </a:rPr>
              <a:t>Determinar el tamaño de la cache en kbytes</a:t>
            </a:r>
          </a:p>
          <a:p>
            <a:pPr marL="514350" indent="-514350">
              <a:buNone/>
            </a:pPr>
            <a:r>
              <a:rPr lang="es-MX" sz="2400" dirty="0"/>
              <a:t>        </a:t>
            </a:r>
            <a:r>
              <a:rPr lang="es-MX" sz="2400" dirty="0">
                <a:solidFill>
                  <a:srgbClr val="C00000"/>
                </a:solidFill>
              </a:rPr>
              <a:t>Tamaño de cache = Número de líneas cache x Tamaño línea</a:t>
            </a:r>
          </a:p>
          <a:p>
            <a:pPr marL="514350" indent="-514350">
              <a:buNone/>
            </a:pPr>
            <a:r>
              <a:rPr lang="es-MX" sz="2400" dirty="0">
                <a:solidFill>
                  <a:srgbClr val="C00000"/>
                </a:solidFill>
              </a:rPr>
              <a:t>                                        = k 2</a:t>
            </a:r>
            <a:r>
              <a:rPr lang="es-MX" sz="2400" baseline="30000" dirty="0">
                <a:solidFill>
                  <a:srgbClr val="C00000"/>
                </a:solidFill>
              </a:rPr>
              <a:t>d</a:t>
            </a:r>
            <a:r>
              <a:rPr lang="es-MX" sz="2400" dirty="0">
                <a:solidFill>
                  <a:srgbClr val="C00000"/>
                </a:solidFill>
              </a:rPr>
              <a:t> 2</a:t>
            </a:r>
            <a:r>
              <a:rPr lang="es-MX" sz="2400" baseline="30000" dirty="0">
                <a:solidFill>
                  <a:srgbClr val="C00000"/>
                </a:solidFill>
              </a:rPr>
              <a:t>w</a:t>
            </a:r>
          </a:p>
          <a:p>
            <a:pPr marL="514350" indent="-514350">
              <a:buNone/>
            </a:pPr>
            <a:r>
              <a:rPr lang="es-MX" sz="2400" baseline="30000" dirty="0">
                <a:solidFill>
                  <a:srgbClr val="C00000"/>
                </a:solidFill>
              </a:rPr>
              <a:t>                                                           </a:t>
            </a:r>
            <a:r>
              <a:rPr lang="es-MX" sz="2400" dirty="0">
                <a:solidFill>
                  <a:srgbClr val="C00000"/>
                </a:solidFill>
              </a:rPr>
              <a:t>= 8</a:t>
            </a:r>
            <a:r>
              <a:rPr lang="es-MX" sz="2400" baseline="30000" dirty="0">
                <a:solidFill>
                  <a:srgbClr val="C00000"/>
                </a:solidFill>
              </a:rPr>
              <a:t> </a:t>
            </a:r>
            <a:r>
              <a:rPr lang="es-MX" sz="2400" dirty="0">
                <a:solidFill>
                  <a:srgbClr val="C00000"/>
                </a:solidFill>
              </a:rPr>
              <a:t>2</a:t>
            </a:r>
            <a:r>
              <a:rPr lang="es-MX" sz="2400" baseline="30000" dirty="0">
                <a:solidFill>
                  <a:srgbClr val="C00000"/>
                </a:solidFill>
              </a:rPr>
              <a:t>7</a:t>
            </a:r>
            <a:r>
              <a:rPr lang="es-MX" sz="2400" dirty="0">
                <a:solidFill>
                  <a:srgbClr val="C00000"/>
                </a:solidFill>
              </a:rPr>
              <a:t> 2</a:t>
            </a:r>
            <a:r>
              <a:rPr lang="es-MX" sz="2400" baseline="30000" dirty="0">
                <a:solidFill>
                  <a:srgbClr val="C00000"/>
                </a:solidFill>
              </a:rPr>
              <a:t>6</a:t>
            </a:r>
            <a:endParaRPr lang="es-MX" sz="2400" dirty="0">
              <a:solidFill>
                <a:srgbClr val="C00000"/>
              </a:solidFill>
            </a:endParaRPr>
          </a:p>
          <a:p>
            <a:pPr marL="514350" indent="-514350">
              <a:buNone/>
            </a:pPr>
            <a:r>
              <a:rPr lang="es-MX" sz="2400" dirty="0">
                <a:solidFill>
                  <a:srgbClr val="C00000"/>
                </a:solidFill>
              </a:rPr>
              <a:t>                                        = 2</a:t>
            </a:r>
            <a:r>
              <a:rPr lang="es-MX" sz="2400" baseline="30000" dirty="0">
                <a:solidFill>
                  <a:srgbClr val="C00000"/>
                </a:solidFill>
              </a:rPr>
              <a:t>16</a:t>
            </a:r>
            <a:r>
              <a:rPr lang="es-MX" sz="2400" dirty="0">
                <a:solidFill>
                  <a:srgbClr val="C00000"/>
                </a:solidFill>
              </a:rPr>
              <a:t> = 64 kbytes</a:t>
            </a:r>
          </a:p>
          <a:p>
            <a:pPr marL="514350" indent="-514350">
              <a:buFont typeface="+mj-lt"/>
              <a:buAutoNum type="alphaLcParenR" startAt="3"/>
            </a:pPr>
            <a:r>
              <a:rPr lang="es-MX" sz="2400" dirty="0">
                <a:solidFill>
                  <a:srgbClr val="002060"/>
                </a:solidFill>
              </a:rPr>
              <a:t>Determinar el tamaño de la memoria principal en Mbytes</a:t>
            </a:r>
          </a:p>
          <a:p>
            <a:pPr marL="514350" indent="-514350">
              <a:buNone/>
            </a:pPr>
            <a:r>
              <a:rPr lang="es-MX" sz="2400" dirty="0">
                <a:solidFill>
                  <a:srgbClr val="C00000"/>
                </a:solidFill>
              </a:rPr>
              <a:t>        Numero de bloques x Tamaño bloque = 2</a:t>
            </a:r>
            <a:r>
              <a:rPr lang="es-MX" sz="2400" baseline="30000" dirty="0">
                <a:solidFill>
                  <a:srgbClr val="C00000"/>
                </a:solidFill>
              </a:rPr>
              <a:t>s</a:t>
            </a:r>
            <a:r>
              <a:rPr lang="es-MX" sz="2400" dirty="0">
                <a:solidFill>
                  <a:srgbClr val="C00000"/>
                </a:solidFill>
              </a:rPr>
              <a:t> 2</a:t>
            </a:r>
            <a:r>
              <a:rPr lang="es-MX" sz="2400" baseline="30000" dirty="0">
                <a:solidFill>
                  <a:srgbClr val="C00000"/>
                </a:solidFill>
              </a:rPr>
              <a:t>w</a:t>
            </a:r>
            <a:r>
              <a:rPr lang="es-MX" sz="2400" dirty="0">
                <a:solidFill>
                  <a:srgbClr val="C00000"/>
                </a:solidFill>
              </a:rPr>
              <a:t> = 2</a:t>
            </a:r>
            <a:r>
              <a:rPr lang="es-MX" sz="2400" baseline="30000" dirty="0">
                <a:solidFill>
                  <a:srgbClr val="C00000"/>
                </a:solidFill>
              </a:rPr>
              <a:t>14</a:t>
            </a:r>
            <a:r>
              <a:rPr lang="es-MX" sz="2400" dirty="0">
                <a:solidFill>
                  <a:srgbClr val="C00000"/>
                </a:solidFill>
              </a:rPr>
              <a:t> 2</a:t>
            </a:r>
            <a:r>
              <a:rPr lang="es-MX" sz="2400" baseline="30000" dirty="0">
                <a:solidFill>
                  <a:srgbClr val="C00000"/>
                </a:solidFill>
              </a:rPr>
              <a:t>6</a:t>
            </a:r>
          </a:p>
          <a:p>
            <a:pPr marL="514350" indent="-514350">
              <a:buNone/>
            </a:pPr>
            <a:r>
              <a:rPr lang="es-MX" sz="2400" dirty="0">
                <a:solidFill>
                  <a:srgbClr val="C00000"/>
                </a:solidFill>
              </a:rPr>
              <a:t>                                                                             = 2</a:t>
            </a:r>
            <a:r>
              <a:rPr lang="es-MX" sz="2400" baseline="30000" dirty="0">
                <a:solidFill>
                  <a:srgbClr val="C00000"/>
                </a:solidFill>
              </a:rPr>
              <a:t>20</a:t>
            </a:r>
            <a:r>
              <a:rPr lang="es-MX" sz="2400" dirty="0">
                <a:solidFill>
                  <a:srgbClr val="C00000"/>
                </a:solidFill>
              </a:rPr>
              <a:t> bytes = 1Mbyte</a:t>
            </a:r>
          </a:p>
          <a:p>
            <a:pPr marL="514350" indent="-514350">
              <a:buNone/>
            </a:pPr>
            <a:endParaRPr lang="es-MX" sz="2400" dirty="0">
              <a:solidFill>
                <a:srgbClr val="C00000"/>
              </a:solidFill>
            </a:endParaRPr>
          </a:p>
        </p:txBody>
      </p:sp>
      <p:sp>
        <p:nvSpPr>
          <p:cNvPr id="5" name="4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6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7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o"/>
          <p:cNvSpPr/>
          <p:nvPr/>
        </p:nvSpPr>
        <p:spPr>
          <a:xfrm>
            <a:off x="214282" y="214290"/>
            <a:ext cx="8715436" cy="1857388"/>
          </a:xfrm>
          <a:prstGeom prst="frame">
            <a:avLst/>
          </a:prstGeom>
          <a:solidFill>
            <a:srgbClr val="003300"/>
          </a:solidFill>
          <a:ln>
            <a:solidFill>
              <a:srgbClr val="003300"/>
            </a:solidFill>
          </a:ln>
          <a:effectLst>
            <a:glow rad="139700">
              <a:srgbClr val="006600">
                <a:alpha val="40000"/>
              </a:srgb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srgbClr val="002060"/>
                </a:solidFill>
                <a:effectLst/>
                <a:uLnTx/>
                <a:uFillTx/>
                <a:latin typeface="Calibri"/>
                <a:ea typeface="+mn-ea"/>
                <a:cs typeface="+mn-cs"/>
              </a:rPr>
              <a:t>PROBLEMA 4.1</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srgbClr val="002060"/>
                </a:solidFill>
                <a:effectLst/>
                <a:uLnTx/>
                <a:uFillTx/>
                <a:latin typeface="Calibri"/>
                <a:ea typeface="+mn-ea"/>
                <a:cs typeface="+mn-cs"/>
              </a:rPr>
              <a:t>Una cache asociativa por conjuntos consta de 64 líneas divididas en conjuntos de 4 líneas. La memoria principal contiene 4K bloques de 128 palabras cada uno. Muestre el formato de direcciones de memoria principal. </a:t>
            </a:r>
          </a:p>
        </p:txBody>
      </p:sp>
      <p:sp>
        <p:nvSpPr>
          <p:cNvPr id="7" name="6 Rectángulo"/>
          <p:cNvSpPr/>
          <p:nvPr/>
        </p:nvSpPr>
        <p:spPr>
          <a:xfrm>
            <a:off x="285720" y="3357562"/>
            <a:ext cx="8572560" cy="3000396"/>
          </a:xfrm>
          <a:prstGeom prst="rect">
            <a:avLst/>
          </a:prstGeom>
          <a:solidFill>
            <a:srgbClr val="003300"/>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Número de Líneas en cache = kv = k x 2</a:t>
            </a:r>
            <a:r>
              <a:rPr kumimoji="0" lang="es-ES_tradnl" sz="2000" b="0" i="0" u="none" strike="noStrike" kern="1200" cap="none" spc="0" normalizeH="0" baseline="30000" noProof="0" dirty="0">
                <a:ln>
                  <a:noFill/>
                </a:ln>
                <a:solidFill>
                  <a:prstClr val="white"/>
                </a:solidFill>
                <a:effectLst/>
                <a:uLnTx/>
                <a:uFillTx/>
                <a:latin typeface="Calibri"/>
                <a:ea typeface="+mn-ea"/>
                <a:cs typeface="+mn-cs"/>
              </a:rPr>
              <a:t>d</a:t>
            </a:r>
            <a:r>
              <a:rPr kumimoji="0" lang="es-ES_tradnl" sz="2000" b="0" i="0" u="none" strike="noStrike" kern="1200" cap="none" spc="0" normalizeH="0" baseline="0" noProof="0" dirty="0">
                <a:ln>
                  <a:noFill/>
                </a:ln>
                <a:solidFill>
                  <a:prstClr val="white"/>
                </a:solidFill>
                <a:effectLst/>
                <a:uLnTx/>
                <a:uFillTx/>
                <a:latin typeface="Calibri"/>
                <a:ea typeface="+mn-ea"/>
                <a:cs typeface="+mn-cs"/>
              </a:rPr>
              <a:t> = 64 Líneas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4 (Líneas/conjunto) x 2</a:t>
            </a:r>
            <a:r>
              <a:rPr kumimoji="0" lang="es-ES_tradnl" sz="2000" b="0" i="0" u="none" strike="noStrike" kern="1200" cap="none" spc="0" normalizeH="0" baseline="30000" noProof="0" dirty="0">
                <a:ln>
                  <a:noFill/>
                </a:ln>
                <a:solidFill>
                  <a:prstClr val="white"/>
                </a:solidFill>
                <a:effectLst/>
                <a:uLnTx/>
                <a:uFillTx/>
                <a:latin typeface="Calibri"/>
                <a:ea typeface="+mn-ea"/>
                <a:cs typeface="+mn-cs"/>
              </a:rPr>
              <a:t>d</a:t>
            </a:r>
            <a:r>
              <a:rPr kumimoji="0" lang="es-ES_tradnl" sz="2000" b="0" i="0" u="none" strike="noStrike" kern="1200" cap="none" spc="0" normalizeH="0" baseline="0" noProof="0" dirty="0">
                <a:ln>
                  <a:noFill/>
                </a:ln>
                <a:solidFill>
                  <a:prstClr val="white"/>
                </a:solidFill>
                <a:effectLst/>
                <a:uLnTx/>
                <a:uFillTx/>
                <a:latin typeface="Calibri"/>
                <a:ea typeface="+mn-ea"/>
                <a:cs typeface="+mn-cs"/>
              </a:rPr>
              <a:t> ( conjuntos) = 64 Líneas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2</a:t>
            </a:r>
            <a:r>
              <a:rPr kumimoji="0" lang="es-ES_tradnl" sz="2000" b="0" i="0" u="none" strike="noStrike" kern="1200" cap="none" spc="0" normalizeH="0" baseline="30000" noProof="0" dirty="0">
                <a:ln>
                  <a:noFill/>
                </a:ln>
                <a:solidFill>
                  <a:prstClr val="white"/>
                </a:solidFill>
                <a:effectLst/>
                <a:uLnTx/>
                <a:uFillTx/>
                <a:latin typeface="Calibri"/>
                <a:ea typeface="+mn-ea"/>
                <a:cs typeface="+mn-cs"/>
              </a:rPr>
              <a:t>d</a:t>
            </a:r>
            <a:r>
              <a:rPr kumimoji="0" lang="es-ES_tradnl" sz="2000" b="0" i="0" u="none" strike="noStrike" kern="1200" cap="none" spc="0" normalizeH="0" baseline="0" noProof="0" dirty="0">
                <a:ln>
                  <a:noFill/>
                </a:ln>
                <a:solidFill>
                  <a:prstClr val="white"/>
                </a:solidFill>
                <a:effectLst/>
                <a:uLnTx/>
                <a:uFillTx/>
                <a:latin typeface="Calibri"/>
                <a:ea typeface="+mn-ea"/>
                <a:cs typeface="+mn-cs"/>
              </a:rPr>
              <a:t> = 16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d = Log</a:t>
            </a:r>
            <a:r>
              <a:rPr kumimoji="0" lang="es-ES_tradnl" sz="2000" b="0" i="0" u="none" strike="noStrike" kern="1200" cap="none" spc="0" normalizeH="0" baseline="-25000" noProof="0" dirty="0">
                <a:ln>
                  <a:noFill/>
                </a:ln>
                <a:solidFill>
                  <a:prstClr val="white"/>
                </a:solidFill>
                <a:effectLst/>
                <a:uLnTx/>
                <a:uFillTx/>
                <a:latin typeface="Calibri"/>
                <a:ea typeface="+mn-ea"/>
                <a:cs typeface="+mn-cs"/>
              </a:rPr>
              <a:t>2</a:t>
            </a:r>
            <a:r>
              <a:rPr kumimoji="0" lang="es-ES_tradnl" sz="2000" b="0" i="0" u="none" strike="noStrike" kern="1200" cap="none" spc="0" normalizeH="0" baseline="0" noProof="0" dirty="0">
                <a:ln>
                  <a:noFill/>
                </a:ln>
                <a:solidFill>
                  <a:prstClr val="white"/>
                </a:solidFill>
                <a:effectLst/>
                <a:uLnTx/>
                <a:uFillTx/>
                <a:latin typeface="Calibri"/>
                <a:ea typeface="+mn-ea"/>
                <a:cs typeface="+mn-cs"/>
              </a:rPr>
              <a:t> (16)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d = 4 bits</a:t>
            </a:r>
            <a:endParaRPr kumimoji="0" lang="es-E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 </a:t>
            </a:r>
          </a:p>
        </p:txBody>
      </p:sp>
      <p:pic>
        <p:nvPicPr>
          <p:cNvPr id="8" name="Picture 2"/>
          <p:cNvPicPr>
            <a:picLocks noChangeAspect="1" noChangeArrowheads="1"/>
          </p:cNvPicPr>
          <p:nvPr/>
        </p:nvPicPr>
        <p:blipFill>
          <a:blip r:embed="rId2"/>
          <a:srcRect/>
          <a:stretch>
            <a:fillRect/>
          </a:stretch>
        </p:blipFill>
        <p:spPr bwMode="auto">
          <a:xfrm>
            <a:off x="1500166" y="2235106"/>
            <a:ext cx="6181741" cy="97958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outHorizontal)">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Rectángulo"/>
          <p:cNvSpPr/>
          <p:nvPr/>
        </p:nvSpPr>
        <p:spPr>
          <a:xfrm>
            <a:off x="285720" y="214314"/>
            <a:ext cx="8572560" cy="3143248"/>
          </a:xfrm>
          <a:prstGeom prst="rect">
            <a:avLst/>
          </a:prstGeom>
          <a:solidFill>
            <a:srgbClr val="003300"/>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Numero de Bloques en Memoria Principal = 2</a:t>
            </a:r>
            <a:r>
              <a:rPr kumimoji="0" lang="es-ES_tradnl" sz="2000" b="0" i="0" u="none" strike="noStrike" kern="1200" cap="none" spc="0" normalizeH="0" baseline="30000" noProof="0" dirty="0">
                <a:ln>
                  <a:noFill/>
                </a:ln>
                <a:solidFill>
                  <a:prstClr val="white"/>
                </a:solidFill>
                <a:effectLst/>
                <a:uLnTx/>
                <a:uFillTx/>
                <a:latin typeface="Calibri"/>
                <a:ea typeface="+mn-ea"/>
                <a:cs typeface="+mn-cs"/>
              </a:rPr>
              <a:t>S</a:t>
            </a:r>
            <a:r>
              <a:rPr kumimoji="0" lang="es-ES_tradnl" sz="2000" b="0" i="0" u="none" strike="noStrike" kern="1200" cap="none" spc="0" normalizeH="0" baseline="0" noProof="0" dirty="0">
                <a:ln>
                  <a:noFill/>
                </a:ln>
                <a:solidFill>
                  <a:prstClr val="white"/>
                </a:solidFill>
                <a:effectLst/>
                <a:uLnTx/>
                <a:uFillTx/>
                <a:latin typeface="Calibri"/>
                <a:ea typeface="+mn-ea"/>
                <a:cs typeface="+mn-cs"/>
              </a:rPr>
              <a:t> = 4K Bloques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4K = 4 (1024) = 4096 Bloques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2</a:t>
            </a:r>
            <a:r>
              <a:rPr kumimoji="0" lang="es-ES_tradnl" sz="2000" b="0" i="0" u="none" strike="noStrike" kern="1200" cap="none" spc="0" normalizeH="0" baseline="30000" noProof="0" dirty="0">
                <a:ln>
                  <a:noFill/>
                </a:ln>
                <a:solidFill>
                  <a:prstClr val="white"/>
                </a:solidFill>
                <a:effectLst/>
                <a:uLnTx/>
                <a:uFillTx/>
                <a:latin typeface="Calibri"/>
                <a:ea typeface="+mn-ea"/>
                <a:cs typeface="+mn-cs"/>
              </a:rPr>
              <a:t>S</a:t>
            </a:r>
            <a:r>
              <a:rPr kumimoji="0" lang="es-ES_tradnl" sz="2000" b="0" i="0" u="none" strike="noStrike" kern="1200" cap="none" spc="0" normalizeH="0" baseline="0" noProof="0" dirty="0">
                <a:ln>
                  <a:noFill/>
                </a:ln>
                <a:solidFill>
                  <a:prstClr val="white"/>
                </a:solidFill>
                <a:effectLst/>
                <a:uLnTx/>
                <a:uFillTx/>
                <a:latin typeface="Calibri"/>
                <a:ea typeface="+mn-ea"/>
                <a:cs typeface="+mn-cs"/>
              </a:rPr>
              <a:t> = 4096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S = Log</a:t>
            </a:r>
            <a:r>
              <a:rPr kumimoji="0" lang="es-ES_tradnl" sz="2000" b="0" i="0" u="none" strike="noStrike" kern="1200" cap="none" spc="0" normalizeH="0" baseline="-25000" noProof="0" dirty="0">
                <a:ln>
                  <a:noFill/>
                </a:ln>
                <a:solidFill>
                  <a:prstClr val="white"/>
                </a:solidFill>
                <a:effectLst/>
                <a:uLnTx/>
                <a:uFillTx/>
                <a:latin typeface="Calibri"/>
                <a:ea typeface="+mn-ea"/>
                <a:cs typeface="+mn-cs"/>
              </a:rPr>
              <a:t>2</a:t>
            </a:r>
            <a:r>
              <a:rPr kumimoji="0" lang="es-ES_tradnl" sz="2000" b="0" i="0" u="none" strike="noStrike" kern="1200" cap="none" spc="0" normalizeH="0" baseline="0" noProof="0" dirty="0">
                <a:ln>
                  <a:noFill/>
                </a:ln>
                <a:solidFill>
                  <a:prstClr val="white"/>
                </a:solidFill>
                <a:effectLst/>
                <a:uLnTx/>
                <a:uFillTx/>
                <a:latin typeface="Calibri"/>
                <a:ea typeface="+mn-ea"/>
                <a:cs typeface="+mn-cs"/>
              </a:rPr>
              <a:t> (4096)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S = 12 bits</a:t>
            </a:r>
            <a:endParaRPr kumimoji="0" lang="es-E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5 Rectángulo"/>
          <p:cNvSpPr/>
          <p:nvPr/>
        </p:nvSpPr>
        <p:spPr>
          <a:xfrm>
            <a:off x="285720" y="3714752"/>
            <a:ext cx="8572560" cy="2714620"/>
          </a:xfrm>
          <a:prstGeom prst="rect">
            <a:avLst/>
          </a:prstGeom>
          <a:solidFill>
            <a:srgbClr val="003300"/>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Tamaño de Bloque = 2</a:t>
            </a:r>
            <a:r>
              <a:rPr kumimoji="0" lang="es-ES_tradnl" sz="2000" b="0" i="0" u="none" strike="noStrike" kern="1200" cap="none" spc="0" normalizeH="0" baseline="30000" noProof="0" dirty="0">
                <a:ln>
                  <a:noFill/>
                </a:ln>
                <a:solidFill>
                  <a:prstClr val="white"/>
                </a:solidFill>
                <a:effectLst/>
                <a:uLnTx/>
                <a:uFillTx/>
                <a:latin typeface="Calibri"/>
                <a:ea typeface="+mn-ea"/>
                <a:cs typeface="+mn-cs"/>
              </a:rPr>
              <a:t>W</a:t>
            </a:r>
            <a:r>
              <a:rPr kumimoji="0" lang="es-ES_tradnl" sz="2000" b="0" i="0" u="none" strike="noStrike" kern="1200" cap="none" spc="0" normalizeH="0" baseline="0" noProof="0" dirty="0">
                <a:ln>
                  <a:noFill/>
                </a:ln>
                <a:solidFill>
                  <a:prstClr val="white"/>
                </a:solidFill>
                <a:effectLst/>
                <a:uLnTx/>
                <a:uFillTx/>
                <a:latin typeface="Calibri"/>
                <a:ea typeface="+mn-ea"/>
                <a:cs typeface="+mn-cs"/>
              </a:rPr>
              <a:t> = palabras o bytes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2</a:t>
            </a:r>
            <a:r>
              <a:rPr kumimoji="0" lang="es-ES_tradnl" sz="2000" b="0" i="0" u="none" strike="noStrike" kern="1200" cap="none" spc="0" normalizeH="0" baseline="30000" noProof="0" dirty="0">
                <a:ln>
                  <a:noFill/>
                </a:ln>
                <a:solidFill>
                  <a:prstClr val="white"/>
                </a:solidFill>
                <a:effectLst/>
                <a:uLnTx/>
                <a:uFillTx/>
                <a:latin typeface="Calibri"/>
                <a:ea typeface="+mn-ea"/>
                <a:cs typeface="+mn-cs"/>
              </a:rPr>
              <a:t>W</a:t>
            </a:r>
            <a:r>
              <a:rPr kumimoji="0" lang="es-ES_tradnl" sz="2000" b="0" i="0" u="none" strike="noStrike" kern="1200" cap="none" spc="0" normalizeH="0" baseline="0" noProof="0" dirty="0">
                <a:ln>
                  <a:noFill/>
                </a:ln>
                <a:solidFill>
                  <a:prstClr val="white"/>
                </a:solidFill>
                <a:effectLst/>
                <a:uLnTx/>
                <a:uFillTx/>
                <a:latin typeface="Calibri"/>
                <a:ea typeface="+mn-ea"/>
                <a:cs typeface="+mn-cs"/>
              </a:rPr>
              <a:t> = 128</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w = Log</a:t>
            </a:r>
            <a:r>
              <a:rPr kumimoji="0" lang="es-ES_tradnl" sz="2000" b="0" i="0" u="none" strike="noStrike" kern="1200" cap="none" spc="0" normalizeH="0" baseline="-25000" noProof="0" dirty="0">
                <a:ln>
                  <a:noFill/>
                </a:ln>
                <a:solidFill>
                  <a:prstClr val="white"/>
                </a:solidFill>
                <a:effectLst/>
                <a:uLnTx/>
                <a:uFillTx/>
                <a:latin typeface="Calibri"/>
                <a:ea typeface="+mn-ea"/>
                <a:cs typeface="+mn-cs"/>
              </a:rPr>
              <a:t>2</a:t>
            </a:r>
            <a:r>
              <a:rPr kumimoji="0" lang="es-ES_tradnl" sz="2000" b="0" i="0" u="none" strike="noStrike" kern="1200" cap="none" spc="0" normalizeH="0" baseline="0" noProof="0" dirty="0">
                <a:ln>
                  <a:noFill/>
                </a:ln>
                <a:solidFill>
                  <a:prstClr val="white"/>
                </a:solidFill>
                <a:effectLst/>
                <a:uLnTx/>
                <a:uFillTx/>
                <a:latin typeface="Calibri"/>
                <a:ea typeface="+mn-ea"/>
                <a:cs typeface="+mn-cs"/>
              </a:rPr>
              <a:t> (128)</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w = 7 bits</a:t>
            </a:r>
            <a:endParaRPr kumimoji="0" lang="es-E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outHorizontal)">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Rectángulo"/>
          <p:cNvSpPr/>
          <p:nvPr/>
        </p:nvSpPr>
        <p:spPr>
          <a:xfrm>
            <a:off x="285720" y="714356"/>
            <a:ext cx="8572560" cy="2714644"/>
          </a:xfrm>
          <a:prstGeom prst="rect">
            <a:avLst/>
          </a:prstGeom>
          <a:solidFill>
            <a:srgbClr val="003300"/>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Tamaño de Etiqueta = (s – d) bits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Tamaño de Etiqueta = (12 – 4) bits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Tamaño de Etiqueta = 8 bits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 </a:t>
            </a:r>
          </a:p>
        </p:txBody>
      </p:sp>
      <p:pic>
        <p:nvPicPr>
          <p:cNvPr id="203779" name="Picture 3"/>
          <p:cNvPicPr>
            <a:picLocks noChangeAspect="1" noChangeArrowheads="1"/>
          </p:cNvPicPr>
          <p:nvPr/>
        </p:nvPicPr>
        <p:blipFill>
          <a:blip r:embed="rId2"/>
          <a:srcRect/>
          <a:stretch>
            <a:fillRect/>
          </a:stretch>
        </p:blipFill>
        <p:spPr bwMode="auto">
          <a:xfrm>
            <a:off x="1128713" y="4129105"/>
            <a:ext cx="6886575" cy="18002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3779"/>
                                        </p:tgtEl>
                                        <p:attrNameLst>
                                          <p:attrName>style.visibility</p:attrName>
                                        </p:attrNameLst>
                                      </p:cBhvr>
                                      <p:to>
                                        <p:strVal val="visible"/>
                                      </p:to>
                                    </p:set>
                                    <p:animEffect transition="in" filter="wipe(left)">
                                      <p:cBhvr>
                                        <p:cTn id="12" dur="2000"/>
                                        <p:tgtEl>
                                          <p:spTgt spid="203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o"/>
          <p:cNvSpPr/>
          <p:nvPr/>
        </p:nvSpPr>
        <p:spPr>
          <a:xfrm>
            <a:off x="142844" y="214290"/>
            <a:ext cx="8858312" cy="2071702"/>
          </a:xfrm>
          <a:prstGeom prst="frame">
            <a:avLst/>
          </a:prstGeom>
          <a:solidFill>
            <a:srgbClr val="003300"/>
          </a:solidFill>
          <a:ln>
            <a:noFill/>
          </a:ln>
          <a:effectLst>
            <a:glow rad="228600">
              <a:schemeClr val="accent3">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srgbClr val="002060"/>
                </a:solidFill>
                <a:effectLst/>
                <a:uLnTx/>
                <a:uFillTx/>
                <a:latin typeface="Calibri"/>
                <a:ea typeface="+mn-ea"/>
                <a:cs typeface="+mn-cs"/>
              </a:rPr>
              <a:t>PROBLEMA 4.2</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srgbClr val="002060"/>
                </a:solidFill>
                <a:effectLst/>
                <a:uLnTx/>
                <a:uFillTx/>
                <a:latin typeface="Calibri"/>
                <a:ea typeface="+mn-ea"/>
                <a:cs typeface="+mn-cs"/>
              </a:rPr>
              <a:t>Una cache asociativa por conjuntos de dos vías tiene líneas de 16 bytes y una capacidad total de 8 KB. La memoria principal, de 64 MB, es direccionable por bytes. Muestre el formato de direcciones de la memoria principal.</a:t>
            </a:r>
          </a:p>
        </p:txBody>
      </p:sp>
      <p:sp>
        <p:nvSpPr>
          <p:cNvPr id="6" name="5 Rectángulo"/>
          <p:cNvSpPr/>
          <p:nvPr/>
        </p:nvSpPr>
        <p:spPr>
          <a:xfrm>
            <a:off x="285720" y="2643182"/>
            <a:ext cx="8501122" cy="3571900"/>
          </a:xfrm>
          <a:prstGeom prst="rect">
            <a:avLst/>
          </a:prstGeom>
          <a:solidFill>
            <a:srgbClr val="003300"/>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Número de Líneas en cache = 8 KB / (16 Bytes/Línea)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Número de Líneas en cache = 8192 Bytes / (16 Bytes/Línea)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 Número de Líneas en cache = 512 Líneas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Rectángulo"/>
          <p:cNvSpPr/>
          <p:nvPr/>
        </p:nvSpPr>
        <p:spPr>
          <a:xfrm>
            <a:off x="285720" y="357166"/>
            <a:ext cx="8572560" cy="5857916"/>
          </a:xfrm>
          <a:prstGeom prst="rect">
            <a:avLst/>
          </a:prstGeom>
          <a:solidFill>
            <a:srgbClr val="003300"/>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K= 2 vías entonces tenemos 2 líneas/conjunto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Entonces  si m= 512 líneas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V= 512/2= 256 conjuntos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V= 2</a:t>
            </a:r>
            <a:r>
              <a:rPr kumimoji="0" lang="es-ES_tradnl" sz="2400" b="0" i="0" u="none" strike="noStrike" kern="1200" cap="none" spc="0" normalizeH="0" baseline="30000" noProof="0" dirty="0">
                <a:ln>
                  <a:noFill/>
                </a:ln>
                <a:solidFill>
                  <a:prstClr val="white"/>
                </a:solidFill>
                <a:effectLst/>
                <a:uLnTx/>
                <a:uFillTx/>
                <a:latin typeface="Calibri"/>
                <a:ea typeface="+mn-ea"/>
                <a:cs typeface="+mn-cs"/>
              </a:rPr>
              <a:t>d</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256 = 2</a:t>
            </a:r>
            <a:r>
              <a:rPr kumimoji="0" lang="es-ES_tradnl" sz="2400" b="0" i="0" u="none" strike="noStrike" kern="1200" cap="none" spc="0" normalizeH="0" baseline="30000" noProof="0" dirty="0">
                <a:ln>
                  <a:noFill/>
                </a:ln>
                <a:solidFill>
                  <a:prstClr val="white"/>
                </a:solidFill>
                <a:effectLst/>
                <a:uLnTx/>
                <a:uFillTx/>
                <a:latin typeface="Calibri"/>
                <a:ea typeface="+mn-ea"/>
                <a:cs typeface="+mn-cs"/>
              </a:rPr>
              <a:t>d</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d= Log</a:t>
            </a:r>
            <a:r>
              <a:rPr kumimoji="0" lang="es-ES_tradnl" sz="2400" b="0" i="0" u="none" strike="noStrike" kern="1200" cap="none" spc="0" normalizeH="0" baseline="-25000" noProof="0" dirty="0">
                <a:ln>
                  <a:noFill/>
                </a:ln>
                <a:solidFill>
                  <a:prstClr val="white"/>
                </a:solidFill>
                <a:effectLst/>
                <a:uLnTx/>
                <a:uFillTx/>
                <a:latin typeface="Calibri"/>
                <a:ea typeface="+mn-ea"/>
                <a:cs typeface="+mn-cs"/>
              </a:rPr>
              <a:t>2</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(256)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d= 8 bits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Rectángulo"/>
          <p:cNvSpPr/>
          <p:nvPr/>
        </p:nvSpPr>
        <p:spPr>
          <a:xfrm>
            <a:off x="285720" y="357166"/>
            <a:ext cx="8572560" cy="5857916"/>
          </a:xfrm>
          <a:prstGeom prst="rect">
            <a:avLst/>
          </a:prstGeom>
          <a:solidFill>
            <a:srgbClr val="003300"/>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49" name="48 CuadroTexto"/>
          <p:cNvSpPr txBox="1"/>
          <p:nvPr/>
        </p:nvSpPr>
        <p:spPr>
          <a:xfrm flipH="1">
            <a:off x="285720" y="1571612"/>
            <a:ext cx="6357982" cy="77251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Numero de unidades direccionables = 2</a:t>
            </a:r>
            <a:r>
              <a:rPr kumimoji="0" lang="es-ES_tradnl" sz="2400" b="0" i="0" u="none" strike="noStrike" kern="1200" cap="none" spc="0" normalizeH="0" baseline="30000" noProof="0" dirty="0">
                <a:ln>
                  <a:noFill/>
                </a:ln>
                <a:solidFill>
                  <a:prstClr val="white"/>
                </a:solidFill>
                <a:effectLst/>
                <a:uLnTx/>
                <a:uFillTx/>
                <a:latin typeface="Calibri"/>
                <a:ea typeface="+mn-ea"/>
                <a:cs typeface="+mn-cs"/>
              </a:rPr>
              <a:t>s+w</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Capacidad Memoria = (2</a:t>
            </a:r>
            <a:r>
              <a:rPr kumimoji="0" lang="es-ES_tradnl" sz="2400" b="0" i="0" u="none" strike="noStrike" kern="1200" cap="none" spc="0" normalizeH="0" baseline="30000" noProof="0" dirty="0">
                <a:ln>
                  <a:noFill/>
                </a:ln>
                <a:solidFill>
                  <a:prstClr val="white"/>
                </a:solidFill>
                <a:effectLst/>
                <a:uLnTx/>
                <a:uFillTx/>
                <a:latin typeface="Calibri"/>
                <a:ea typeface="+mn-ea"/>
                <a:cs typeface="+mn-cs"/>
              </a:rPr>
              <a:t>s+w</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 (1 Byte)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s+w</a:t>
            </a:r>
            <a:r>
              <a:rPr kumimoji="0" lang="es-ES_tradnl" sz="2400" b="0" i="0" u="none" strike="noStrike" kern="1200" cap="none" spc="0" normalizeH="0" baseline="30000" noProof="0" dirty="0">
                <a:ln>
                  <a:noFill/>
                </a:ln>
                <a:solidFill>
                  <a:prstClr val="white"/>
                </a:solidFill>
                <a:effectLst/>
                <a:uLnTx/>
                <a:uFillTx/>
                <a:latin typeface="Calibri"/>
                <a:ea typeface="+mn-ea"/>
                <a:cs typeface="+mn-cs"/>
              </a:rPr>
              <a:t> </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Log</a:t>
            </a:r>
            <a:r>
              <a:rPr kumimoji="0" lang="es-ES_tradnl" sz="2400" b="0" i="0" u="none" strike="noStrike" kern="1200" cap="none" spc="0" normalizeH="0" baseline="-25000" noProof="0" dirty="0">
                <a:ln>
                  <a:noFill/>
                </a:ln>
                <a:solidFill>
                  <a:prstClr val="white"/>
                </a:solidFill>
                <a:effectLst/>
                <a:uLnTx/>
                <a:uFillTx/>
                <a:latin typeface="Calibri"/>
                <a:ea typeface="+mn-ea"/>
                <a:cs typeface="+mn-cs"/>
              </a:rPr>
              <a:t>2</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(67108864</a:t>
            </a:r>
            <a:r>
              <a:rPr kumimoji="0" lang="es-ES_tradnl" sz="2400" b="0" i="0" u="none" strike="noStrike" kern="1200" cap="none" spc="0" normalizeH="0" baseline="30000" noProof="0" dirty="0">
                <a:ln>
                  <a:noFill/>
                </a:ln>
                <a:solidFill>
                  <a:prstClr val="white"/>
                </a:solidFill>
                <a:effectLst/>
                <a:uLnTx/>
                <a:uFillTx/>
                <a:latin typeface="Calibri"/>
                <a:ea typeface="+mn-ea"/>
                <a:cs typeface="+mn-cs"/>
              </a:rPr>
              <a:t> </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s+w = 26 bits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Tamaño línea = Tamaño Bloque = 16 Bytes = 2</a:t>
            </a:r>
            <a:r>
              <a:rPr kumimoji="0" lang="es-ES_tradnl" sz="2400" b="0" i="0" u="none" strike="noStrike" kern="1200" cap="none" spc="0" normalizeH="0" baseline="30000" noProof="0" dirty="0">
                <a:ln>
                  <a:noFill/>
                </a:ln>
                <a:solidFill>
                  <a:prstClr val="white"/>
                </a:solidFill>
                <a:effectLst/>
                <a:uLnTx/>
                <a:uFillTx/>
                <a:latin typeface="Calibri"/>
                <a:ea typeface="+mn-ea"/>
                <a:cs typeface="+mn-cs"/>
              </a:rPr>
              <a:t>w</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w = Log</a:t>
            </a:r>
            <a:r>
              <a:rPr kumimoji="0" lang="es-ES_tradnl" sz="2400" b="0" i="0" u="none" strike="noStrike" kern="1200" cap="none" spc="0" normalizeH="0" baseline="-25000" noProof="0" dirty="0">
                <a:ln>
                  <a:noFill/>
                </a:ln>
                <a:solidFill>
                  <a:prstClr val="white"/>
                </a:solidFill>
                <a:effectLst/>
                <a:uLnTx/>
                <a:uFillTx/>
                <a:latin typeface="Calibri"/>
                <a:ea typeface="+mn-ea"/>
                <a:cs typeface="+mn-cs"/>
              </a:rPr>
              <a:t>2</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(16) = 4 bits</a:t>
            </a:r>
            <a:endParaRPr kumimoji="0" lang="es-ES_tradnl" sz="2400" b="0" i="0" u="none" strike="noStrike" kern="1200" cap="none" spc="0" normalizeH="0" baseline="3000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3000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  </a:t>
            </a:r>
          </a:p>
        </p:txBody>
      </p:sp>
      <p:pic>
        <p:nvPicPr>
          <p:cNvPr id="28" name="Imagen 27">
            <a:extLst>
              <a:ext uri="{FF2B5EF4-FFF2-40B4-BE49-F238E27FC236}">
                <a16:creationId xmlns:a16="http://schemas.microsoft.com/office/drawing/2014/main" id="{A376C243-4457-45DE-96A4-86264FFD20DB}"/>
              </a:ext>
            </a:extLst>
          </p:cNvPr>
          <p:cNvPicPr>
            <a:picLocks noChangeAspect="1"/>
          </p:cNvPicPr>
          <p:nvPr/>
        </p:nvPicPr>
        <p:blipFill>
          <a:blip r:embed="rId2"/>
          <a:stretch>
            <a:fillRect/>
          </a:stretch>
        </p:blipFill>
        <p:spPr>
          <a:xfrm>
            <a:off x="6012160" y="552187"/>
            <a:ext cx="2832211" cy="5467874"/>
          </a:xfrm>
          <a:prstGeom prst="rect">
            <a:avLst/>
          </a:prstGeom>
        </p:spPr>
      </p:pic>
      <p:pic>
        <p:nvPicPr>
          <p:cNvPr id="36" name="Imagen 35">
            <a:extLst>
              <a:ext uri="{FF2B5EF4-FFF2-40B4-BE49-F238E27FC236}">
                <a16:creationId xmlns:a16="http://schemas.microsoft.com/office/drawing/2014/main" id="{5F834DD5-C6BD-4622-8935-26ACDAA7BC9E}"/>
              </a:ext>
            </a:extLst>
          </p:cNvPr>
          <p:cNvPicPr>
            <a:picLocks noChangeAspect="1"/>
          </p:cNvPicPr>
          <p:nvPr/>
        </p:nvPicPr>
        <p:blipFill>
          <a:blip r:embed="rId3"/>
          <a:stretch>
            <a:fillRect/>
          </a:stretch>
        </p:blipFill>
        <p:spPr>
          <a:xfrm>
            <a:off x="683568" y="419212"/>
            <a:ext cx="5106882" cy="1152400"/>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Rectángulo"/>
          <p:cNvSpPr/>
          <p:nvPr/>
        </p:nvSpPr>
        <p:spPr>
          <a:xfrm>
            <a:off x="285720" y="357166"/>
            <a:ext cx="8572560" cy="5857916"/>
          </a:xfrm>
          <a:prstGeom prst="rect">
            <a:avLst/>
          </a:prstGeom>
          <a:solidFill>
            <a:srgbClr val="003300"/>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Numero de bloques en memoria = 2</a:t>
            </a:r>
            <a:r>
              <a:rPr kumimoji="0" lang="es-ES_tradnl" sz="2400" b="0" i="0" u="none" strike="noStrike" kern="1200" cap="none" spc="0" normalizeH="0" baseline="30000" noProof="0" dirty="0">
                <a:ln>
                  <a:noFill/>
                </a:ln>
                <a:solidFill>
                  <a:prstClr val="white"/>
                </a:solidFill>
                <a:effectLst/>
                <a:uLnTx/>
                <a:uFillTx/>
                <a:latin typeface="Calibri"/>
                <a:ea typeface="+mn-ea"/>
                <a:cs typeface="+mn-cs"/>
              </a:rPr>
              <a:t>s+w</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2</a:t>
            </a:r>
            <a:r>
              <a:rPr kumimoji="0" lang="es-ES_tradnl" sz="2400" b="0" i="0" u="none" strike="noStrike" kern="1200" cap="none" spc="0" normalizeH="0" baseline="30000" noProof="0" dirty="0">
                <a:ln>
                  <a:noFill/>
                </a:ln>
                <a:solidFill>
                  <a:prstClr val="white"/>
                </a:solidFill>
                <a:effectLst/>
                <a:uLnTx/>
                <a:uFillTx/>
                <a:latin typeface="Calibri"/>
                <a:ea typeface="+mn-ea"/>
                <a:cs typeface="+mn-cs"/>
              </a:rPr>
              <a:t>w</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Numero de bloques en memoria = 2</a:t>
            </a:r>
            <a:r>
              <a:rPr kumimoji="0" lang="es-ES_tradnl" sz="2400" b="0" i="0" u="none" strike="noStrike" kern="1200" cap="none" spc="0" normalizeH="0" baseline="30000" noProof="0" dirty="0">
                <a:ln>
                  <a:noFill/>
                </a:ln>
                <a:solidFill>
                  <a:prstClr val="white"/>
                </a:solidFill>
                <a:effectLst/>
                <a:uLnTx/>
                <a:uFillTx/>
                <a:latin typeface="Calibri"/>
                <a:ea typeface="+mn-ea"/>
                <a:cs typeface="+mn-cs"/>
              </a:rPr>
              <a:t>26</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2</a:t>
            </a:r>
            <a:r>
              <a:rPr kumimoji="0" lang="es-ES_tradnl" sz="2400" b="0" i="0" u="none" strike="noStrike" kern="1200" cap="none" spc="0" normalizeH="0" baseline="30000" noProof="0" dirty="0">
                <a:ln>
                  <a:noFill/>
                </a:ln>
                <a:solidFill>
                  <a:prstClr val="white"/>
                </a:solidFill>
                <a:effectLst/>
                <a:uLnTx/>
                <a:uFillTx/>
                <a:latin typeface="Calibri"/>
                <a:ea typeface="+mn-ea"/>
                <a:cs typeface="+mn-cs"/>
              </a:rPr>
              <a:t>4</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 2</a:t>
            </a:r>
            <a:r>
              <a:rPr kumimoji="0" lang="es-ES_tradnl" sz="2400" b="0" i="0" u="none" strike="noStrike" kern="1200" cap="none" spc="0" normalizeH="0" baseline="30000" noProof="0" dirty="0">
                <a:ln>
                  <a:noFill/>
                </a:ln>
                <a:solidFill>
                  <a:prstClr val="white"/>
                </a:solidFill>
                <a:effectLst/>
                <a:uLnTx/>
                <a:uFillTx/>
                <a:latin typeface="Calibri"/>
                <a:ea typeface="+mn-ea"/>
                <a:cs typeface="+mn-cs"/>
              </a:rPr>
              <a:t>22 </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Bloques = 2</a:t>
            </a:r>
            <a:r>
              <a:rPr kumimoji="0" lang="es-ES_tradnl" sz="2400" b="0" i="0" u="none" strike="noStrike" kern="1200" cap="none" spc="0" normalizeH="0" baseline="30000" noProof="0" dirty="0">
                <a:ln>
                  <a:noFill/>
                </a:ln>
                <a:solidFill>
                  <a:prstClr val="white"/>
                </a:solidFill>
                <a:effectLst/>
                <a:uLnTx/>
                <a:uFillTx/>
                <a:latin typeface="Calibri"/>
                <a:ea typeface="+mn-ea"/>
                <a:cs typeface="+mn-cs"/>
              </a:rPr>
              <a:t>s</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s = 22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s-d = 22 – 8 = 14 </a:t>
            </a:r>
          </a:p>
        </p:txBody>
      </p:sp>
      <p:pic>
        <p:nvPicPr>
          <p:cNvPr id="17" name="Imagen 16">
            <a:extLst>
              <a:ext uri="{FF2B5EF4-FFF2-40B4-BE49-F238E27FC236}">
                <a16:creationId xmlns:a16="http://schemas.microsoft.com/office/drawing/2014/main" id="{89E3B8B0-6451-4C90-AD70-C45C93744D84}"/>
              </a:ext>
            </a:extLst>
          </p:cNvPr>
          <p:cNvPicPr>
            <a:picLocks noChangeAspect="1"/>
          </p:cNvPicPr>
          <p:nvPr/>
        </p:nvPicPr>
        <p:blipFill>
          <a:blip r:embed="rId2"/>
          <a:stretch>
            <a:fillRect/>
          </a:stretch>
        </p:blipFill>
        <p:spPr>
          <a:xfrm>
            <a:off x="2018559" y="4005064"/>
            <a:ext cx="5106882" cy="1152400"/>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Rectángulo"/>
          <p:cNvSpPr/>
          <p:nvPr/>
        </p:nvSpPr>
        <p:spPr>
          <a:xfrm>
            <a:off x="285720" y="357166"/>
            <a:ext cx="8572560" cy="5857916"/>
          </a:xfrm>
          <a:prstGeom prst="rect">
            <a:avLst/>
          </a:prstGeom>
          <a:solidFill>
            <a:srgbClr val="003300"/>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srgbClr val="FFFF00"/>
                </a:solidFill>
                <a:effectLst/>
                <a:uLnTx/>
                <a:uFillTx/>
                <a:latin typeface="Calibri"/>
                <a:ea typeface="+mn-ea"/>
                <a:cs typeface="+mn-cs"/>
              </a:rPr>
              <a:t>PROBLEMA 4.3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Para las direcciones hexadecimales de memoria principal: 111111, 666666, BBBBBB; muestre en formato hexadecimal la siguiente información:</a:t>
            </a:r>
          </a:p>
          <a:p>
            <a:pPr marL="457200" marR="0" lvl="0" indent="-457200" algn="l" defTabSz="914400" rtl="0" eaLnBrk="1" fontAlgn="auto" latinLnBrk="0" hangingPunct="1">
              <a:lnSpc>
                <a:spcPct val="100000"/>
              </a:lnSpc>
              <a:spcBef>
                <a:spcPts val="0"/>
              </a:spcBef>
              <a:spcAft>
                <a:spcPts val="0"/>
              </a:spcAft>
              <a:buClrTx/>
              <a:buSzTx/>
              <a:buFont typeface="+mj-lt"/>
              <a:buAutoNum type="alphaLcParenR"/>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Los valores de etiqueta, línea y palabra para una cache con correspondencia directa utilizando el formato de la figura 4.8</a:t>
            </a:r>
          </a:p>
          <a:p>
            <a:pPr marL="457200" marR="0" lvl="0" indent="-457200" algn="l" defTabSz="914400" rtl="0" eaLnBrk="1" fontAlgn="auto" latinLnBrk="0" hangingPunct="1">
              <a:lnSpc>
                <a:spcPct val="100000"/>
              </a:lnSpc>
              <a:spcBef>
                <a:spcPts val="0"/>
              </a:spcBef>
              <a:spcAft>
                <a:spcPts val="0"/>
              </a:spcAft>
              <a:buClrTx/>
              <a:buSzTx/>
              <a:buFont typeface="+mj-lt"/>
              <a:buAutoNum type="alphaLcParenR"/>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Los valores de etiqueta y palabra para una cache asociativa, utilizando el formato de la figura 4.10</a:t>
            </a:r>
          </a:p>
          <a:p>
            <a:pPr marL="457200" marR="0" lvl="0" indent="-457200" algn="l" defTabSz="914400" rtl="0" eaLnBrk="1" fontAlgn="auto" latinLnBrk="0" hangingPunct="1">
              <a:lnSpc>
                <a:spcPct val="100000"/>
              </a:lnSpc>
              <a:spcBef>
                <a:spcPts val="0"/>
              </a:spcBef>
              <a:spcAft>
                <a:spcPts val="0"/>
              </a:spcAft>
              <a:buClrTx/>
              <a:buSzTx/>
              <a:buFont typeface="+mj-lt"/>
              <a:buAutoNum type="alphaLcParenR"/>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Los valores de etiqueta, conjunto y palabra para una cache asociativa por conjuntos de dos vías, utilizando el formato de la figura 4.12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2054" name="Picture 6"/>
          <p:cNvPicPr>
            <a:picLocks noChangeAspect="1" noChangeArrowheads="1"/>
          </p:cNvPicPr>
          <p:nvPr/>
        </p:nvPicPr>
        <p:blipFill>
          <a:blip r:embed="rId2"/>
          <a:srcRect/>
          <a:stretch>
            <a:fillRect/>
          </a:stretch>
        </p:blipFill>
        <p:spPr bwMode="auto">
          <a:xfrm>
            <a:off x="571472" y="1557338"/>
            <a:ext cx="4067175" cy="3743325"/>
          </a:xfrm>
          <a:prstGeom prst="rect">
            <a:avLst/>
          </a:prstGeom>
          <a:noFill/>
          <a:ln w="9525">
            <a:noFill/>
            <a:miter lim="800000"/>
            <a:headEnd/>
            <a:tailEnd/>
          </a:ln>
          <a:effectLst/>
        </p:spPr>
      </p:pic>
      <p:pic>
        <p:nvPicPr>
          <p:cNvPr id="10" name="Picture 2"/>
          <p:cNvPicPr>
            <a:picLocks noChangeAspect="1" noChangeArrowheads="1"/>
          </p:cNvPicPr>
          <p:nvPr/>
        </p:nvPicPr>
        <p:blipFill>
          <a:blip r:embed="rId3"/>
          <a:srcRect/>
          <a:stretch>
            <a:fillRect/>
          </a:stretch>
        </p:blipFill>
        <p:spPr bwMode="auto">
          <a:xfrm>
            <a:off x="142844" y="285728"/>
            <a:ext cx="3929090" cy="650739"/>
          </a:xfrm>
          <a:prstGeom prst="rect">
            <a:avLst/>
          </a:prstGeom>
          <a:noFill/>
          <a:ln w="9525">
            <a:noFill/>
            <a:miter lim="800000"/>
            <a:headEnd/>
            <a:tailEnd/>
          </a:ln>
          <a:effectLst/>
        </p:spPr>
      </p:pic>
      <p:pic>
        <p:nvPicPr>
          <p:cNvPr id="2055" name="Picture 7"/>
          <p:cNvPicPr>
            <a:picLocks noChangeAspect="1" noChangeArrowheads="1"/>
          </p:cNvPicPr>
          <p:nvPr/>
        </p:nvPicPr>
        <p:blipFill>
          <a:blip r:embed="rId4"/>
          <a:srcRect/>
          <a:stretch>
            <a:fillRect/>
          </a:stretch>
        </p:blipFill>
        <p:spPr bwMode="auto">
          <a:xfrm>
            <a:off x="5524529" y="142852"/>
            <a:ext cx="3190875" cy="62484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edg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074" name="Picture 2"/>
          <p:cNvPicPr>
            <a:picLocks noChangeAspect="1" noChangeArrowheads="1"/>
          </p:cNvPicPr>
          <p:nvPr/>
        </p:nvPicPr>
        <p:blipFill>
          <a:blip r:embed="rId2"/>
          <a:srcRect/>
          <a:stretch>
            <a:fillRect/>
          </a:stretch>
        </p:blipFill>
        <p:spPr bwMode="auto">
          <a:xfrm>
            <a:off x="642910" y="1357298"/>
            <a:ext cx="4067175" cy="3743325"/>
          </a:xfrm>
          <a:prstGeom prst="rect">
            <a:avLst/>
          </a:prstGeom>
          <a:noFill/>
          <a:ln w="9525">
            <a:noFill/>
            <a:miter lim="800000"/>
            <a:headEnd/>
            <a:tailEnd/>
          </a:ln>
          <a:effectLst/>
        </p:spPr>
      </p:pic>
      <p:pic>
        <p:nvPicPr>
          <p:cNvPr id="3076" name="Picture 4"/>
          <p:cNvPicPr>
            <a:picLocks noChangeAspect="1" noChangeArrowheads="1"/>
          </p:cNvPicPr>
          <p:nvPr/>
        </p:nvPicPr>
        <p:blipFill>
          <a:blip r:embed="rId3"/>
          <a:srcRect/>
          <a:stretch>
            <a:fillRect/>
          </a:stretch>
        </p:blipFill>
        <p:spPr bwMode="auto">
          <a:xfrm>
            <a:off x="5453091" y="71414"/>
            <a:ext cx="3190875" cy="6248400"/>
          </a:xfrm>
          <a:prstGeom prst="rect">
            <a:avLst/>
          </a:prstGeom>
          <a:noFill/>
          <a:ln w="9525">
            <a:noFill/>
            <a:miter lim="800000"/>
            <a:headEnd/>
            <a:tailEnd/>
          </a:ln>
          <a:effec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098" name="Picture 2"/>
          <p:cNvPicPr>
            <a:picLocks noChangeAspect="1" noChangeArrowheads="1"/>
          </p:cNvPicPr>
          <p:nvPr/>
        </p:nvPicPr>
        <p:blipFill>
          <a:blip r:embed="rId2"/>
          <a:srcRect/>
          <a:stretch>
            <a:fillRect/>
          </a:stretch>
        </p:blipFill>
        <p:spPr bwMode="auto">
          <a:xfrm>
            <a:off x="857224" y="1428736"/>
            <a:ext cx="4067175" cy="3743325"/>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5738843" y="109558"/>
            <a:ext cx="3190875" cy="6248400"/>
          </a:xfrm>
          <a:prstGeom prst="rect">
            <a:avLst/>
          </a:prstGeom>
          <a:noFill/>
          <a:ln w="9525">
            <a:noFill/>
            <a:miter lim="800000"/>
            <a:headEnd/>
            <a:tailEnd/>
          </a:ln>
          <a:effec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srcRect/>
          <a:stretch>
            <a:fillRect/>
          </a:stretch>
        </p:blipFill>
        <p:spPr bwMode="auto">
          <a:xfrm>
            <a:off x="1500166" y="-24"/>
            <a:ext cx="3786214" cy="6644834"/>
          </a:xfrm>
          <a:prstGeom prst="rect">
            <a:avLst/>
          </a:prstGeom>
          <a:noFill/>
          <a:ln w="9525">
            <a:noFill/>
            <a:miter lim="800000"/>
            <a:headEnd/>
            <a:tailEnd/>
          </a:ln>
          <a:effectLst/>
        </p:spPr>
      </p:pic>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Picture 2"/>
          <p:cNvPicPr>
            <a:picLocks noChangeAspect="1" noChangeArrowheads="1"/>
          </p:cNvPicPr>
          <p:nvPr/>
        </p:nvPicPr>
        <p:blipFill>
          <a:blip r:embed="rId3"/>
          <a:srcRect/>
          <a:stretch>
            <a:fillRect/>
          </a:stretch>
        </p:blipFill>
        <p:spPr bwMode="auto">
          <a:xfrm>
            <a:off x="4071934" y="1000108"/>
            <a:ext cx="4714908" cy="780887"/>
          </a:xfrm>
          <a:prstGeom prst="rect">
            <a:avLst/>
          </a:prstGeom>
          <a:noFill/>
          <a:ln w="9525">
            <a:noFill/>
            <a:miter lim="800000"/>
            <a:headEnd/>
            <a:tailEnd/>
          </a:ln>
          <a:effectLst/>
        </p:spPr>
      </p:pic>
      <p:sp>
        <p:nvSpPr>
          <p:cNvPr id="9" name="8 Rectángulo redondeado"/>
          <p:cNvSpPr/>
          <p:nvPr/>
        </p:nvSpPr>
        <p:spPr>
          <a:xfrm>
            <a:off x="2071670" y="1643050"/>
            <a:ext cx="214314"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10 Rectángulo redondeado"/>
          <p:cNvSpPr/>
          <p:nvPr/>
        </p:nvSpPr>
        <p:spPr>
          <a:xfrm>
            <a:off x="4929190" y="2786058"/>
            <a:ext cx="285752"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11 Rectángulo redondeado"/>
          <p:cNvSpPr/>
          <p:nvPr/>
        </p:nvSpPr>
        <p:spPr>
          <a:xfrm>
            <a:off x="4214810" y="2786058"/>
            <a:ext cx="142876"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15 Rectángulo redondeado"/>
          <p:cNvSpPr/>
          <p:nvPr/>
        </p:nvSpPr>
        <p:spPr>
          <a:xfrm>
            <a:off x="1571604" y="1857364"/>
            <a:ext cx="214314"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16 Rectángulo redondeado"/>
          <p:cNvSpPr/>
          <p:nvPr/>
        </p:nvSpPr>
        <p:spPr>
          <a:xfrm>
            <a:off x="2357422" y="1643050"/>
            <a:ext cx="500066"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17 Rectángulo redondeado"/>
          <p:cNvSpPr/>
          <p:nvPr/>
        </p:nvSpPr>
        <p:spPr>
          <a:xfrm>
            <a:off x="4429124" y="2786058"/>
            <a:ext cx="500066"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12 Rectángulo redondeado"/>
          <p:cNvSpPr/>
          <p:nvPr/>
        </p:nvSpPr>
        <p:spPr>
          <a:xfrm>
            <a:off x="1571604" y="3071810"/>
            <a:ext cx="214314"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13 Rectángulo redondeado"/>
          <p:cNvSpPr/>
          <p:nvPr/>
        </p:nvSpPr>
        <p:spPr>
          <a:xfrm>
            <a:off x="2071670" y="3000372"/>
            <a:ext cx="214314"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14 Rectángulo redondeado"/>
          <p:cNvSpPr/>
          <p:nvPr/>
        </p:nvSpPr>
        <p:spPr>
          <a:xfrm>
            <a:off x="2357422" y="3000372"/>
            <a:ext cx="500066"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18 Rectángulo redondeado"/>
          <p:cNvSpPr/>
          <p:nvPr/>
        </p:nvSpPr>
        <p:spPr>
          <a:xfrm>
            <a:off x="4214810" y="3000372"/>
            <a:ext cx="142876"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19 Rectángulo redondeado"/>
          <p:cNvSpPr/>
          <p:nvPr/>
        </p:nvSpPr>
        <p:spPr>
          <a:xfrm>
            <a:off x="4429124" y="3000372"/>
            <a:ext cx="500066"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20 Rectángulo redondeado"/>
          <p:cNvSpPr/>
          <p:nvPr/>
        </p:nvSpPr>
        <p:spPr>
          <a:xfrm>
            <a:off x="4929190" y="3000372"/>
            <a:ext cx="285752"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21 Rectángulo redondeado"/>
          <p:cNvSpPr/>
          <p:nvPr/>
        </p:nvSpPr>
        <p:spPr>
          <a:xfrm>
            <a:off x="1571604" y="4286256"/>
            <a:ext cx="214314"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22 Rectángulo redondeado"/>
          <p:cNvSpPr/>
          <p:nvPr/>
        </p:nvSpPr>
        <p:spPr>
          <a:xfrm>
            <a:off x="2000232" y="4572008"/>
            <a:ext cx="285752"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23 Rectángulo redondeado"/>
          <p:cNvSpPr/>
          <p:nvPr/>
        </p:nvSpPr>
        <p:spPr>
          <a:xfrm>
            <a:off x="2357422" y="4572008"/>
            <a:ext cx="500066"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25 Rectángulo redondeado"/>
          <p:cNvSpPr/>
          <p:nvPr/>
        </p:nvSpPr>
        <p:spPr>
          <a:xfrm>
            <a:off x="4429124" y="3429000"/>
            <a:ext cx="500066"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26 Rectángulo redondeado"/>
          <p:cNvSpPr/>
          <p:nvPr/>
        </p:nvSpPr>
        <p:spPr>
          <a:xfrm>
            <a:off x="4929190" y="3429000"/>
            <a:ext cx="285752"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28 Rectángulo redondeado"/>
          <p:cNvSpPr/>
          <p:nvPr/>
        </p:nvSpPr>
        <p:spPr>
          <a:xfrm>
            <a:off x="4214810" y="3429000"/>
            <a:ext cx="142876" cy="1428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heel(1)">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heel(1)">
                                      <p:cBhvr>
                                        <p:cTn id="22" dur="2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heel(1)">
                                      <p:cBhvr>
                                        <p:cTn id="27" dur="2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heel(1)">
                                      <p:cBhvr>
                                        <p:cTn id="32" dur="20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heel(1)">
                                      <p:cBhvr>
                                        <p:cTn id="37" dur="20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heel(1)">
                                      <p:cBhvr>
                                        <p:cTn id="42" dur="20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heel(1)">
                                      <p:cBhvr>
                                        <p:cTn id="47" dur="2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heel(1)">
                                      <p:cBhvr>
                                        <p:cTn id="52" dur="20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heel(1)">
                                      <p:cBhvr>
                                        <p:cTn id="57" dur="20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heel(1)">
                                      <p:cBhvr>
                                        <p:cTn id="62" dur="20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heel(1)">
                                      <p:cBhvr>
                                        <p:cTn id="67" dur="20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grpId="0"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heel(1)">
                                      <p:cBhvr>
                                        <p:cTn id="72" dur="2000"/>
                                        <p:tgtEl>
                                          <p:spTgt spid="23"/>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wheel(1)">
                                      <p:cBhvr>
                                        <p:cTn id="77" dur="20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0" nodeType="click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heel(1)">
                                      <p:cBhvr>
                                        <p:cTn id="82" dur="2000"/>
                                        <p:tgtEl>
                                          <p:spTgt spid="27"/>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heel(1)">
                                      <p:cBhvr>
                                        <p:cTn id="87" dur="2000"/>
                                        <p:tgtEl>
                                          <p:spTgt spid="29"/>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grpId="0" nodeType="click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heel(1)">
                                      <p:cBhvr>
                                        <p:cTn id="92"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6" grpId="0" animBg="1"/>
      <p:bldP spid="17" grpId="0" animBg="1"/>
      <p:bldP spid="18" grpId="0" animBg="1"/>
      <p:bldP spid="13" grpId="0" animBg="1"/>
      <p:bldP spid="14" grpId="0" animBg="1"/>
      <p:bldP spid="15" grpId="0" animBg="1"/>
      <p:bldP spid="19" grpId="0" animBg="1"/>
      <p:bldP spid="20" grpId="0" animBg="1"/>
      <p:bldP spid="21" grpId="0" animBg="1"/>
      <p:bldP spid="22" grpId="0" animBg="1"/>
      <p:bldP spid="23" grpId="0" animBg="1"/>
      <p:bldP spid="24" grpId="0" animBg="1"/>
      <p:bldP spid="26" grpId="0" animBg="1"/>
      <p:bldP spid="27" grpId="0" animBg="1"/>
      <p:bldP spid="29"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Picture 3"/>
          <p:cNvPicPr>
            <a:picLocks noChangeAspect="1" noChangeArrowheads="1"/>
          </p:cNvPicPr>
          <p:nvPr/>
        </p:nvPicPr>
        <p:blipFill>
          <a:blip r:embed="rId2"/>
          <a:srcRect/>
          <a:stretch>
            <a:fillRect/>
          </a:stretch>
        </p:blipFill>
        <p:spPr bwMode="auto">
          <a:xfrm>
            <a:off x="357158" y="214290"/>
            <a:ext cx="4210050" cy="8001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428596" y="1557338"/>
            <a:ext cx="4067175" cy="3743325"/>
          </a:xfrm>
          <a:prstGeom prst="rect">
            <a:avLst/>
          </a:prstGeom>
          <a:noFill/>
          <a:ln w="9525">
            <a:noFill/>
            <a:miter lim="800000"/>
            <a:headEnd/>
            <a:tailEnd/>
          </a:ln>
          <a:effectLst/>
        </p:spPr>
      </p:pic>
      <p:pic>
        <p:nvPicPr>
          <p:cNvPr id="10" name="Picture 2"/>
          <p:cNvPicPr>
            <a:picLocks noChangeAspect="1" noChangeArrowheads="1"/>
          </p:cNvPicPr>
          <p:nvPr/>
        </p:nvPicPr>
        <p:blipFill>
          <a:blip r:embed="rId4"/>
          <a:srcRect/>
          <a:stretch>
            <a:fillRect/>
          </a:stretch>
        </p:blipFill>
        <p:spPr bwMode="auto">
          <a:xfrm>
            <a:off x="5005419" y="1543063"/>
            <a:ext cx="4067175" cy="37433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Picture 2"/>
          <p:cNvPicPr>
            <a:picLocks noChangeAspect="1" noChangeArrowheads="1"/>
          </p:cNvPicPr>
          <p:nvPr/>
        </p:nvPicPr>
        <p:blipFill>
          <a:blip r:embed="rId2"/>
          <a:srcRect/>
          <a:stretch>
            <a:fillRect/>
          </a:stretch>
        </p:blipFill>
        <p:spPr bwMode="auto">
          <a:xfrm>
            <a:off x="500034" y="1142984"/>
            <a:ext cx="4067175" cy="3743325"/>
          </a:xfrm>
          <a:prstGeom prst="rect">
            <a:avLst/>
          </a:prstGeom>
          <a:noFill/>
          <a:ln w="9525">
            <a:noFill/>
            <a:miter lim="800000"/>
            <a:headEnd/>
            <a:tailEnd/>
          </a:ln>
          <a:effectLst/>
        </p:spPr>
      </p:pic>
      <p:pic>
        <p:nvPicPr>
          <p:cNvPr id="2050" name="Picture 2"/>
          <p:cNvPicPr>
            <a:picLocks noChangeAspect="1" noChangeArrowheads="1"/>
          </p:cNvPicPr>
          <p:nvPr/>
        </p:nvPicPr>
        <p:blipFill>
          <a:blip r:embed="rId3"/>
          <a:srcRect/>
          <a:stretch>
            <a:fillRect/>
          </a:stretch>
        </p:blipFill>
        <p:spPr bwMode="auto">
          <a:xfrm>
            <a:off x="5424517" y="71414"/>
            <a:ext cx="3362325" cy="6248400"/>
          </a:xfrm>
          <a:prstGeom prst="rect">
            <a:avLst/>
          </a:prstGeom>
          <a:noFill/>
          <a:ln w="9525">
            <a:noFill/>
            <a:miter lim="800000"/>
            <a:headEnd/>
            <a:tailEnd/>
          </a:ln>
          <a:effec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1026" name="Picture 2"/>
          <p:cNvPicPr>
            <a:picLocks noChangeAspect="1" noChangeArrowheads="1"/>
          </p:cNvPicPr>
          <p:nvPr/>
        </p:nvPicPr>
        <p:blipFill>
          <a:blip r:embed="rId2"/>
          <a:srcRect/>
          <a:stretch>
            <a:fillRect/>
          </a:stretch>
        </p:blipFill>
        <p:spPr bwMode="auto">
          <a:xfrm>
            <a:off x="1028700" y="538163"/>
            <a:ext cx="7086600" cy="5781675"/>
          </a:xfrm>
          <a:prstGeom prst="rect">
            <a:avLst/>
          </a:prstGeom>
          <a:noFill/>
          <a:ln w="9525">
            <a:noFill/>
            <a:miter lim="800000"/>
            <a:headEnd/>
            <a:tailEnd/>
          </a:ln>
          <a:effectLst/>
        </p:spPr>
      </p:pic>
      <p:sp>
        <p:nvSpPr>
          <p:cNvPr id="6" name="5 Rectángulo redondeado"/>
          <p:cNvSpPr/>
          <p:nvPr/>
        </p:nvSpPr>
        <p:spPr>
          <a:xfrm>
            <a:off x="1071538" y="1214422"/>
            <a:ext cx="64294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6 Rectángulo redondeado"/>
          <p:cNvSpPr/>
          <p:nvPr/>
        </p:nvSpPr>
        <p:spPr>
          <a:xfrm>
            <a:off x="1071538" y="2071678"/>
            <a:ext cx="64294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7 Rectángulo redondeado"/>
          <p:cNvSpPr/>
          <p:nvPr/>
        </p:nvSpPr>
        <p:spPr>
          <a:xfrm>
            <a:off x="1071538" y="3357562"/>
            <a:ext cx="64294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8 Rectángulo redondeado"/>
          <p:cNvSpPr/>
          <p:nvPr/>
        </p:nvSpPr>
        <p:spPr>
          <a:xfrm>
            <a:off x="7643834" y="2714620"/>
            <a:ext cx="357190"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9 Rectángulo redondeado"/>
          <p:cNvSpPr/>
          <p:nvPr/>
        </p:nvSpPr>
        <p:spPr>
          <a:xfrm>
            <a:off x="6500826" y="2714620"/>
            <a:ext cx="714380"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10 Rectángulo redondeado"/>
          <p:cNvSpPr/>
          <p:nvPr/>
        </p:nvSpPr>
        <p:spPr>
          <a:xfrm>
            <a:off x="5286380" y="2714620"/>
            <a:ext cx="64294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11 Rectángulo redondeado"/>
          <p:cNvSpPr/>
          <p:nvPr/>
        </p:nvSpPr>
        <p:spPr>
          <a:xfrm>
            <a:off x="5286380" y="3357562"/>
            <a:ext cx="64294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13 Rectángulo redondeado"/>
          <p:cNvSpPr/>
          <p:nvPr/>
        </p:nvSpPr>
        <p:spPr>
          <a:xfrm>
            <a:off x="5286380" y="3929066"/>
            <a:ext cx="64294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14 Rectángulo redondeado"/>
          <p:cNvSpPr/>
          <p:nvPr/>
        </p:nvSpPr>
        <p:spPr>
          <a:xfrm>
            <a:off x="6500826" y="3357562"/>
            <a:ext cx="714380"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15 Rectángulo redondeado"/>
          <p:cNvSpPr/>
          <p:nvPr/>
        </p:nvSpPr>
        <p:spPr>
          <a:xfrm>
            <a:off x="6500826" y="3929066"/>
            <a:ext cx="714380"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16 Rectángulo redondeado"/>
          <p:cNvSpPr/>
          <p:nvPr/>
        </p:nvSpPr>
        <p:spPr>
          <a:xfrm>
            <a:off x="7643834" y="3357562"/>
            <a:ext cx="357190"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17 Rectángulo redondeado"/>
          <p:cNvSpPr/>
          <p:nvPr/>
        </p:nvSpPr>
        <p:spPr>
          <a:xfrm>
            <a:off x="7643834" y="3929066"/>
            <a:ext cx="357190"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9" name="Picture 3"/>
          <p:cNvPicPr>
            <a:picLocks noChangeAspect="1" noChangeArrowheads="1"/>
          </p:cNvPicPr>
          <p:nvPr/>
        </p:nvPicPr>
        <p:blipFill>
          <a:blip r:embed="rId3"/>
          <a:srcRect/>
          <a:stretch>
            <a:fillRect/>
          </a:stretch>
        </p:blipFill>
        <p:spPr bwMode="auto">
          <a:xfrm>
            <a:off x="4357686" y="214290"/>
            <a:ext cx="4210050" cy="8001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Horizontal)">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heel(1)">
                                      <p:cBhvr>
                                        <p:cTn id="17" dur="20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heel(1)">
                                      <p:cBhvr>
                                        <p:cTn id="22" dur="2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20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heel(1)">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heel(1)">
                                      <p:cBhvr>
                                        <p:cTn id="37" dur="20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heel(1)">
                                      <p:cBhvr>
                                        <p:cTn id="42" dur="2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heel(1)">
                                      <p:cBhvr>
                                        <p:cTn id="47" dur="20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heel(1)">
                                      <p:cBhvr>
                                        <p:cTn id="52" dur="20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heel(1)">
                                      <p:cBhvr>
                                        <p:cTn id="57" dur="20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heel(1)">
                                      <p:cBhvr>
                                        <p:cTn id="62" dur="20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heel(1)">
                                      <p:cBhvr>
                                        <p:cTn id="6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4" grpId="0" animBg="1"/>
      <p:bldP spid="15" grpId="0" animBg="1"/>
      <p:bldP spid="16" grpId="0" animBg="1"/>
      <p:bldP spid="17" grpId="0" animBg="1"/>
      <p:bldP spid="18"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074" name="Picture 2"/>
          <p:cNvPicPr>
            <a:picLocks noChangeAspect="1" noChangeArrowheads="1"/>
          </p:cNvPicPr>
          <p:nvPr/>
        </p:nvPicPr>
        <p:blipFill>
          <a:blip r:embed="rId2"/>
          <a:srcRect/>
          <a:stretch>
            <a:fillRect/>
          </a:stretch>
        </p:blipFill>
        <p:spPr bwMode="auto">
          <a:xfrm>
            <a:off x="350754" y="1904589"/>
            <a:ext cx="3708506" cy="3134286"/>
          </a:xfrm>
          <a:prstGeom prst="rect">
            <a:avLst/>
          </a:prstGeom>
          <a:noFill/>
          <a:ln w="9525">
            <a:noFill/>
            <a:miter lim="800000"/>
            <a:headEnd/>
            <a:tailEnd/>
          </a:ln>
          <a:effectLst/>
        </p:spPr>
      </p:pic>
      <p:pic>
        <p:nvPicPr>
          <p:cNvPr id="9" name="Picture 2"/>
          <p:cNvPicPr>
            <a:picLocks noChangeAspect="1" noChangeArrowheads="1"/>
          </p:cNvPicPr>
          <p:nvPr/>
        </p:nvPicPr>
        <p:blipFill>
          <a:blip r:embed="rId3"/>
          <a:srcRect/>
          <a:stretch>
            <a:fillRect/>
          </a:stretch>
        </p:blipFill>
        <p:spPr bwMode="auto">
          <a:xfrm>
            <a:off x="2357422" y="142852"/>
            <a:ext cx="4400550" cy="942975"/>
          </a:xfrm>
          <a:prstGeom prst="rect">
            <a:avLst/>
          </a:prstGeom>
          <a:noFill/>
          <a:ln w="9525">
            <a:noFill/>
            <a:miter lim="800000"/>
            <a:headEnd/>
            <a:tailEnd/>
          </a:ln>
          <a:effectLst/>
        </p:spPr>
      </p:pic>
      <p:pic>
        <p:nvPicPr>
          <p:cNvPr id="5" name="Imagen 4">
            <a:extLst>
              <a:ext uri="{FF2B5EF4-FFF2-40B4-BE49-F238E27FC236}">
                <a16:creationId xmlns:a16="http://schemas.microsoft.com/office/drawing/2014/main" id="{080FC4B1-B685-4ECB-8492-1AA3525AE683}"/>
              </a:ext>
            </a:extLst>
          </p:cNvPr>
          <p:cNvPicPr>
            <a:picLocks noChangeAspect="1"/>
          </p:cNvPicPr>
          <p:nvPr/>
        </p:nvPicPr>
        <p:blipFill>
          <a:blip r:embed="rId4"/>
          <a:stretch>
            <a:fillRect/>
          </a:stretch>
        </p:blipFill>
        <p:spPr>
          <a:xfrm>
            <a:off x="4500531" y="1988840"/>
            <a:ext cx="4482765" cy="3050035"/>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Imagen 4">
            <a:extLst>
              <a:ext uri="{FF2B5EF4-FFF2-40B4-BE49-F238E27FC236}">
                <a16:creationId xmlns:a16="http://schemas.microsoft.com/office/drawing/2014/main" id="{0559D021-ED04-404C-B2AC-67FA0BD70151}"/>
              </a:ext>
            </a:extLst>
          </p:cNvPr>
          <p:cNvPicPr>
            <a:picLocks noChangeAspect="1"/>
          </p:cNvPicPr>
          <p:nvPr/>
        </p:nvPicPr>
        <p:blipFill>
          <a:blip r:embed="rId2"/>
          <a:stretch>
            <a:fillRect/>
          </a:stretch>
        </p:blipFill>
        <p:spPr>
          <a:xfrm>
            <a:off x="2005143" y="1340768"/>
            <a:ext cx="5133713" cy="3492934"/>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1026" name="Picture 2"/>
          <p:cNvPicPr>
            <a:picLocks noChangeAspect="1" noChangeArrowheads="1"/>
          </p:cNvPicPr>
          <p:nvPr/>
        </p:nvPicPr>
        <p:blipFill>
          <a:blip r:embed="rId2"/>
          <a:srcRect/>
          <a:stretch>
            <a:fillRect/>
          </a:stretch>
        </p:blipFill>
        <p:spPr bwMode="auto">
          <a:xfrm>
            <a:off x="1000101" y="39354"/>
            <a:ext cx="6715172" cy="6390042"/>
          </a:xfrm>
          <a:prstGeom prst="rect">
            <a:avLst/>
          </a:prstGeom>
          <a:noFill/>
          <a:ln w="9525">
            <a:noFill/>
            <a:miter lim="800000"/>
            <a:headEnd/>
            <a:tailEnd/>
          </a:ln>
          <a:effectLst/>
        </p:spPr>
      </p:pic>
      <p:sp>
        <p:nvSpPr>
          <p:cNvPr id="7" name="6 Rectángulo redondeado"/>
          <p:cNvSpPr/>
          <p:nvPr/>
        </p:nvSpPr>
        <p:spPr>
          <a:xfrm>
            <a:off x="1142976" y="1857364"/>
            <a:ext cx="28575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8 Rectángulo redondeado"/>
          <p:cNvSpPr/>
          <p:nvPr/>
        </p:nvSpPr>
        <p:spPr>
          <a:xfrm>
            <a:off x="1142976" y="4214818"/>
            <a:ext cx="28575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10 Rectángulo redondeado"/>
          <p:cNvSpPr/>
          <p:nvPr/>
        </p:nvSpPr>
        <p:spPr>
          <a:xfrm>
            <a:off x="1500166" y="1714488"/>
            <a:ext cx="28575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11 Rectángulo redondeado"/>
          <p:cNvSpPr/>
          <p:nvPr/>
        </p:nvSpPr>
        <p:spPr>
          <a:xfrm>
            <a:off x="1500166" y="3214686"/>
            <a:ext cx="28575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12 Rectángulo redondeado"/>
          <p:cNvSpPr/>
          <p:nvPr/>
        </p:nvSpPr>
        <p:spPr>
          <a:xfrm>
            <a:off x="1500166" y="4214818"/>
            <a:ext cx="28575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13 Rectángulo redondeado"/>
          <p:cNvSpPr/>
          <p:nvPr/>
        </p:nvSpPr>
        <p:spPr>
          <a:xfrm>
            <a:off x="5572132" y="2571744"/>
            <a:ext cx="28575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14 Rectángulo redondeado"/>
          <p:cNvSpPr/>
          <p:nvPr/>
        </p:nvSpPr>
        <p:spPr>
          <a:xfrm>
            <a:off x="5572132" y="3214686"/>
            <a:ext cx="28575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15 Rectángulo redondeado"/>
          <p:cNvSpPr/>
          <p:nvPr/>
        </p:nvSpPr>
        <p:spPr>
          <a:xfrm>
            <a:off x="5572132" y="2857496"/>
            <a:ext cx="28575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16 Rectángulo redondeado"/>
          <p:cNvSpPr/>
          <p:nvPr/>
        </p:nvSpPr>
        <p:spPr>
          <a:xfrm>
            <a:off x="4143372" y="2571744"/>
            <a:ext cx="28575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17 Rectángulo redondeado"/>
          <p:cNvSpPr/>
          <p:nvPr/>
        </p:nvSpPr>
        <p:spPr>
          <a:xfrm>
            <a:off x="4143372" y="3214686"/>
            <a:ext cx="28575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18 Rectángulo redondeado"/>
          <p:cNvSpPr/>
          <p:nvPr/>
        </p:nvSpPr>
        <p:spPr>
          <a:xfrm>
            <a:off x="6143636" y="2857496"/>
            <a:ext cx="28575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19 Rectángulo redondeado"/>
          <p:cNvSpPr/>
          <p:nvPr/>
        </p:nvSpPr>
        <p:spPr>
          <a:xfrm>
            <a:off x="1142976" y="3071810"/>
            <a:ext cx="285752" cy="21431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heel(1)">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heel(1)">
                                      <p:cBhvr>
                                        <p:cTn id="22" dur="2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heel(1)">
                                      <p:cBhvr>
                                        <p:cTn id="27" dur="20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heel(1)">
                                      <p:cBhvr>
                                        <p:cTn id="32" dur="20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heel(1)">
                                      <p:cBhvr>
                                        <p:cTn id="37" dur="20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heel(1)">
                                      <p:cBhvr>
                                        <p:cTn id="42" dur="20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heel(1)">
                                      <p:cBhvr>
                                        <p:cTn id="47" dur="20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heel(1)">
                                      <p:cBhvr>
                                        <p:cTn id="52" dur="20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heel(1)">
                                      <p:cBhvr>
                                        <p:cTn id="57" dur="20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heel(1)">
                                      <p:cBhvr>
                                        <p:cTn id="6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Rectángulo"/>
          <p:cNvSpPr/>
          <p:nvPr/>
        </p:nvSpPr>
        <p:spPr>
          <a:xfrm>
            <a:off x="285720" y="142852"/>
            <a:ext cx="8572560" cy="6215106"/>
          </a:xfrm>
          <a:prstGeom prst="rect">
            <a:avLst/>
          </a:prstGeom>
          <a:solidFill>
            <a:srgbClr val="003300"/>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srgbClr val="FFFF00"/>
                </a:solidFill>
                <a:effectLst/>
                <a:uLnTx/>
                <a:uFillTx/>
                <a:latin typeface="Calibri"/>
                <a:ea typeface="+mn-ea"/>
                <a:cs typeface="+mn-cs"/>
              </a:rPr>
              <a:t>PROBLEMA 4.4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Indique los siguientes valores:</a:t>
            </a:r>
          </a:p>
          <a:p>
            <a:pPr marL="457200" marR="0" lvl="0" indent="-457200" algn="l" defTabSz="914400" rtl="0" eaLnBrk="1" fontAlgn="auto" latinLnBrk="0" hangingPunct="1">
              <a:lnSpc>
                <a:spcPct val="100000"/>
              </a:lnSpc>
              <a:spcBef>
                <a:spcPts val="0"/>
              </a:spcBef>
              <a:spcAft>
                <a:spcPts val="0"/>
              </a:spcAft>
              <a:buClrTx/>
              <a:buSzTx/>
              <a:buFont typeface="+mj-lt"/>
              <a:buAutoNum type="alphaLcParenR"/>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Para la cache directa del ejemplo de la figura 4.8: la longitud de la dirección, el numero de unidades direccionables, el tamaño de bloque, el numero de bloques en memoria principal, el numero de líneas en cache y el tamaño de la etiqueta.</a:t>
            </a:r>
          </a:p>
          <a:p>
            <a:pPr marL="457200" marR="0" lvl="0" indent="-457200" algn="l" defTabSz="914400" rtl="0" eaLnBrk="1" fontAlgn="auto" latinLnBrk="0" hangingPunct="1">
              <a:lnSpc>
                <a:spcPct val="100000"/>
              </a:lnSpc>
              <a:spcBef>
                <a:spcPts val="0"/>
              </a:spcBef>
              <a:spcAft>
                <a:spcPts val="0"/>
              </a:spcAft>
              <a:buClrTx/>
              <a:buSzTx/>
              <a:buFont typeface="+mj-lt"/>
              <a:buAutoNum type="alphaLcParenR"/>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Para la cache asociativa del ejemplo de la figura 4.10: la longitud de la dirección, el numero de unidades direccionables, el tamaño de bloque, el numero de bloques en memoria principal, el numero de líneas en cache y el tamaño de la etiqueta.</a:t>
            </a:r>
          </a:p>
          <a:p>
            <a:pPr marL="457200" marR="0" lvl="0" indent="-457200" algn="l" defTabSz="914400" rtl="0" eaLnBrk="1" fontAlgn="auto" latinLnBrk="0" hangingPunct="1">
              <a:lnSpc>
                <a:spcPct val="100000"/>
              </a:lnSpc>
              <a:spcBef>
                <a:spcPts val="0"/>
              </a:spcBef>
              <a:spcAft>
                <a:spcPts val="0"/>
              </a:spcAft>
              <a:buClrTx/>
              <a:buSzTx/>
              <a:buFont typeface="+mj-lt"/>
              <a:buAutoNum type="alphaLcParenR"/>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Para la cache asociativa </a:t>
            </a:r>
            <a:r>
              <a:rPr kumimoji="0" lang="es-ES_tradnl" sz="2000" b="0" i="0" u="none" strike="noStrike" kern="1200" cap="none" spc="0" normalizeH="0" baseline="0" noProof="0">
                <a:ln>
                  <a:noFill/>
                </a:ln>
                <a:solidFill>
                  <a:prstClr val="white"/>
                </a:solidFill>
                <a:effectLst/>
                <a:uLnTx/>
                <a:uFillTx/>
                <a:latin typeface="Calibri"/>
                <a:ea typeface="+mn-ea"/>
                <a:cs typeface="+mn-cs"/>
              </a:rPr>
              <a:t>por conjuntos, k=2 </a:t>
            </a:r>
            <a:r>
              <a:rPr kumimoji="0" lang="es-ES_tradnl" sz="2000" b="0" i="0" u="none" strike="noStrike" kern="1200" cap="none" spc="0" normalizeH="0" baseline="0" noProof="0" dirty="0">
                <a:ln>
                  <a:noFill/>
                </a:ln>
                <a:solidFill>
                  <a:prstClr val="white"/>
                </a:solidFill>
                <a:effectLst/>
                <a:uLnTx/>
                <a:uFillTx/>
                <a:latin typeface="Calibri"/>
                <a:ea typeface="+mn-ea"/>
                <a:cs typeface="+mn-cs"/>
              </a:rPr>
              <a:t>del ejemplo de la figura 4.12 la longitud de la dirección, el numero de unidades direccionables, el tamaño de bloque, el numero de bloques en memoria principal, el numero de líneas en un conjunto, el numero de líneas en cache y el tamaño de la etiqueta.</a:t>
            </a:r>
          </a:p>
          <a:p>
            <a:pPr marL="457200" marR="0" lvl="0" indent="-457200" algn="l" defTabSz="914400" rtl="0" eaLnBrk="1" fontAlgn="auto" latinLnBrk="0" hangingPunct="1">
              <a:lnSpc>
                <a:spcPct val="100000"/>
              </a:lnSpc>
              <a:spcBef>
                <a:spcPts val="0"/>
              </a:spcBef>
              <a:spcAft>
                <a:spcPts val="0"/>
              </a:spcAft>
              <a:buClrTx/>
              <a:buSzTx/>
              <a:buFont typeface="+mj-lt"/>
              <a:buAutoNum type="alphaLcParenR"/>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lphaLcParenR"/>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4 Diagrama"/>
          <p:cNvGraphicFramePr/>
          <p:nvPr/>
        </p:nvGraphicFramePr>
        <p:xfrm>
          <a:off x="214282" y="1571612"/>
          <a:ext cx="8715436" cy="45005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2"/>
          <p:cNvPicPr>
            <a:picLocks noChangeAspect="1" noChangeArrowheads="1"/>
          </p:cNvPicPr>
          <p:nvPr/>
        </p:nvPicPr>
        <p:blipFill>
          <a:blip r:embed="rId7"/>
          <a:srcRect/>
          <a:stretch>
            <a:fillRect/>
          </a:stretch>
        </p:blipFill>
        <p:spPr bwMode="auto">
          <a:xfrm>
            <a:off x="785786" y="142852"/>
            <a:ext cx="7734250" cy="128095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3417820874"/>
              </p:ext>
            </p:extLst>
          </p:nvPr>
        </p:nvGraphicFramePr>
        <p:xfrm>
          <a:off x="285720" y="1500174"/>
          <a:ext cx="8572560" cy="4929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3"/>
          <p:cNvPicPr>
            <a:picLocks noChangeAspect="1" noChangeArrowheads="1"/>
          </p:cNvPicPr>
          <p:nvPr/>
        </p:nvPicPr>
        <p:blipFill>
          <a:blip r:embed="rId7"/>
          <a:srcRect/>
          <a:stretch>
            <a:fillRect/>
          </a:stretch>
        </p:blipFill>
        <p:spPr bwMode="auto">
          <a:xfrm>
            <a:off x="1881169" y="71414"/>
            <a:ext cx="5262599" cy="100013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Horizontal)">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2774231531"/>
              </p:ext>
            </p:extLst>
          </p:nvPr>
        </p:nvGraphicFramePr>
        <p:xfrm>
          <a:off x="285720" y="1357298"/>
          <a:ext cx="8572560" cy="5072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2"/>
          <p:cNvPicPr>
            <a:picLocks noChangeAspect="1" noChangeArrowheads="1"/>
          </p:cNvPicPr>
          <p:nvPr/>
        </p:nvPicPr>
        <p:blipFill>
          <a:blip r:embed="rId7"/>
          <a:srcRect/>
          <a:stretch>
            <a:fillRect/>
          </a:stretch>
        </p:blipFill>
        <p:spPr bwMode="auto">
          <a:xfrm>
            <a:off x="1881169" y="71414"/>
            <a:ext cx="5334037" cy="114300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Rectángulo"/>
          <p:cNvSpPr/>
          <p:nvPr/>
        </p:nvSpPr>
        <p:spPr>
          <a:xfrm>
            <a:off x="285720" y="142852"/>
            <a:ext cx="8572560" cy="6215106"/>
          </a:xfrm>
          <a:prstGeom prst="rect">
            <a:avLst/>
          </a:prstGeom>
          <a:solidFill>
            <a:srgbClr val="003300"/>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1" i="0" u="none" strike="noStrike" kern="1200" cap="none" spc="0" normalizeH="0" baseline="0" noProof="0" dirty="0">
                <a:ln>
                  <a:noFill/>
                </a:ln>
                <a:solidFill>
                  <a:srgbClr val="FFFF00"/>
                </a:solidFill>
                <a:effectLst/>
                <a:uLnTx/>
                <a:uFillTx/>
                <a:latin typeface="Calibri"/>
                <a:ea typeface="+mn-ea"/>
                <a:cs typeface="+mn-cs"/>
              </a:rPr>
              <a:t>PROBLEMA 4.5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Considere un microprocesador de 32 bits que tiene una cache on-chip de 16 KB asociativa por conjuntos de cuatro vías. Suponga que la cache tiene un tamaño de línea de cuatro palabras de 32 bits.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white"/>
                </a:solidFill>
                <a:effectLst/>
                <a:uLnTx/>
                <a:uFillTx/>
                <a:latin typeface="Calibri"/>
                <a:ea typeface="+mn-ea"/>
                <a:cs typeface="+mn-cs"/>
              </a:rPr>
              <a:t>Dibuje un diagrama de bloques de esta cache mostrando su organización  y como se utilizan los diferentes campos de dirección para determinar un acierto/fallo de cache. </a:t>
            </a:r>
            <a:r>
              <a:rPr kumimoji="0" lang="es-ES" sz="2400" b="0" i="0" u="none" strike="noStrike" kern="1200" cap="none" spc="0" normalizeH="0" baseline="0" noProof="0" dirty="0">
                <a:ln>
                  <a:noFill/>
                </a:ln>
                <a:solidFill>
                  <a:prstClr val="white"/>
                </a:solidFill>
                <a:effectLst/>
                <a:uLnTx/>
                <a:uFillTx/>
                <a:latin typeface="Calibri"/>
                <a:ea typeface="+mn-ea"/>
                <a:cs typeface="+mn-cs"/>
              </a:rPr>
              <a:t>¿Dónde se asigna, dentro de la cache, la palabra de la dirección de memoria ABCDE8F8?</a:t>
            </a:r>
            <a:r>
              <a:rPr kumimoji="0" lang="es-ES_tradnl" sz="2400" b="0" i="0" u="none" strike="noStrike" kern="1200" cap="none" spc="0" normalizeH="0" baseline="0" noProof="0" dirty="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ctr" defTabSz="914400" rtl="0" eaLnBrk="1" fontAlgn="auto" latinLnBrk="0" hangingPunct="1">
              <a:lnSpc>
                <a:spcPct val="100000"/>
              </a:lnSpc>
              <a:spcBef>
                <a:spcPts val="0"/>
              </a:spcBef>
              <a:spcAft>
                <a:spcPts val="0"/>
              </a:spcAft>
              <a:buClrTx/>
              <a:buSzTx/>
              <a:buFont typeface="+mj-lt"/>
              <a:buAutoNum type="alphaLcParenR"/>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ctr" defTabSz="914400" rtl="0" eaLnBrk="1" fontAlgn="auto" latinLnBrk="0" hangingPunct="1">
              <a:lnSpc>
                <a:spcPct val="100000"/>
              </a:lnSpc>
              <a:spcBef>
                <a:spcPts val="0"/>
              </a:spcBef>
              <a:spcAft>
                <a:spcPts val="0"/>
              </a:spcAft>
              <a:buClrTx/>
              <a:buSzTx/>
              <a:buFont typeface="+mj-lt"/>
              <a:buAutoNum type="alphaLcParenR"/>
              <a:tabLst/>
              <a:defRPr/>
            </a:pPr>
            <a:endParaRPr kumimoji="0" lang="es-ES_tradnl" sz="24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 name="4 Rectángulo"/>
              <p:cNvSpPr/>
              <p:nvPr/>
            </p:nvSpPr>
            <p:spPr>
              <a:xfrm>
                <a:off x="285720" y="142852"/>
                <a:ext cx="8572560" cy="6215106"/>
              </a:xfrm>
              <a:prstGeom prst="rect">
                <a:avLst/>
              </a:prstGeom>
              <a:solidFill>
                <a:srgbClr val="003300"/>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ctr" defTabSz="914400" rtl="0" eaLnBrk="1" fontAlgn="auto" latinLnBrk="0" hangingPunct="1">
                  <a:lnSpc>
                    <a:spcPct val="100000"/>
                  </a:lnSpc>
                  <a:spcBef>
                    <a:spcPts val="0"/>
                  </a:spcBef>
                  <a:spcAft>
                    <a:spcPts val="0"/>
                  </a:spcAft>
                  <a:buClrTx/>
                  <a:buSzTx/>
                  <a:buFont typeface="+mj-lt"/>
                  <a:buAutoNum type="alphaLcParenR"/>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Tamaño de Línea = 4 palabras de 32 bits</a:t>
                </a:r>
              </a:p>
              <a:p>
                <a:pPr marL="457200" marR="0" lvl="0" indent="-4572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Tamaño de Línea = 4 palabras de 4 Bytes</a:t>
                </a:r>
              </a:p>
              <a:p>
                <a:pPr marL="457200" marR="0" lvl="0" indent="-4572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Tamaño  de Línea = 16 Bytes</a:t>
                </a:r>
              </a:p>
              <a:p>
                <a:pPr marL="457200" marR="0" lvl="0" indent="-4572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lvl="0" indent="-457200">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Numero de Líneas en cache </a:t>
                </a:r>
                <a14:m>
                  <m:oMath xmlns:m="http://schemas.openxmlformats.org/officeDocument/2006/math">
                    <m:r>
                      <a:rPr kumimoji="0" lang="es-ES_tradnl" sz="2000" b="0" i="1" u="none" strike="noStrike" kern="1200" cap="none" spc="0" normalizeH="0" baseline="0" noProof="0" smtClean="0">
                        <a:ln>
                          <a:noFill/>
                        </a:ln>
                        <a:solidFill>
                          <a:prstClr val="white"/>
                        </a:solidFill>
                        <a:effectLst/>
                        <a:uLnTx/>
                        <a:uFillTx/>
                        <a:latin typeface="Cambria Math" panose="02040503050406030204" pitchFamily="18" charset="0"/>
                        <a:ea typeface="Cambria Math" panose="02040503050406030204" pitchFamily="18" charset="0"/>
                      </a:rPr>
                      <m:t>=</m:t>
                    </m:r>
                    <m:f>
                      <m:fPr>
                        <m:ctrlPr>
                          <a:rPr kumimoji="0" lang="es-ES_tradnl"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ctrlPr>
                      </m:fPr>
                      <m:num>
                        <m:r>
                          <a:rPr kumimoji="0" lang="es-ES" sz="2000" b="0" i="0"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16 </m:t>
                        </m:r>
                        <m:r>
                          <m:rPr>
                            <m:sty m:val="p"/>
                          </m:rPr>
                          <a:rPr kumimoji="0" lang="es-ES" sz="2000" b="0" i="0"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Kbytes</m:t>
                        </m:r>
                      </m:num>
                      <m:den>
                        <m:f>
                          <m:fPr>
                            <m:type m:val="skw"/>
                            <m:ctrlPr>
                              <a:rPr kumimoji="0" lang="es-ES_tradnl"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ctrlPr>
                          </m:fPr>
                          <m:num>
                            <m:r>
                              <a:rPr kumimoji="0" lang="es-ES" sz="2000" b="0" i="0"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16 </m:t>
                            </m:r>
                            <m:r>
                              <m:rPr>
                                <m:sty m:val="p"/>
                              </m:rPr>
                              <a:rPr kumimoji="0" lang="es-ES" sz="2000" b="0" i="0"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Bytes</m:t>
                            </m:r>
                          </m:num>
                          <m:den>
                            <m:r>
                              <m:rPr>
                                <m:sty m:val="p"/>
                              </m:rPr>
                              <a:rPr lang="es-ES_tradnl" sz="2000" i="0">
                                <a:solidFill>
                                  <a:prstClr val="white"/>
                                </a:solidFill>
                                <a:latin typeface="Cambria Math" panose="02040503050406030204" pitchFamily="18" charset="0"/>
                              </a:rPr>
                              <m:t>L</m:t>
                            </m:r>
                            <m:r>
                              <a:rPr lang="es-ES_tradnl" sz="2000" i="0">
                                <a:solidFill>
                                  <a:prstClr val="white"/>
                                </a:solidFill>
                                <a:latin typeface="Cambria Math" panose="02040503050406030204" pitchFamily="18" charset="0"/>
                              </a:rPr>
                              <m:t>í</m:t>
                            </m:r>
                            <m:r>
                              <m:rPr>
                                <m:sty m:val="p"/>
                              </m:rPr>
                              <a:rPr lang="es-ES_tradnl" sz="2000" i="0">
                                <a:solidFill>
                                  <a:prstClr val="white"/>
                                </a:solidFill>
                                <a:latin typeface="Cambria Math" panose="02040503050406030204" pitchFamily="18" charset="0"/>
                              </a:rPr>
                              <m:t>nea</m:t>
                            </m:r>
                          </m:den>
                        </m:f>
                      </m:den>
                    </m:f>
                  </m:oMath>
                </a14:m>
                <a:endParaRPr kumimoji="0" lang="es-ES_tradnl" sz="2000" b="0" u="none" strike="noStrike" kern="1200" cap="none" spc="0" normalizeH="0" baseline="0" noProof="0" dirty="0">
                  <a:ln>
                    <a:noFill/>
                  </a:ln>
                  <a:solidFill>
                    <a:prstClr val="white"/>
                  </a:solidFill>
                  <a:effectLst/>
                  <a:uLnTx/>
                  <a:uFillTx/>
                  <a:ea typeface="+mn-ea"/>
                  <a:cs typeface="+mn-cs"/>
                </a:endParaRPr>
              </a:p>
              <a:p>
                <a:pPr marL="457200" marR="0" lvl="0" indent="-4572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lvl="0" indent="-457200">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Numero de Líneas en cache </a:t>
                </a:r>
                <a14:m>
                  <m:oMath xmlns:m="http://schemas.openxmlformats.org/officeDocument/2006/math">
                    <m:r>
                      <a:rPr kumimoji="0" lang="es-ES_tradnl" sz="2000" b="0" i="1" u="none" strike="noStrike" kern="1200" cap="none" spc="0" normalizeH="0" baseline="0" noProof="0" smtClean="0">
                        <a:ln>
                          <a:noFill/>
                        </a:ln>
                        <a:solidFill>
                          <a:prstClr val="white"/>
                        </a:solidFill>
                        <a:effectLst/>
                        <a:uLnTx/>
                        <a:uFillTx/>
                        <a:latin typeface="Cambria Math" panose="02040503050406030204" pitchFamily="18" charset="0"/>
                        <a:ea typeface="Cambria Math" panose="02040503050406030204" pitchFamily="18" charset="0"/>
                      </a:rPr>
                      <m:t>=</m:t>
                    </m:r>
                    <m:f>
                      <m:fPr>
                        <m:ctrlPr>
                          <a:rPr kumimoji="0" lang="es-ES_tradnl" sz="2000" b="0" i="1" u="none" strike="noStrike" kern="1200" cap="none" spc="0" normalizeH="0" baseline="0" noProof="0" smtClean="0">
                            <a:ln>
                              <a:noFill/>
                            </a:ln>
                            <a:solidFill>
                              <a:prstClr val="white"/>
                            </a:solidFill>
                            <a:effectLst/>
                            <a:uLnTx/>
                            <a:uFillTx/>
                            <a:latin typeface="Cambria Math" panose="02040503050406030204" pitchFamily="18" charset="0"/>
                            <a:ea typeface="Cambria Math" panose="02040503050406030204" pitchFamily="18" charset="0"/>
                          </a:rPr>
                        </m:ctrlPr>
                      </m:fPr>
                      <m:num>
                        <m:r>
                          <a:rPr kumimoji="0" lang="es-ES" sz="2000" b="0" i="0" u="none" strike="noStrike" kern="1200" cap="none" spc="0" normalizeH="0" baseline="0" noProof="0" smtClean="0">
                            <a:ln>
                              <a:noFill/>
                            </a:ln>
                            <a:solidFill>
                              <a:prstClr val="white"/>
                            </a:solidFill>
                            <a:effectLst/>
                            <a:uLnTx/>
                            <a:uFillTx/>
                            <a:latin typeface="Cambria Math" panose="02040503050406030204" pitchFamily="18" charset="0"/>
                            <a:ea typeface="Cambria Math" panose="02040503050406030204" pitchFamily="18" charset="0"/>
                          </a:rPr>
                          <m:t>16 (1024 </m:t>
                        </m:r>
                        <m:r>
                          <m:rPr>
                            <m:sty m:val="p"/>
                          </m:rPr>
                          <a:rPr kumimoji="0" lang="es-ES" sz="2000" b="0" i="0" u="none" strike="noStrike" kern="1200" cap="none" spc="0" normalizeH="0" baseline="0" noProof="0" smtClean="0">
                            <a:ln>
                              <a:noFill/>
                            </a:ln>
                            <a:solidFill>
                              <a:prstClr val="white"/>
                            </a:solidFill>
                            <a:effectLst/>
                            <a:uLnTx/>
                            <a:uFillTx/>
                            <a:latin typeface="Cambria Math" panose="02040503050406030204" pitchFamily="18" charset="0"/>
                            <a:ea typeface="Cambria Math" panose="02040503050406030204" pitchFamily="18" charset="0"/>
                          </a:rPr>
                          <m:t>Bytes</m:t>
                        </m:r>
                        <m:r>
                          <a:rPr kumimoji="0" lang="es-ES" sz="2000" b="0" i="0" u="none" strike="noStrike" kern="1200" cap="none" spc="0" normalizeH="0" baseline="0" noProof="0" smtClean="0">
                            <a:ln>
                              <a:noFill/>
                            </a:ln>
                            <a:solidFill>
                              <a:prstClr val="white"/>
                            </a:solidFill>
                            <a:effectLst/>
                            <a:uLnTx/>
                            <a:uFillTx/>
                            <a:latin typeface="Cambria Math" panose="02040503050406030204" pitchFamily="18" charset="0"/>
                            <a:ea typeface="Cambria Math" panose="02040503050406030204" pitchFamily="18" charset="0"/>
                          </a:rPr>
                          <m:t>)</m:t>
                        </m:r>
                      </m:num>
                      <m:den>
                        <m:f>
                          <m:fPr>
                            <m:type m:val="skw"/>
                            <m:ctrlPr>
                              <a:rPr kumimoji="0" lang="es-ES_tradnl" sz="2000" b="0" i="1" u="none" strike="noStrike" kern="1200" cap="none" spc="0" normalizeH="0" baseline="0" noProof="0" smtClean="0">
                                <a:ln>
                                  <a:noFill/>
                                </a:ln>
                                <a:solidFill>
                                  <a:prstClr val="white"/>
                                </a:solidFill>
                                <a:effectLst/>
                                <a:uLnTx/>
                                <a:uFillTx/>
                                <a:latin typeface="Cambria Math" panose="02040503050406030204" pitchFamily="18" charset="0"/>
                                <a:ea typeface="Cambria Math" panose="02040503050406030204" pitchFamily="18" charset="0"/>
                              </a:rPr>
                            </m:ctrlPr>
                          </m:fPr>
                          <m:num>
                            <m:r>
                              <a:rPr kumimoji="0" lang="es-ES" sz="2000" b="0" i="0" u="none" strike="noStrike" kern="1200" cap="none" spc="0" normalizeH="0" baseline="0" noProof="0" smtClean="0">
                                <a:ln>
                                  <a:noFill/>
                                </a:ln>
                                <a:solidFill>
                                  <a:prstClr val="white"/>
                                </a:solidFill>
                                <a:effectLst/>
                                <a:uLnTx/>
                                <a:uFillTx/>
                                <a:latin typeface="Cambria Math" panose="02040503050406030204" pitchFamily="18" charset="0"/>
                                <a:ea typeface="Cambria Math" panose="02040503050406030204" pitchFamily="18" charset="0"/>
                              </a:rPr>
                              <m:t>16 </m:t>
                            </m:r>
                            <m:r>
                              <m:rPr>
                                <m:sty m:val="p"/>
                              </m:rPr>
                              <a:rPr kumimoji="0" lang="es-ES" sz="2000" b="0" i="0" u="none" strike="noStrike" kern="1200" cap="none" spc="0" normalizeH="0" baseline="0" noProof="0" smtClean="0">
                                <a:ln>
                                  <a:noFill/>
                                </a:ln>
                                <a:solidFill>
                                  <a:prstClr val="white"/>
                                </a:solidFill>
                                <a:effectLst/>
                                <a:uLnTx/>
                                <a:uFillTx/>
                                <a:latin typeface="Cambria Math" panose="02040503050406030204" pitchFamily="18" charset="0"/>
                                <a:ea typeface="Cambria Math" panose="02040503050406030204" pitchFamily="18" charset="0"/>
                              </a:rPr>
                              <m:t>Bytes</m:t>
                            </m:r>
                          </m:num>
                          <m:den>
                            <m:r>
                              <m:rPr>
                                <m:sty m:val="p"/>
                              </m:rPr>
                              <a:rPr lang="es-ES_tradnl" sz="2000" i="0">
                                <a:solidFill>
                                  <a:prstClr val="white"/>
                                </a:solidFill>
                                <a:latin typeface="Cambria Math" panose="02040503050406030204" pitchFamily="18" charset="0"/>
                                <a:ea typeface="Cambria Math" panose="02040503050406030204" pitchFamily="18" charset="0"/>
                              </a:rPr>
                              <m:t>L</m:t>
                            </m:r>
                            <m:r>
                              <a:rPr lang="es-ES_tradnl" sz="2000" i="0">
                                <a:solidFill>
                                  <a:prstClr val="white"/>
                                </a:solidFill>
                                <a:latin typeface="Cambria Math" panose="02040503050406030204" pitchFamily="18" charset="0"/>
                                <a:ea typeface="Cambria Math" panose="02040503050406030204" pitchFamily="18" charset="0"/>
                              </a:rPr>
                              <m:t>í</m:t>
                            </m:r>
                            <m:r>
                              <m:rPr>
                                <m:sty m:val="p"/>
                              </m:rPr>
                              <a:rPr lang="es-ES" sz="2000" b="0" i="0" smtClean="0">
                                <a:solidFill>
                                  <a:prstClr val="white"/>
                                </a:solidFill>
                                <a:latin typeface="Cambria Math" panose="02040503050406030204" pitchFamily="18" charset="0"/>
                                <a:ea typeface="Cambria Math" panose="02040503050406030204" pitchFamily="18" charset="0"/>
                              </a:rPr>
                              <m:t>nea</m:t>
                            </m:r>
                          </m:den>
                        </m:f>
                      </m:den>
                    </m:f>
                  </m:oMath>
                </a14:m>
                <a:endParaRPr kumimoji="0" lang="es-ES_tradnl" sz="2000" b="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a:p>
                <a:pPr marL="457200" marR="0" lvl="0" indent="-4572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Numero de Líneas en cache = 1024 Líneas</a:t>
                </a: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K=4</a:t>
                </a: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Numero de Conjuntos = (1024 Líneas)/(4 Líneas/conjunto ) = 256 Conjuntos</a:t>
                </a: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p:txBody>
          </p:sp>
        </mc:Choice>
        <mc:Fallback xmlns="">
          <p:sp>
            <p:nvSpPr>
              <p:cNvPr id="5" name="4 Rectángulo"/>
              <p:cNvSpPr>
                <a:spLocks noRot="1" noChangeAspect="1" noMove="1" noResize="1" noEditPoints="1" noAdjustHandles="1" noChangeArrowheads="1" noChangeShapeType="1" noTextEdit="1"/>
              </p:cNvSpPr>
              <p:nvPr/>
            </p:nvSpPr>
            <p:spPr>
              <a:xfrm>
                <a:off x="285720" y="142852"/>
                <a:ext cx="8572560" cy="6215106"/>
              </a:xfrm>
              <a:prstGeom prst="rect">
                <a:avLst/>
              </a:prstGeom>
              <a:blipFill>
                <a:blip r:embed="rId2"/>
                <a:stretch>
                  <a:fillRect/>
                </a:stretch>
              </a:blipFill>
              <a:ln w="76200">
                <a:noFill/>
              </a:ln>
              <a:effectLst>
                <a:outerShdw blurRad="107950" dist="12700" dir="5400000" algn="ctr">
                  <a:srgbClr val="000000"/>
                </a:outerShdw>
              </a:effectLst>
            </p:spPr>
            <p:txBody>
              <a:bodyPr/>
              <a:lstStyle/>
              <a:p>
                <a:r>
                  <a:rPr lang="es-HN">
                    <a:noFill/>
                  </a:rPr>
                  <a:t> </a:t>
                </a:r>
              </a:p>
            </p:txBody>
          </p:sp>
        </mc:Fallback>
      </mc:AlternateContent>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Rectángulo"/>
          <p:cNvSpPr/>
          <p:nvPr/>
        </p:nvSpPr>
        <p:spPr>
          <a:xfrm>
            <a:off x="285720" y="142852"/>
            <a:ext cx="8572560" cy="6215106"/>
          </a:xfrm>
          <a:prstGeom prst="rect">
            <a:avLst/>
          </a:prstGeom>
          <a:solidFill>
            <a:srgbClr val="003300"/>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d = Log</a:t>
            </a:r>
            <a:r>
              <a:rPr kumimoji="0" lang="es-ES_tradnl" sz="2000" b="0" i="0" u="none" strike="noStrike" kern="1200" cap="none" spc="0" normalizeH="0" baseline="-25000" noProof="0" dirty="0">
                <a:ln>
                  <a:noFill/>
                </a:ln>
                <a:solidFill>
                  <a:prstClr val="white"/>
                </a:solidFill>
                <a:effectLst/>
                <a:uLnTx/>
                <a:uFillTx/>
                <a:latin typeface="Calibri"/>
                <a:ea typeface="+mn-ea"/>
                <a:cs typeface="+mn-cs"/>
              </a:rPr>
              <a:t>2</a:t>
            </a:r>
            <a:r>
              <a:rPr kumimoji="0" lang="es-ES_tradnl" sz="2000" b="0" i="0" u="none" strike="noStrike" kern="1200" cap="none" spc="0" normalizeH="0" baseline="0" noProof="0" dirty="0">
                <a:ln>
                  <a:noFill/>
                </a:ln>
                <a:solidFill>
                  <a:prstClr val="white"/>
                </a:solidFill>
                <a:effectLst/>
                <a:uLnTx/>
                <a:uFillTx/>
                <a:latin typeface="Calibri"/>
                <a:ea typeface="+mn-ea"/>
                <a:cs typeface="+mn-cs"/>
              </a:rPr>
              <a:t> (256) = 8 bits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w = Log</a:t>
            </a:r>
            <a:r>
              <a:rPr kumimoji="0" lang="es-ES_tradnl" sz="2000" b="0" i="0" u="none" strike="noStrike" kern="1200" cap="none" spc="0" normalizeH="0" baseline="-25000" noProof="0" dirty="0">
                <a:ln>
                  <a:noFill/>
                </a:ln>
                <a:solidFill>
                  <a:prstClr val="white"/>
                </a:solidFill>
                <a:effectLst/>
                <a:uLnTx/>
                <a:uFillTx/>
                <a:latin typeface="Calibri"/>
                <a:ea typeface="+mn-ea"/>
                <a:cs typeface="+mn-cs"/>
              </a:rPr>
              <a:t>2</a:t>
            </a:r>
            <a:r>
              <a:rPr kumimoji="0" lang="es-ES_tradnl" sz="2000" b="0" i="0" u="none" strike="noStrike" kern="1200" cap="none" spc="0" normalizeH="0" baseline="0" noProof="0" dirty="0">
                <a:ln>
                  <a:noFill/>
                </a:ln>
                <a:solidFill>
                  <a:prstClr val="white"/>
                </a:solidFill>
                <a:effectLst/>
                <a:uLnTx/>
                <a:uFillTx/>
                <a:latin typeface="Calibri"/>
                <a:ea typeface="+mn-ea"/>
                <a:cs typeface="+mn-cs"/>
              </a:rPr>
              <a:t> (16) = 4 bits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Dirección de 32 bits, entonces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s-d = 32 - 8 – 4 = 20 bits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Numero de etiquetas = </a:t>
            </a:r>
            <a:r>
              <a:rPr kumimoji="0" lang="es-MX" sz="2000" b="0" i="0" u="none" strike="noStrike" kern="1200" cap="none" spc="0" normalizeH="0" baseline="0" noProof="0" dirty="0">
                <a:ln>
                  <a:noFill/>
                </a:ln>
                <a:solidFill>
                  <a:prstClr val="white"/>
                </a:solidFill>
                <a:effectLst/>
                <a:uLnTx/>
                <a:uFillTx/>
                <a:latin typeface="Calibri"/>
                <a:ea typeface="+mn-ea"/>
                <a:cs typeface="+mn-cs"/>
              </a:rPr>
              <a:t>2</a:t>
            </a:r>
            <a:r>
              <a:rPr kumimoji="0" lang="es-MX" sz="2000" b="0" i="0" u="none" strike="noStrike" kern="1200" cap="none" spc="0" normalizeH="0" baseline="30000" noProof="0" dirty="0">
                <a:ln>
                  <a:noFill/>
                </a:ln>
                <a:solidFill>
                  <a:prstClr val="white"/>
                </a:solidFill>
                <a:effectLst/>
                <a:uLnTx/>
                <a:uFillTx/>
                <a:latin typeface="Calibri"/>
                <a:ea typeface="+mn-ea"/>
                <a:cs typeface="+mn-cs"/>
              </a:rPr>
              <a:t>20</a:t>
            </a:r>
            <a:r>
              <a:rPr kumimoji="0" lang="es-MX" sz="2000" b="0" i="0" u="none" strike="noStrike" kern="1200" cap="none" spc="0" normalizeH="0" baseline="0" noProof="0" dirty="0">
                <a:ln>
                  <a:noFill/>
                </a:ln>
                <a:solidFill>
                  <a:prstClr val="white"/>
                </a:solidFill>
                <a:effectLst/>
                <a:uLnTx/>
                <a:uFillTx/>
                <a:latin typeface="Calibri"/>
                <a:ea typeface="+mn-ea"/>
                <a:cs typeface="+mn-cs"/>
              </a:rPr>
              <a:t> = 1048576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white"/>
                </a:solidFill>
                <a:effectLst/>
                <a:uLnTx/>
                <a:uFillTx/>
                <a:latin typeface="Calibri"/>
                <a:ea typeface="+mn-ea"/>
                <a:cs typeface="+mn-cs"/>
              </a:rPr>
              <a:t>Numero de Bloques en Memoria Principal = 2</a:t>
            </a:r>
            <a:r>
              <a:rPr kumimoji="0" lang="es-MX" sz="2000" b="0" i="0" u="none" strike="noStrike" kern="1200" cap="none" spc="0" normalizeH="0" baseline="30000" noProof="0" dirty="0">
                <a:ln>
                  <a:noFill/>
                </a:ln>
                <a:solidFill>
                  <a:prstClr val="white"/>
                </a:solidFill>
                <a:effectLst/>
                <a:uLnTx/>
                <a:uFillTx/>
                <a:latin typeface="Calibri"/>
                <a:ea typeface="+mn-ea"/>
                <a:cs typeface="+mn-cs"/>
              </a:rPr>
              <a:t>28</a:t>
            </a:r>
            <a:r>
              <a:rPr kumimoji="0" lang="es-MX" sz="2000" b="0" i="0" u="none" strike="noStrike" kern="1200" cap="none" spc="0" normalizeH="0" baseline="0" noProof="0" dirty="0">
                <a:ln>
                  <a:noFill/>
                </a:ln>
                <a:solidFill>
                  <a:prstClr val="white"/>
                </a:solidFill>
                <a:effectLst/>
                <a:uLnTx/>
                <a:uFillTx/>
                <a:latin typeface="Calibri"/>
                <a:ea typeface="+mn-ea"/>
                <a:cs typeface="+mn-cs"/>
              </a:rPr>
              <a:t> = 268435456 Bloques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3000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3000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3000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30000" noProof="0" dirty="0">
              <a:ln>
                <a:noFill/>
              </a:ln>
              <a:solidFill>
                <a:prstClr val="white"/>
              </a:solidFill>
              <a:effectLst/>
              <a:uLnTx/>
              <a:uFillTx/>
              <a:latin typeface="Calibri"/>
              <a:ea typeface="+mn-ea"/>
              <a:cs typeface="+mn-cs"/>
            </a:endParaRPr>
          </a:p>
        </p:txBody>
      </p:sp>
      <p:sp>
        <p:nvSpPr>
          <p:cNvPr id="6" name="5 Rectángulo"/>
          <p:cNvSpPr/>
          <p:nvPr/>
        </p:nvSpPr>
        <p:spPr>
          <a:xfrm>
            <a:off x="1857356" y="3124612"/>
            <a:ext cx="2857520"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20</a:t>
            </a:r>
          </a:p>
        </p:txBody>
      </p:sp>
      <p:sp>
        <p:nvSpPr>
          <p:cNvPr id="7" name="6 Rectángulo"/>
          <p:cNvSpPr/>
          <p:nvPr/>
        </p:nvSpPr>
        <p:spPr>
          <a:xfrm>
            <a:off x="4643438" y="3124612"/>
            <a:ext cx="1571636"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8</a:t>
            </a:r>
          </a:p>
        </p:txBody>
      </p:sp>
      <p:sp>
        <p:nvSpPr>
          <p:cNvPr id="8" name="7 Rectángulo"/>
          <p:cNvSpPr/>
          <p:nvPr/>
        </p:nvSpPr>
        <p:spPr>
          <a:xfrm>
            <a:off x="6215074" y="3124612"/>
            <a:ext cx="1000132"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4</a:t>
            </a:r>
          </a:p>
        </p:txBody>
      </p:sp>
      <p:cxnSp>
        <p:nvCxnSpPr>
          <p:cNvPr id="9" name="8 Conector recto"/>
          <p:cNvCxnSpPr/>
          <p:nvPr/>
        </p:nvCxnSpPr>
        <p:spPr>
          <a:xfrm rot="5400000">
            <a:off x="1750993" y="3712405"/>
            <a:ext cx="213520" cy="79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9 Conector recto"/>
          <p:cNvCxnSpPr/>
          <p:nvPr/>
        </p:nvCxnSpPr>
        <p:spPr>
          <a:xfrm rot="5400000">
            <a:off x="7108049" y="3713199"/>
            <a:ext cx="213520" cy="79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2" name="11 CuadroTexto"/>
          <p:cNvSpPr txBox="1"/>
          <p:nvPr/>
        </p:nvSpPr>
        <p:spPr>
          <a:xfrm>
            <a:off x="3571868" y="2786058"/>
            <a:ext cx="207229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600" b="1" i="0" u="none" strike="noStrike" kern="1200" cap="none" spc="0" normalizeH="0" baseline="0" noProof="0" dirty="0">
                <a:ln>
                  <a:noFill/>
                </a:ln>
                <a:solidFill>
                  <a:prstClr val="white"/>
                </a:solidFill>
                <a:effectLst/>
                <a:uLnTx/>
                <a:uFillTx/>
                <a:latin typeface="Calibri"/>
                <a:ea typeface="+mn-ea"/>
                <a:cs typeface="+mn-cs"/>
              </a:rPr>
              <a:t>Dirección de Memoria</a:t>
            </a:r>
          </a:p>
        </p:txBody>
      </p:sp>
      <p:sp>
        <p:nvSpPr>
          <p:cNvPr id="13" name="12 CuadroTexto"/>
          <p:cNvSpPr txBox="1"/>
          <p:nvPr/>
        </p:nvSpPr>
        <p:spPr>
          <a:xfrm>
            <a:off x="4357686" y="3677480"/>
            <a:ext cx="39305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600" b="1" i="0" u="none" strike="noStrike" kern="1200" cap="none" spc="0" normalizeH="0" baseline="0" noProof="0" dirty="0">
                <a:ln>
                  <a:noFill/>
                </a:ln>
                <a:solidFill>
                  <a:prstClr val="white"/>
                </a:solidFill>
                <a:effectLst/>
                <a:uLnTx/>
                <a:uFillTx/>
                <a:latin typeface="Calibri"/>
                <a:ea typeface="+mn-ea"/>
                <a:cs typeface="+mn-cs"/>
              </a:rPr>
              <a:t>32</a:t>
            </a:r>
          </a:p>
        </p:txBody>
      </p:sp>
      <p:cxnSp>
        <p:nvCxnSpPr>
          <p:cNvPr id="19" name="18 Conector recto de flecha"/>
          <p:cNvCxnSpPr/>
          <p:nvPr/>
        </p:nvCxnSpPr>
        <p:spPr>
          <a:xfrm>
            <a:off x="1857356" y="3730282"/>
            <a:ext cx="5357850" cy="1588"/>
          </a:xfrm>
          <a:prstGeom prst="straightConnector1">
            <a:avLst/>
          </a:prstGeom>
          <a:ln>
            <a:solidFill>
              <a:srgbClr val="FFFF00"/>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Rectángulo"/>
          <p:cNvSpPr/>
          <p:nvPr/>
        </p:nvSpPr>
        <p:spPr>
          <a:xfrm>
            <a:off x="285720" y="142852"/>
            <a:ext cx="8572560" cy="6215106"/>
          </a:xfrm>
          <a:prstGeom prst="rect">
            <a:avLst/>
          </a:prstGeom>
          <a:solidFill>
            <a:srgbClr val="003300"/>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¿Dónde se asigna, dentro de la cache, la palabra de la posición de memoria ABCDE8F8?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white"/>
                </a:solidFill>
                <a:effectLst/>
                <a:uLnTx/>
                <a:uFillTx/>
                <a:latin typeface="Calibri"/>
                <a:ea typeface="+mn-ea"/>
                <a:cs typeface="+mn-cs"/>
              </a:rPr>
              <a:t>El bloque se asigna en el conjunto 143, en cualquier línea de este ya que dentro del conjunto  la asignación es asociativa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white"/>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3000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3000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3000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30000" noProof="0" dirty="0">
              <a:ln>
                <a:noFill/>
              </a:ln>
              <a:solidFill>
                <a:prstClr val="white"/>
              </a:solidFill>
              <a:effectLst/>
              <a:uLnTx/>
              <a:uFillTx/>
              <a:latin typeface="Calibri"/>
              <a:ea typeface="+mn-ea"/>
              <a:cs typeface="+mn-cs"/>
            </a:endParaRPr>
          </a:p>
        </p:txBody>
      </p:sp>
      <p:sp>
        <p:nvSpPr>
          <p:cNvPr id="7" name="6 Rectángulo"/>
          <p:cNvSpPr/>
          <p:nvPr/>
        </p:nvSpPr>
        <p:spPr>
          <a:xfrm>
            <a:off x="1857356" y="2428868"/>
            <a:ext cx="2857520"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A B C D E</a:t>
            </a:r>
          </a:p>
        </p:txBody>
      </p:sp>
      <p:sp>
        <p:nvSpPr>
          <p:cNvPr id="8" name="7 Rectángulo"/>
          <p:cNvSpPr/>
          <p:nvPr/>
        </p:nvSpPr>
        <p:spPr>
          <a:xfrm>
            <a:off x="4643438" y="2428868"/>
            <a:ext cx="1571636"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8 F</a:t>
            </a:r>
          </a:p>
        </p:txBody>
      </p:sp>
      <p:sp>
        <p:nvSpPr>
          <p:cNvPr id="9" name="8 Rectángulo"/>
          <p:cNvSpPr/>
          <p:nvPr/>
        </p:nvSpPr>
        <p:spPr>
          <a:xfrm>
            <a:off x="6215074" y="2428868"/>
            <a:ext cx="1000132"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8</a:t>
            </a:r>
          </a:p>
        </p:txBody>
      </p:sp>
      <p:sp>
        <p:nvSpPr>
          <p:cNvPr id="10" name="9 CuadroTexto"/>
          <p:cNvSpPr txBox="1"/>
          <p:nvPr/>
        </p:nvSpPr>
        <p:spPr>
          <a:xfrm>
            <a:off x="3571868" y="1285860"/>
            <a:ext cx="207229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600" b="1" i="0" u="none" strike="noStrike" kern="1200" cap="none" spc="0" normalizeH="0" baseline="0" noProof="0" dirty="0">
                <a:ln>
                  <a:noFill/>
                </a:ln>
                <a:solidFill>
                  <a:prstClr val="white"/>
                </a:solidFill>
                <a:effectLst/>
                <a:uLnTx/>
                <a:uFillTx/>
                <a:latin typeface="Calibri"/>
                <a:ea typeface="+mn-ea"/>
                <a:cs typeface="+mn-cs"/>
              </a:rPr>
              <a:t>Dirección de Memoria</a:t>
            </a:r>
          </a:p>
        </p:txBody>
      </p:sp>
      <p:sp>
        <p:nvSpPr>
          <p:cNvPr id="11" name="10 Rectángulo"/>
          <p:cNvSpPr/>
          <p:nvPr/>
        </p:nvSpPr>
        <p:spPr>
          <a:xfrm>
            <a:off x="1857356" y="3196050"/>
            <a:ext cx="2857520"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A B C D E</a:t>
            </a:r>
          </a:p>
        </p:txBody>
      </p:sp>
      <p:sp>
        <p:nvSpPr>
          <p:cNvPr id="12" name="11 Rectángulo"/>
          <p:cNvSpPr/>
          <p:nvPr/>
        </p:nvSpPr>
        <p:spPr>
          <a:xfrm>
            <a:off x="4643438" y="3196050"/>
            <a:ext cx="1571636"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10001111</a:t>
            </a:r>
          </a:p>
        </p:txBody>
      </p:sp>
      <p:sp>
        <p:nvSpPr>
          <p:cNvPr id="13" name="12 Rectángulo"/>
          <p:cNvSpPr/>
          <p:nvPr/>
        </p:nvSpPr>
        <p:spPr>
          <a:xfrm>
            <a:off x="6215074" y="3196050"/>
            <a:ext cx="1000132"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1000</a:t>
            </a:r>
          </a:p>
        </p:txBody>
      </p:sp>
      <p:sp>
        <p:nvSpPr>
          <p:cNvPr id="14" name="13 CuadroTexto"/>
          <p:cNvSpPr txBox="1"/>
          <p:nvPr/>
        </p:nvSpPr>
        <p:spPr>
          <a:xfrm>
            <a:off x="3571868" y="2857496"/>
            <a:ext cx="18473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600" b="1"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14 Rectángulo"/>
          <p:cNvSpPr/>
          <p:nvPr/>
        </p:nvSpPr>
        <p:spPr>
          <a:xfrm>
            <a:off x="1857356" y="4000504"/>
            <a:ext cx="2857520"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A B C D E</a:t>
            </a:r>
          </a:p>
        </p:txBody>
      </p:sp>
      <p:sp>
        <p:nvSpPr>
          <p:cNvPr id="16" name="15 Rectángulo"/>
          <p:cNvSpPr/>
          <p:nvPr/>
        </p:nvSpPr>
        <p:spPr>
          <a:xfrm>
            <a:off x="4643438" y="4000504"/>
            <a:ext cx="1571636"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143</a:t>
            </a:r>
          </a:p>
        </p:txBody>
      </p:sp>
      <p:sp>
        <p:nvSpPr>
          <p:cNvPr id="17" name="16 Rectángulo"/>
          <p:cNvSpPr/>
          <p:nvPr/>
        </p:nvSpPr>
        <p:spPr>
          <a:xfrm>
            <a:off x="6215074" y="4000504"/>
            <a:ext cx="1000132"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8</a:t>
            </a:r>
          </a:p>
        </p:txBody>
      </p:sp>
      <p:sp>
        <p:nvSpPr>
          <p:cNvPr id="18" name="17 Rectángulo"/>
          <p:cNvSpPr/>
          <p:nvPr/>
        </p:nvSpPr>
        <p:spPr>
          <a:xfrm>
            <a:off x="1857356" y="1714488"/>
            <a:ext cx="2857520"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s-d</a:t>
            </a:r>
          </a:p>
        </p:txBody>
      </p:sp>
      <p:sp>
        <p:nvSpPr>
          <p:cNvPr id="19" name="18 Rectángulo"/>
          <p:cNvSpPr/>
          <p:nvPr/>
        </p:nvSpPr>
        <p:spPr>
          <a:xfrm>
            <a:off x="4643438" y="1714488"/>
            <a:ext cx="1571636"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d</a:t>
            </a:r>
          </a:p>
        </p:txBody>
      </p:sp>
      <p:sp>
        <p:nvSpPr>
          <p:cNvPr id="20" name="19 Rectángulo"/>
          <p:cNvSpPr/>
          <p:nvPr/>
        </p:nvSpPr>
        <p:spPr>
          <a:xfrm>
            <a:off x="6215074" y="1714488"/>
            <a:ext cx="1000132" cy="357190"/>
          </a:xfrm>
          <a:prstGeom prst="rect">
            <a:avLst/>
          </a:prstGeom>
          <a:solidFill>
            <a:srgbClr val="FFF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008A3E"/>
                </a:solidFill>
                <a:effectLst/>
                <a:uLnTx/>
                <a:uFillTx/>
                <a:latin typeface="Calibri"/>
                <a:ea typeface="+mn-ea"/>
                <a:cs typeface="+mn-cs"/>
              </a:rPr>
              <a:t>w</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A07E32D-6DE4-43AB-A16E-78D26F75E36D}"/>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F7D3014F-6E7A-4E97-AE10-5693E00E5553}"/>
              </a:ext>
            </a:extLst>
          </p:cNvPr>
          <p:cNvSpPr>
            <a:spLocks noGrp="1"/>
          </p:cNvSpPr>
          <p:nvPr>
            <p:ph type="ftr" sz="quarter" idx="11"/>
          </p:nvPr>
        </p:nvSpPr>
        <p:spPr/>
        <p:txBody>
          <a:bodyPr/>
          <a:lstStyle/>
          <a:p>
            <a:r>
              <a:rPr lang="es-MX"/>
              <a:t>Arquitectura de Computadores</a:t>
            </a:r>
          </a:p>
        </p:txBody>
      </p:sp>
      <p:sp>
        <p:nvSpPr>
          <p:cNvPr id="4" name="Marcador de número de diapositiva 3">
            <a:extLst>
              <a:ext uri="{FF2B5EF4-FFF2-40B4-BE49-F238E27FC236}">
                <a16:creationId xmlns:a16="http://schemas.microsoft.com/office/drawing/2014/main" id="{B11B9351-DECB-4C8E-86B3-0486E17D6AE9}"/>
              </a:ext>
            </a:extLst>
          </p:cNvPr>
          <p:cNvSpPr>
            <a:spLocks noGrp="1"/>
          </p:cNvSpPr>
          <p:nvPr>
            <p:ph type="sldNum" sz="quarter" idx="12"/>
          </p:nvPr>
        </p:nvSpPr>
        <p:spPr/>
        <p:txBody>
          <a:bodyPr/>
          <a:lstStyle/>
          <a:p>
            <a:fld id="{5B3FB27E-8011-4B47-ACF1-F2A542C1FF6D}" type="slidenum">
              <a:rPr lang="es-MX" smtClean="0"/>
              <a:pPr/>
              <a:t>117</a:t>
            </a:fld>
            <a:endParaRPr lang="es-MX"/>
          </a:p>
        </p:txBody>
      </p:sp>
      <p:sp>
        <p:nvSpPr>
          <p:cNvPr id="7" name="CuadroTexto 6">
            <a:extLst>
              <a:ext uri="{FF2B5EF4-FFF2-40B4-BE49-F238E27FC236}">
                <a16:creationId xmlns:a16="http://schemas.microsoft.com/office/drawing/2014/main" id="{FFCCD1F9-C215-4016-B926-344740C9D61B}"/>
              </a:ext>
            </a:extLst>
          </p:cNvPr>
          <p:cNvSpPr txBox="1"/>
          <p:nvPr/>
        </p:nvSpPr>
        <p:spPr>
          <a:xfrm>
            <a:off x="6511769" y="5403249"/>
            <a:ext cx="2476870" cy="646331"/>
          </a:xfrm>
          <a:prstGeom prst="rect">
            <a:avLst/>
          </a:prstGeom>
          <a:noFill/>
        </p:spPr>
        <p:txBody>
          <a:bodyPr wrap="square" rtlCol="0">
            <a:spAutoFit/>
          </a:bodyPr>
          <a:lstStyle/>
          <a:p>
            <a:pPr algn="ctr"/>
            <a:r>
              <a:rPr lang="es-ES" sz="1200" b="1" dirty="0">
                <a:solidFill>
                  <a:srgbClr val="C00000"/>
                </a:solidFill>
              </a:rPr>
              <a:t>Se utilizan dos bits del campo W, ya que solo se multiplexan 4 canales de cada línea del conjunto.</a:t>
            </a:r>
            <a:endParaRPr lang="es-HN" sz="1200" b="1" dirty="0">
              <a:solidFill>
                <a:srgbClr val="C00000"/>
              </a:solidFill>
            </a:endParaRPr>
          </a:p>
        </p:txBody>
      </p:sp>
      <p:pic>
        <p:nvPicPr>
          <p:cNvPr id="11" name="Imagen 10">
            <a:extLst>
              <a:ext uri="{FF2B5EF4-FFF2-40B4-BE49-F238E27FC236}">
                <a16:creationId xmlns:a16="http://schemas.microsoft.com/office/drawing/2014/main" id="{3D7DDAED-766A-4601-A036-3E9215EFFA01}"/>
              </a:ext>
            </a:extLst>
          </p:cNvPr>
          <p:cNvPicPr>
            <a:picLocks noChangeAspect="1"/>
          </p:cNvPicPr>
          <p:nvPr/>
        </p:nvPicPr>
        <p:blipFill>
          <a:blip r:embed="rId2"/>
          <a:stretch>
            <a:fillRect/>
          </a:stretch>
        </p:blipFill>
        <p:spPr>
          <a:xfrm>
            <a:off x="150926" y="79334"/>
            <a:ext cx="8842159" cy="6478188"/>
          </a:xfrm>
          <a:prstGeom prst="rect">
            <a:avLst/>
          </a:prstGeom>
        </p:spPr>
      </p:pic>
    </p:spTree>
    <p:extLst>
      <p:ext uri="{BB962C8B-B14F-4D97-AF65-F5344CB8AC3E}">
        <p14:creationId xmlns:p14="http://schemas.microsoft.com/office/powerpoint/2010/main" val="379968639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58B129C-00F2-4DC5-BC42-05E0CE1660D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68A25CF1-E06D-41B9-80C9-20265D036A2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A7DA767C-55A9-4084-BDCF-283D13E179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Rectángulo 4">
            <a:extLst>
              <a:ext uri="{FF2B5EF4-FFF2-40B4-BE49-F238E27FC236}">
                <a16:creationId xmlns:a16="http://schemas.microsoft.com/office/drawing/2014/main" id="{148E904B-B8B0-489B-A809-595F6C917A83}"/>
              </a:ext>
            </a:extLst>
          </p:cNvPr>
          <p:cNvSpPr/>
          <p:nvPr/>
        </p:nvSpPr>
        <p:spPr>
          <a:xfrm>
            <a:off x="457200" y="260648"/>
            <a:ext cx="8291264" cy="208823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a:ea typeface="+mn-ea"/>
                <a:cs typeface="+mn-cs"/>
              </a:rPr>
              <a:t>PROBLEMA 4.6 Stallings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a:ea typeface="+mn-ea"/>
                <a:cs typeface="+mn-cs"/>
              </a:rPr>
              <a:t>Dadas las siguientes especificaciones para una memoria caché externa: asociativa por conjuntos de cuatro vías; tamaño de línea de dos palabras de 16 bits; capaz de albergar un total de 4K palabras de 32 bits de la memoria principal; utilizada con un  procesador de 16 bits que emite direcciones de 24 bits. Diseñe la estructura de caché con toda la información pertinente y muestre cómo interpreta las direcciones del procesador.</a:t>
            </a:r>
            <a:endParaRPr kumimoji="0" lang="es-HN" sz="1800" b="0" i="0" u="none" strike="noStrike" kern="1200" cap="none" spc="0" normalizeH="0" baseline="0" noProof="0" dirty="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61522E39-0BD9-4233-BD49-352A214B7819}"/>
                  </a:ext>
                </a:extLst>
              </p:cNvPr>
              <p:cNvSpPr txBox="1"/>
              <p:nvPr/>
            </p:nvSpPr>
            <p:spPr>
              <a:xfrm>
                <a:off x="457200" y="2780928"/>
                <a:ext cx="7715200" cy="20981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K=4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Tamaño de línea dos palabras de 16 bits = 4 Bytes = Tamaño de Bloque = </a:t>
                </a:r>
                <a14:m>
                  <m:oMath xmlns:m="http://schemas.openxmlformats.org/officeDocument/2006/math">
                    <m:sSup>
                      <m:sSup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2</m:t>
                        </m:r>
                      </m:e>
                      <m:sup>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w</m:t>
                        </m:r>
                      </m:sup>
                    </m:sSup>
                  </m:oMath>
                </a14:m>
                <a:r>
                  <a:rPr kumimoji="0" lang="es-HN" sz="1800" b="0" i="0" u="none" strike="noStrike" kern="1200" cap="none" spc="0" normalizeH="0" baseline="0" noProof="0" dirty="0">
                    <a:ln>
                      <a:noFill/>
                    </a:ln>
                    <a:solidFill>
                      <a:srgbClr val="0070C0"/>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4K palabras de 32 bits = 4 (1024)(4 Bytes) = 4096 (4 bytes) = 16384 Bytes = 16 KB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Entonces Capacidad Caché = 16 KB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Procesador de 16 bits = Bus de Datos de 16 líneas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Dirección de Memoria = 24 bits entonces S+W = 24 bits </a:t>
                </a:r>
              </a:p>
            </p:txBody>
          </p:sp>
        </mc:Choice>
        <mc:Fallback xmlns="">
          <p:sp>
            <p:nvSpPr>
              <p:cNvPr id="6" name="CuadroTexto 5">
                <a:extLst>
                  <a:ext uri="{FF2B5EF4-FFF2-40B4-BE49-F238E27FC236}">
                    <a16:creationId xmlns:a16="http://schemas.microsoft.com/office/drawing/2014/main" id="{61522E39-0BD9-4233-BD49-352A214B7819}"/>
                  </a:ext>
                </a:extLst>
              </p:cNvPr>
              <p:cNvSpPr txBox="1">
                <a:spLocks noRot="1" noChangeAspect="1" noMove="1" noResize="1" noEditPoints="1" noAdjustHandles="1" noChangeArrowheads="1" noChangeShapeType="1" noTextEdit="1"/>
              </p:cNvSpPr>
              <p:nvPr/>
            </p:nvSpPr>
            <p:spPr>
              <a:xfrm>
                <a:off x="457200" y="2780928"/>
                <a:ext cx="7715200" cy="2098138"/>
              </a:xfrm>
              <a:prstGeom prst="rect">
                <a:avLst/>
              </a:prstGeom>
              <a:blipFill>
                <a:blip r:embed="rId2"/>
                <a:stretch>
                  <a:fillRect l="-632" t="-1453" b="-581"/>
                </a:stretch>
              </a:blipFill>
            </p:spPr>
            <p:txBody>
              <a:bodyPr/>
              <a:lstStyle/>
              <a:p>
                <a:r>
                  <a:rPr lang="es-HN">
                    <a:noFill/>
                  </a:rPr>
                  <a:t> </a:t>
                </a:r>
              </a:p>
            </p:txBody>
          </p:sp>
        </mc:Fallback>
      </mc:AlternateContent>
      <p:pic>
        <p:nvPicPr>
          <p:cNvPr id="10" name="Imagen 9">
            <a:extLst>
              <a:ext uri="{FF2B5EF4-FFF2-40B4-BE49-F238E27FC236}">
                <a16:creationId xmlns:a16="http://schemas.microsoft.com/office/drawing/2014/main" id="{D60AA9F9-BECA-4822-8C2B-D2B158D977D0}"/>
              </a:ext>
            </a:extLst>
          </p:cNvPr>
          <p:cNvPicPr>
            <a:picLocks noChangeAspect="1"/>
          </p:cNvPicPr>
          <p:nvPr/>
        </p:nvPicPr>
        <p:blipFill>
          <a:blip r:embed="rId3"/>
          <a:stretch>
            <a:fillRect/>
          </a:stretch>
        </p:blipFill>
        <p:spPr>
          <a:xfrm>
            <a:off x="827584" y="5261955"/>
            <a:ext cx="7468032" cy="759333"/>
          </a:xfrm>
          <a:prstGeom prst="rect">
            <a:avLst/>
          </a:prstGeom>
        </p:spPr>
      </p:pic>
    </p:spTree>
    <p:extLst>
      <p:ext uri="{BB962C8B-B14F-4D97-AF65-F5344CB8AC3E}">
        <p14:creationId xmlns:p14="http://schemas.microsoft.com/office/powerpoint/2010/main" val="39568647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AA03DF5-10B0-4D66-BD8F-A498941C99E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E596C919-83B5-4B85-9BF4-F7C3C00BD7E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EA4F8E62-EBA5-4052-B8B6-A92349B0DA2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793753D1-6EA7-4793-BFD7-51F204737D95}"/>
                  </a:ext>
                </a:extLst>
              </p:cNvPr>
              <p:cNvSpPr txBox="1"/>
              <p:nvPr/>
            </p:nvSpPr>
            <p:spPr>
              <a:xfrm>
                <a:off x="611560" y="476672"/>
                <a:ext cx="7715200" cy="48295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p>
                        <m:sSupPr>
                          <m:ctrlPr>
                            <a:rPr kumimoji="0" lang="es-ES" sz="1800" b="0" i="1"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ctrlPr>
                        </m:sSupPr>
                        <m:e>
                          <m:r>
                            <a:rPr kumimoji="0" lang="es-ES" sz="1800" b="0" i="0"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2</m:t>
                          </m:r>
                        </m:e>
                        <m:sup>
                          <m:r>
                            <m:rPr>
                              <m:sty m:val="p"/>
                            </m:rPr>
                            <a:rPr kumimoji="0" lang="es-ES" sz="1800" b="0" i="0" u="none" strike="noStrike" kern="1200" cap="none" spc="0" normalizeH="0" baseline="0" noProof="0" dirty="0" smtClean="0">
                              <a:ln>
                                <a:noFill/>
                              </a:ln>
                              <a:solidFill>
                                <a:srgbClr val="0070C0"/>
                              </a:solidFill>
                              <a:effectLst/>
                              <a:uLnTx/>
                              <a:uFillTx/>
                              <a:latin typeface="Cambria Math" panose="02040503050406030204" pitchFamily="18" charset="0"/>
                              <a:ea typeface="+mn-ea"/>
                              <a:cs typeface="+mn-cs"/>
                            </a:rPr>
                            <m:t>w</m:t>
                          </m:r>
                        </m:sup>
                      </m:sSup>
                      <m:r>
                        <a:rPr kumimoji="0" lang="es-ES" sz="1800" b="0" i="0" u="none" strike="noStrike" kern="1200" cap="none" spc="0" normalizeH="0" baseline="0" noProof="0" dirty="0" smtClean="0">
                          <a:ln>
                            <a:noFill/>
                          </a:ln>
                          <a:solidFill>
                            <a:srgbClr val="0070C0"/>
                          </a:solidFill>
                          <a:effectLst/>
                          <a:uLnTx/>
                          <a:uFillTx/>
                          <a:latin typeface="Cambria Math" panose="02040503050406030204" pitchFamily="18" charset="0"/>
                          <a:ea typeface="Cambria Math" panose="02040503050406030204" pitchFamily="18" charset="0"/>
                          <a:cs typeface="+mn-cs"/>
                        </a:rPr>
                        <m:t>=4 </m:t>
                      </m:r>
                      <m:r>
                        <m:rPr>
                          <m:sty m:val="p"/>
                        </m:rPr>
                        <a:rPr kumimoji="0" lang="es-ES" sz="1800" b="0" i="0" u="none" strike="noStrike" kern="1200" cap="none" spc="0" normalizeH="0" baseline="0" noProof="0" dirty="0" smtClean="0">
                          <a:ln>
                            <a:noFill/>
                          </a:ln>
                          <a:solidFill>
                            <a:srgbClr val="0070C0"/>
                          </a:solidFill>
                          <a:effectLst/>
                          <a:uLnTx/>
                          <a:uFillTx/>
                          <a:latin typeface="Cambria Math" panose="02040503050406030204" pitchFamily="18" charset="0"/>
                          <a:ea typeface="Cambria Math" panose="02040503050406030204" pitchFamily="18" charset="0"/>
                          <a:cs typeface="+mn-cs"/>
                        </a:rPr>
                        <m:t>Bytes</m:t>
                      </m:r>
                    </m:oMath>
                  </m:oMathPara>
                </a14:m>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rPr>
                  <a:t>W</a:t>
                </a:r>
                <a14:m>
                  <m:oMath xmlns:m="http://schemas.openxmlformats.org/officeDocument/2006/math">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b>
                      <m:sSub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Log</m:t>
                        </m:r>
                      </m:e>
                      <m:sub>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2 </m:t>
                        </m:r>
                      </m:sub>
                    </m:sSub>
                    <m:d>
                      <m:d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m:t>
                        </m:r>
                      </m:e>
                    </m:d>
                  </m:oMath>
                </a14:m>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rPr>
                  <a:t>W = 2 bits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S</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W</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=24</m:t>
                      </m:r>
                    </m:oMath>
                  </m:oMathPara>
                </a14:m>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S</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=24−2=22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bits</m:t>
                      </m:r>
                    </m:oMath>
                  </m:oMathPara>
                </a14:m>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rPr>
                  <a:t>Número líneas caché = </a:t>
                </a:r>
                <a14:m>
                  <m:oMath xmlns:m="http://schemas.openxmlformats.org/officeDocument/2006/math">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k</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m:t>
                        </m:r>
                      </m:sup>
                    </m:sSup>
                  </m:oMath>
                </a14:m>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rPr>
                  <a:t>Numero líneas caché </a:t>
                </a:r>
                <a14:m>
                  <m:oMath xmlns:m="http://schemas.openxmlformats.org/officeDocument/2006/math">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Capacidad</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Cach</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é </m:t>
                        </m:r>
                      </m:num>
                      <m:den>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Tama</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ñ</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o</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de</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L</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í</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nea</m:t>
                        </m:r>
                      </m:den>
                    </m:f>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16</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KB</m:t>
                        </m:r>
                      </m:num>
                      <m:den>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4 </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Bytes</m:t>
                            </m:r>
                          </m:num>
                          <m:den>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L</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í</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nea</m:t>
                            </m:r>
                          </m:den>
                        </m:f>
                      </m:den>
                    </m:f>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16384 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Bytes</m:t>
                        </m:r>
                      </m:num>
                      <m:den>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4 </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Bytes</m:t>
                            </m:r>
                          </m:num>
                          <m:den>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L</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í</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nea</m:t>
                            </m:r>
                          </m:den>
                        </m:f>
                      </m:den>
                    </m:f>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4096 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L</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í</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neas</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oMath>
                </a14:m>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4096=4</m:t>
                    </m:r>
                    <m:d>
                      <m:d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m:t>
                            </m:r>
                          </m:sup>
                        </m:sSup>
                      </m:e>
                    </m:d>
                  </m:oMath>
                </a14:m>
                <a:r>
                  <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m:t>
                          </m:r>
                        </m:sup>
                      </m:s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=1024</m:t>
                      </m:r>
                    </m:oMath>
                  </m:oMathPara>
                </a14:m>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b>
                        <m:sSub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Log</m:t>
                          </m:r>
                        </m:e>
                        <m:sub>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sub>
                      </m:sSub>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1024</m:t>
                      </m:r>
                    </m:oMath>
                  </m:oMathPara>
                </a14:m>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=10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bits</m:t>
                      </m:r>
                    </m:oMath>
                  </m:oMathPara>
                </a14:m>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s</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=22−10=12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bits</m:t>
                      </m:r>
                    </m:oMath>
                  </m:oMathPara>
                </a14:m>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p:txBody>
          </p:sp>
        </mc:Choice>
        <mc:Fallback xmlns="">
          <p:sp>
            <p:nvSpPr>
              <p:cNvPr id="5" name="CuadroTexto 4">
                <a:extLst>
                  <a:ext uri="{FF2B5EF4-FFF2-40B4-BE49-F238E27FC236}">
                    <a16:creationId xmlns:a16="http://schemas.microsoft.com/office/drawing/2014/main" id="{793753D1-6EA7-4793-BFD7-51F204737D95}"/>
                  </a:ext>
                </a:extLst>
              </p:cNvPr>
              <p:cNvSpPr txBox="1">
                <a:spLocks noRot="1" noChangeAspect="1" noMove="1" noResize="1" noEditPoints="1" noAdjustHandles="1" noChangeArrowheads="1" noChangeShapeType="1" noTextEdit="1"/>
              </p:cNvSpPr>
              <p:nvPr/>
            </p:nvSpPr>
            <p:spPr>
              <a:xfrm>
                <a:off x="611560" y="476672"/>
                <a:ext cx="7715200" cy="4829592"/>
              </a:xfrm>
              <a:prstGeom prst="rect">
                <a:avLst/>
              </a:prstGeom>
              <a:blipFill>
                <a:blip r:embed="rId2"/>
                <a:stretch>
                  <a:fillRect l="-632"/>
                </a:stretch>
              </a:blipFill>
            </p:spPr>
            <p:txBody>
              <a:bodyPr/>
              <a:lstStyle/>
              <a:p>
                <a:r>
                  <a:rPr lang="es-HN">
                    <a:noFill/>
                  </a:rPr>
                  <a:t> </a:t>
                </a:r>
              </a:p>
            </p:txBody>
          </p:sp>
        </mc:Fallback>
      </mc:AlternateContent>
      <p:pic>
        <p:nvPicPr>
          <p:cNvPr id="6" name="Imagen 5">
            <a:extLst>
              <a:ext uri="{FF2B5EF4-FFF2-40B4-BE49-F238E27FC236}">
                <a16:creationId xmlns:a16="http://schemas.microsoft.com/office/drawing/2014/main" id="{31A72CC8-258A-48E2-9963-9742CDB60F0F}"/>
              </a:ext>
            </a:extLst>
          </p:cNvPr>
          <p:cNvPicPr>
            <a:picLocks noChangeAspect="1"/>
          </p:cNvPicPr>
          <p:nvPr/>
        </p:nvPicPr>
        <p:blipFill>
          <a:blip r:embed="rId3"/>
          <a:stretch>
            <a:fillRect/>
          </a:stretch>
        </p:blipFill>
        <p:spPr>
          <a:xfrm>
            <a:off x="2339752" y="5478440"/>
            <a:ext cx="4105182" cy="705733"/>
          </a:xfrm>
          <a:prstGeom prst="rect">
            <a:avLst/>
          </a:prstGeom>
        </p:spPr>
      </p:pic>
    </p:spTree>
    <p:extLst>
      <p:ext uri="{BB962C8B-B14F-4D97-AF65-F5344CB8AC3E}">
        <p14:creationId xmlns:p14="http://schemas.microsoft.com/office/powerpoint/2010/main" val="2004081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8CEA6B-1CCC-4257-AB38-8EC7AEA47ED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F9EC66AC-E0D0-4CB5-ADAF-7F759A48D0A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8B6A62D8-09D3-4C52-B735-131457247F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F506A0B4-8850-4C1B-A6D0-D2CACD76C499}"/>
                  </a:ext>
                </a:extLst>
              </p:cNvPr>
              <p:cNvSpPr txBox="1"/>
              <p:nvPr/>
            </p:nvSpPr>
            <p:spPr>
              <a:xfrm>
                <a:off x="611560" y="476672"/>
                <a:ext cx="7715200" cy="3209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ú</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mero</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de</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bloques</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Memoria</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Principal</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s</m:t>
                          </m:r>
                        </m:sup>
                      </m:s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22</m:t>
                          </m:r>
                        </m:sup>
                      </m:s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=4194304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Bloques</m:t>
                      </m:r>
                    </m:oMath>
                  </m:oMathPara>
                </a14:m>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f>
                        <m:fPr>
                          <m:ctrlPr>
                            <a:rPr kumimoji="0" lang="es-ES" sz="1800" b="0" i="1"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Bloques</m:t>
                          </m:r>
                        </m:num>
                        <m:den>
                          <m:r>
                            <m:rPr>
                              <m:sty m:val="p"/>
                            </m:rP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Conjunto</m:t>
                          </m:r>
                        </m:den>
                      </m:f>
                      <m: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m:t>
                      </m:r>
                      <m:sSup>
                        <m:sSupPr>
                          <m:ctrlPr>
                            <a:rPr kumimoji="0" lang="es-ES" sz="1800" b="0" i="1"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12</m:t>
                          </m:r>
                        </m:sup>
                      </m:sSup>
                      <m: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4096</m:t>
                      </m:r>
                    </m:oMath>
                  </m:oMathPara>
                </a14:m>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f>
                        <m:fPr>
                          <m:ctrlPr>
                            <a:rPr kumimoji="0" lang="es-ES" sz="1800" b="0" i="1"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Bloques</m:t>
                          </m:r>
                        </m:num>
                        <m:den>
                          <m:r>
                            <m:rPr>
                              <m:sty m:val="p"/>
                            </m:rP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Conjunto</m:t>
                          </m:r>
                        </m:den>
                      </m:f>
                      <m: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22</m:t>
                              </m:r>
                            </m:sup>
                          </m:sSup>
                        </m:num>
                        <m:den>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10</m:t>
                              </m:r>
                            </m:sup>
                          </m:sSup>
                        </m:den>
                      </m:f>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12</m:t>
                          </m:r>
                        </m:sup>
                      </m:s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=4096</m:t>
                      </m:r>
                    </m:oMath>
                  </m:oMathPara>
                </a14:m>
                <a:endParaRPr kumimoji="0" lang="es-ES" sz="1800" b="0" i="0" u="none" strike="noStrike" kern="1200" cap="none" spc="0" normalizeH="0" baseline="0" noProof="0" dirty="0">
                  <a:ln>
                    <a:noFill/>
                  </a:ln>
                  <a:solidFill>
                    <a:srgbClr val="0070C0"/>
                  </a:solidFill>
                  <a:effectLst/>
                  <a:uLnTx/>
                  <a:uFillTx/>
                  <a:latin typeface="Cambria Math" panose="02040503050406030204" pitchFamily="18"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mbria Math" panose="02040503050406030204" pitchFamily="18"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Capacidad</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Memoria</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Principal</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s</m:t>
                          </m:r>
                        </m:sup>
                      </m:sSup>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w</m:t>
                          </m:r>
                        </m:sup>
                      </m:s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22</m:t>
                          </m:r>
                        </m:sup>
                      </m:sSup>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sup>
                      </m:s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m:t>
                      </m:r>
                      <m:d>
                        <m:d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20</m:t>
                              </m:r>
                            </m:sup>
                          </m:sSup>
                        </m:e>
                      </m:d>
                      <m:d>
                        <m:d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m:t>
                          </m:r>
                        </m:e>
                      </m:d>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=16</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MB</m:t>
                      </m:r>
                    </m:oMath>
                  </m:oMathPara>
                </a14:m>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ú</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mero</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Palabras</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o</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Bytes</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de</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Memoria</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s</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w</m:t>
                        </m:r>
                      </m:sup>
                    </m:s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e>
                      <m: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24</m:t>
                        </m:r>
                      </m:sup>
                    </m:sSup>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=16</m:t>
                    </m:r>
                  </m:oMath>
                </a14:m>
                <a:r>
                  <a:rPr kumimoji="0" lang="es-ES" sz="1800" b="0" i="0" u="none" strike="noStrike" kern="1200" cap="none" spc="0" normalizeH="0" baseline="0" noProof="0" dirty="0">
                    <a:ln>
                      <a:noFill/>
                    </a:ln>
                    <a:solidFill>
                      <a:srgbClr val="0070C0"/>
                    </a:solidFill>
                    <a:effectLst/>
                    <a:uLnTx/>
                    <a:uFillTx/>
                    <a:latin typeface="Calibri"/>
                    <a:ea typeface="Cambria Math" panose="02040503050406030204" pitchFamily="18" charset="0"/>
                    <a:cs typeface="+mn-cs"/>
                  </a:rPr>
                  <a:t>777216 Bytes</a:t>
                </a:r>
              </a:p>
            </p:txBody>
          </p:sp>
        </mc:Choice>
        <mc:Fallback xmlns="">
          <p:sp>
            <p:nvSpPr>
              <p:cNvPr id="7" name="CuadroTexto 6">
                <a:extLst>
                  <a:ext uri="{FF2B5EF4-FFF2-40B4-BE49-F238E27FC236}">
                    <a16:creationId xmlns:a16="http://schemas.microsoft.com/office/drawing/2014/main" id="{F506A0B4-8850-4C1B-A6D0-D2CACD76C499}"/>
                  </a:ext>
                </a:extLst>
              </p:cNvPr>
              <p:cNvSpPr txBox="1">
                <a:spLocks noRot="1" noChangeAspect="1" noMove="1" noResize="1" noEditPoints="1" noAdjustHandles="1" noChangeArrowheads="1" noChangeShapeType="1" noTextEdit="1"/>
              </p:cNvSpPr>
              <p:nvPr/>
            </p:nvSpPr>
            <p:spPr>
              <a:xfrm>
                <a:off x="611560" y="476672"/>
                <a:ext cx="7715200" cy="3209276"/>
              </a:xfrm>
              <a:prstGeom prst="rect">
                <a:avLst/>
              </a:prstGeom>
              <a:blipFill>
                <a:blip r:embed="rId2"/>
                <a:stretch>
                  <a:fillRect l="-237" b="-2087"/>
                </a:stretch>
              </a:blipFill>
            </p:spPr>
            <p:txBody>
              <a:bodyPr/>
              <a:lstStyle/>
              <a:p>
                <a:r>
                  <a:rPr lang="es-HN">
                    <a:noFill/>
                  </a:rPr>
                  <a:t> </a:t>
                </a:r>
              </a:p>
            </p:txBody>
          </p:sp>
        </mc:Fallback>
      </mc:AlternateContent>
    </p:spTree>
    <p:extLst>
      <p:ext uri="{BB962C8B-B14F-4D97-AF65-F5344CB8AC3E}">
        <p14:creationId xmlns:p14="http://schemas.microsoft.com/office/powerpoint/2010/main" val="78548165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18B8E26-86A0-40F4-A53D-B573AD02657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62F687F9-4AC8-4A39-98B9-4ED6285792F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D6C0FF63-BC4A-409B-B683-FE791614532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Imagen 4">
            <a:extLst>
              <a:ext uri="{FF2B5EF4-FFF2-40B4-BE49-F238E27FC236}">
                <a16:creationId xmlns:a16="http://schemas.microsoft.com/office/drawing/2014/main" id="{E15335B4-BBAF-422D-B621-244ECB3D117B}"/>
              </a:ext>
            </a:extLst>
          </p:cNvPr>
          <p:cNvPicPr>
            <a:picLocks noChangeAspect="1"/>
          </p:cNvPicPr>
          <p:nvPr/>
        </p:nvPicPr>
        <p:blipFill>
          <a:blip r:embed="rId2"/>
          <a:stretch>
            <a:fillRect/>
          </a:stretch>
        </p:blipFill>
        <p:spPr>
          <a:xfrm>
            <a:off x="72008" y="332656"/>
            <a:ext cx="8964488" cy="5996586"/>
          </a:xfrm>
          <a:prstGeom prst="rect">
            <a:avLst/>
          </a:prstGeom>
        </p:spPr>
      </p:pic>
    </p:spTree>
    <p:extLst>
      <p:ext uri="{BB962C8B-B14F-4D97-AF65-F5344CB8AC3E}">
        <p14:creationId xmlns:p14="http://schemas.microsoft.com/office/powerpoint/2010/main" val="395150946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1E874E7-9C26-4F2A-9828-3CA679965D5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D0D3309C-E79C-4C50-9EAE-DDFC207EBA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87B65EB9-B816-4708-A0AA-F95DD6C5A9E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Rectángulo 4">
            <a:extLst>
              <a:ext uri="{FF2B5EF4-FFF2-40B4-BE49-F238E27FC236}">
                <a16:creationId xmlns:a16="http://schemas.microsoft.com/office/drawing/2014/main" id="{E0899659-7F42-4D75-BDAB-BF639A7A4B74}"/>
              </a:ext>
            </a:extLst>
          </p:cNvPr>
          <p:cNvSpPr/>
          <p:nvPr/>
        </p:nvSpPr>
        <p:spPr>
          <a:xfrm>
            <a:off x="318356" y="188640"/>
            <a:ext cx="8507288" cy="460851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700" b="0" i="0" u="none" strike="noStrike" kern="1200" cap="none" spc="0" normalizeH="0" baseline="0" noProof="0" dirty="0">
                <a:ln>
                  <a:noFill/>
                </a:ln>
                <a:solidFill>
                  <a:prstClr val="white"/>
                </a:solidFill>
                <a:effectLst/>
                <a:uLnTx/>
                <a:uFillTx/>
                <a:latin typeface="Calibri"/>
                <a:ea typeface="+mn-ea"/>
                <a:cs typeface="+mn-cs"/>
              </a:rPr>
              <a:t>PROBLEMA 4.8 Stallings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7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700" b="0" i="0" u="none" strike="noStrike" kern="1200" cap="none" spc="0" normalizeH="0" baseline="0" noProof="0" dirty="0">
                <a:ln>
                  <a:noFill/>
                </a:ln>
                <a:solidFill>
                  <a:prstClr val="white"/>
                </a:solidFill>
                <a:effectLst/>
                <a:uLnTx/>
                <a:uFillTx/>
                <a:latin typeface="Calibri"/>
                <a:ea typeface="+mn-ea"/>
                <a:cs typeface="+mn-cs"/>
              </a:rPr>
              <a:t>Considere un computador con una memoria principal de 2</a:t>
            </a:r>
            <a:r>
              <a:rPr kumimoji="0" lang="es-ES" sz="1700" b="0" i="0" u="none" strike="noStrike" kern="1200" cap="none" spc="0" normalizeH="0" baseline="30000" noProof="0" dirty="0">
                <a:ln>
                  <a:noFill/>
                </a:ln>
                <a:solidFill>
                  <a:prstClr val="white"/>
                </a:solidFill>
                <a:effectLst/>
                <a:uLnTx/>
                <a:uFillTx/>
                <a:latin typeface="Calibri"/>
                <a:ea typeface="+mn-ea"/>
                <a:cs typeface="+mn-cs"/>
              </a:rPr>
              <a:t>16 </a:t>
            </a:r>
            <a:r>
              <a:rPr kumimoji="0" lang="es-ES" sz="1700" b="0" i="0" u="none" strike="noStrike" kern="1200" cap="none" spc="0" normalizeH="0" baseline="0" noProof="0" dirty="0">
                <a:ln>
                  <a:noFill/>
                </a:ln>
                <a:solidFill>
                  <a:prstClr val="white"/>
                </a:solidFill>
                <a:effectLst/>
                <a:uLnTx/>
                <a:uFillTx/>
                <a:latin typeface="Calibri"/>
                <a:ea typeface="+mn-ea"/>
                <a:cs typeface="+mn-cs"/>
              </a:rPr>
              <a:t>bytes, direccionable por byte, y un tamaño de bloque de 8 bytes. Suponga que con este computador se utiliza una caché de 32 líneas y correspondencia </a:t>
            </a:r>
            <a:r>
              <a:rPr kumimoji="0" lang="es-HN" sz="1700" b="0" i="0" u="none" strike="noStrike" kern="1200" cap="none" spc="0" normalizeH="0" baseline="0" noProof="0" dirty="0">
                <a:ln>
                  <a:noFill/>
                </a:ln>
                <a:solidFill>
                  <a:prstClr val="white"/>
                </a:solidFill>
                <a:effectLst/>
                <a:uLnTx/>
                <a:uFillTx/>
                <a:latin typeface="Calibri"/>
                <a:ea typeface="+mn-ea"/>
                <a:cs typeface="+mn-cs"/>
              </a:rPr>
              <a:t>directa.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700" b="0" i="0" u="none" strike="noStrike" kern="1200" cap="none" spc="0" normalizeH="0" baseline="30000" noProof="0" dirty="0">
              <a:ln>
                <a:noFill/>
              </a:ln>
              <a:solidFill>
                <a:prstClr val="white"/>
              </a:solidFill>
              <a:effectLst/>
              <a:uLnTx/>
              <a:uFillTx/>
              <a:latin typeface="Calibri"/>
              <a:ea typeface="+mn-ea"/>
              <a:cs typeface="+mn-cs"/>
            </a:endParaRPr>
          </a:p>
          <a:p>
            <a:pPr marL="457200" marR="1170" lvl="0" indent="-457200" algn="l" defTabSz="914400" rtl="0" eaLnBrk="1" fontAlgn="auto" latinLnBrk="0" hangingPunct="1">
              <a:lnSpc>
                <a:spcPct val="100000"/>
              </a:lnSpc>
              <a:spcBef>
                <a:spcPts val="0"/>
              </a:spcBef>
              <a:spcAft>
                <a:spcPts val="0"/>
              </a:spcAft>
              <a:buClrTx/>
              <a:buSzTx/>
              <a:buFont typeface="+mj-lt"/>
              <a:buAutoNum type="alphaLcParenR"/>
              <a:tabLst/>
              <a:defRPr/>
            </a:pPr>
            <a:r>
              <a:rPr kumimoji="0" lang="es-ES" sz="1700" b="0" i="0" u="none" strike="noStrike" kern="1200" cap="none" spc="0" normalizeH="0" baseline="0" noProof="0" dirty="0">
                <a:ln>
                  <a:noFill/>
                </a:ln>
                <a:solidFill>
                  <a:prstClr val="white"/>
                </a:solidFill>
                <a:effectLst/>
                <a:uLnTx/>
                <a:uFillTx/>
                <a:latin typeface="Calibri"/>
                <a:ea typeface="+mn-ea"/>
                <a:cs typeface="+mn-cs"/>
              </a:rPr>
              <a:t>¿Cómo se divide la dirección de memoria de 16 bits entre etiqueta, número de línea y número de byte?</a:t>
            </a:r>
          </a:p>
          <a:p>
            <a:pPr marL="457200" marR="7300" lvl="0" indent="-457200" algn="l" defTabSz="914400" rtl="0" eaLnBrk="1" fontAlgn="auto" latinLnBrk="0" hangingPunct="1">
              <a:lnSpc>
                <a:spcPct val="100000"/>
              </a:lnSpc>
              <a:spcBef>
                <a:spcPts val="0"/>
              </a:spcBef>
              <a:spcAft>
                <a:spcPts val="0"/>
              </a:spcAft>
              <a:buClrTx/>
              <a:buSzTx/>
              <a:buFont typeface="+mj-lt"/>
              <a:buAutoNum type="alphaLcParenR"/>
              <a:tabLst/>
              <a:defRPr/>
            </a:pPr>
            <a:r>
              <a:rPr kumimoji="0" lang="es-ES" sz="1700" b="0" i="0" u="none" strike="noStrike" kern="1200" cap="none" spc="0" normalizeH="0" baseline="0" noProof="0" dirty="0">
                <a:ln>
                  <a:noFill/>
                </a:ln>
                <a:solidFill>
                  <a:prstClr val="white"/>
                </a:solidFill>
                <a:effectLst/>
                <a:uLnTx/>
                <a:uFillTx/>
                <a:latin typeface="Calibri"/>
                <a:ea typeface="+mn-ea"/>
                <a:cs typeface="+mn-cs"/>
              </a:rPr>
              <a:t>¿En qué líneas se almacenarían los bytes que se encuentran en las siguientes direcciones?</a:t>
            </a:r>
          </a:p>
          <a:p>
            <a:pPr marL="0" marR="7300" lvl="0" indent="0" algn="l" defTabSz="914400" rtl="0" eaLnBrk="1" fontAlgn="auto" latinLnBrk="0" hangingPunct="1">
              <a:lnSpc>
                <a:spcPct val="100000"/>
              </a:lnSpc>
              <a:spcBef>
                <a:spcPts val="0"/>
              </a:spcBef>
              <a:spcAft>
                <a:spcPts val="0"/>
              </a:spcAft>
              <a:buClrTx/>
              <a:buSzTx/>
              <a:buFontTx/>
              <a:buNone/>
              <a:tabLst/>
              <a:defRPr/>
            </a:pPr>
            <a:r>
              <a:rPr kumimoji="0" lang="es-ES" sz="1700" b="0" i="0" u="none" strike="noStrike" kern="1200" cap="none" spc="0" normalizeH="0" baseline="0" noProof="0" dirty="0">
                <a:ln>
                  <a:noFill/>
                </a:ln>
                <a:solidFill>
                  <a:prstClr val="white"/>
                </a:solidFill>
                <a:effectLst/>
                <a:uLnTx/>
                <a:uFillTx/>
                <a:latin typeface="Calibri"/>
                <a:ea typeface="+mn-ea"/>
                <a:cs typeface="+mn-cs"/>
              </a:rPr>
              <a:t>         0001 0001 0001 1011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700" b="0" i="0" u="none" strike="noStrike" kern="1200" cap="none" spc="0" normalizeH="0" baseline="0" noProof="0" dirty="0">
                <a:ln>
                  <a:noFill/>
                </a:ln>
                <a:solidFill>
                  <a:prstClr val="white"/>
                </a:solidFill>
                <a:effectLst/>
                <a:uLnTx/>
                <a:uFillTx/>
                <a:latin typeface="Calibri"/>
                <a:ea typeface="+mn-ea"/>
                <a:cs typeface="+mn-cs"/>
              </a:rPr>
              <a:t>         1100 0011 0011 0100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700" b="0" i="0" u="none" strike="noStrike" kern="1200" cap="none" spc="0" normalizeH="0" baseline="0" noProof="0" dirty="0">
                <a:ln>
                  <a:noFill/>
                </a:ln>
                <a:solidFill>
                  <a:prstClr val="white"/>
                </a:solidFill>
                <a:effectLst/>
                <a:uLnTx/>
                <a:uFillTx/>
                <a:latin typeface="Calibri"/>
                <a:ea typeface="+mn-ea"/>
                <a:cs typeface="+mn-cs"/>
              </a:rPr>
              <a:t>         1101 0000 0001 1101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700" b="0" i="0" u="none" strike="noStrike" kern="1200" cap="none" spc="0" normalizeH="0" baseline="0" noProof="0" dirty="0">
                <a:ln>
                  <a:noFill/>
                </a:ln>
                <a:solidFill>
                  <a:prstClr val="white"/>
                </a:solidFill>
                <a:effectLst/>
                <a:uLnTx/>
                <a:uFillTx/>
                <a:latin typeface="Calibri"/>
                <a:ea typeface="+mn-ea"/>
                <a:cs typeface="+mn-cs"/>
              </a:rPr>
              <a:t>         1010 1010 1010 1010</a:t>
            </a:r>
          </a:p>
          <a:p>
            <a:pPr marL="457200" marR="0" lvl="0" indent="-457200" algn="l" defTabSz="914400" rtl="0" eaLnBrk="1" fontAlgn="auto" latinLnBrk="0" hangingPunct="1">
              <a:lnSpc>
                <a:spcPct val="100000"/>
              </a:lnSpc>
              <a:spcBef>
                <a:spcPts val="0"/>
              </a:spcBef>
              <a:spcAft>
                <a:spcPts val="0"/>
              </a:spcAft>
              <a:buClrTx/>
              <a:buSzTx/>
              <a:buFont typeface="+mj-lt"/>
              <a:buAutoNum type="alphaLcParenR" startAt="3"/>
              <a:tabLst/>
              <a:defRPr/>
            </a:pPr>
            <a:r>
              <a:rPr kumimoji="0" lang="es-ES" sz="1700" b="0" i="0" u="none" strike="noStrike" kern="1200" cap="none" spc="0" normalizeH="0" baseline="0" noProof="0" dirty="0">
                <a:ln>
                  <a:noFill/>
                </a:ln>
                <a:solidFill>
                  <a:prstClr val="white"/>
                </a:solidFill>
                <a:effectLst/>
                <a:uLnTx/>
                <a:uFillTx/>
                <a:latin typeface="Calibri"/>
                <a:ea typeface="+mn-ea"/>
                <a:cs typeface="+mn-cs"/>
              </a:rPr>
              <a:t>Suponga que se almacena en la caché el byte de dirección 0001 1010 0001 1010. ¿Cuáles son las direcciones de los bytes que se almacenan junto con él?</a:t>
            </a:r>
          </a:p>
          <a:p>
            <a:pPr marL="457200" marR="0" lvl="0" indent="-457200" algn="l" defTabSz="914400" rtl="0" eaLnBrk="1" fontAlgn="auto" latinLnBrk="0" hangingPunct="1">
              <a:lnSpc>
                <a:spcPct val="100000"/>
              </a:lnSpc>
              <a:spcBef>
                <a:spcPts val="0"/>
              </a:spcBef>
              <a:spcAft>
                <a:spcPts val="0"/>
              </a:spcAft>
              <a:buClrTx/>
              <a:buSzTx/>
              <a:buFont typeface="+mj-lt"/>
              <a:buAutoNum type="alphaLcParenR" startAt="3"/>
              <a:tabLst/>
              <a:defRPr/>
            </a:pPr>
            <a:r>
              <a:rPr kumimoji="0" lang="es-ES" sz="1700" b="0" i="0" u="none" strike="noStrike" kern="1200" cap="none" spc="0" normalizeH="0" baseline="0" noProof="0" dirty="0">
                <a:ln>
                  <a:noFill/>
                </a:ln>
                <a:solidFill>
                  <a:prstClr val="white"/>
                </a:solidFill>
                <a:effectLst/>
                <a:uLnTx/>
                <a:uFillTx/>
                <a:latin typeface="Calibri"/>
                <a:ea typeface="+mn-ea"/>
                <a:cs typeface="+mn-cs"/>
              </a:rPr>
              <a:t>¿Cuántos bytes de memoria pueden almacenarse en total en la caché?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700" b="0" i="0" u="none" strike="noStrike" kern="1200" cap="none" spc="0" normalizeH="0" baseline="0" noProof="0" dirty="0">
                <a:ln>
                  <a:noFill/>
                </a:ln>
                <a:solidFill>
                  <a:prstClr val="white"/>
                </a:solidFill>
                <a:effectLst/>
                <a:uLnTx/>
                <a:uFillTx/>
                <a:latin typeface="Calibri"/>
                <a:ea typeface="+mn-ea"/>
                <a:cs typeface="+mn-cs"/>
              </a:rPr>
              <a:t>e)     ¿Por qué se almacenan también las etiquetas en la caché?</a:t>
            </a:r>
          </a:p>
        </p:txBody>
      </p:sp>
      <p:pic>
        <p:nvPicPr>
          <p:cNvPr id="7" name="Imagen 6">
            <a:extLst>
              <a:ext uri="{FF2B5EF4-FFF2-40B4-BE49-F238E27FC236}">
                <a16:creationId xmlns:a16="http://schemas.microsoft.com/office/drawing/2014/main" id="{03E57F05-CF8B-4947-BCCC-972054B5EA8B}"/>
              </a:ext>
            </a:extLst>
          </p:cNvPr>
          <p:cNvPicPr>
            <a:picLocks noChangeAspect="1"/>
          </p:cNvPicPr>
          <p:nvPr/>
        </p:nvPicPr>
        <p:blipFill>
          <a:blip r:embed="rId2"/>
          <a:stretch>
            <a:fillRect/>
          </a:stretch>
        </p:blipFill>
        <p:spPr>
          <a:xfrm>
            <a:off x="1763688" y="4996084"/>
            <a:ext cx="5464632" cy="1161333"/>
          </a:xfrm>
          <a:prstGeom prst="rect">
            <a:avLst/>
          </a:prstGeom>
        </p:spPr>
      </p:pic>
      <p:sp>
        <p:nvSpPr>
          <p:cNvPr id="8" name="CuadroTexto 7">
            <a:extLst>
              <a:ext uri="{FF2B5EF4-FFF2-40B4-BE49-F238E27FC236}">
                <a16:creationId xmlns:a16="http://schemas.microsoft.com/office/drawing/2014/main" id="{867BCF1C-9CB3-401A-A7F9-979346D0541A}"/>
              </a:ext>
            </a:extLst>
          </p:cNvPr>
          <p:cNvSpPr txBox="1"/>
          <p:nvPr/>
        </p:nvSpPr>
        <p:spPr>
          <a:xfrm>
            <a:off x="611560" y="5229200"/>
            <a:ext cx="3658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a)</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13388027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E6D0CC2-185B-4C3A-9C11-5021BBF2207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13F60E0A-EB85-4EF3-B68F-79788D1300D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8DC2DD03-328B-4289-85A4-A3301C884E3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76056921-1F68-4BD6-9CCA-DDFDD1803741}"/>
                  </a:ext>
                </a:extLst>
              </p:cNvPr>
              <p:cNvSpPr txBox="1"/>
              <p:nvPr/>
            </p:nvSpPr>
            <p:spPr>
              <a:xfrm>
                <a:off x="683568" y="332656"/>
                <a:ext cx="3135474"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Direcci</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ó</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n</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de</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Memoria</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w</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=16</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5" name="CuadroTexto 4">
                <a:extLst>
                  <a:ext uri="{FF2B5EF4-FFF2-40B4-BE49-F238E27FC236}">
                    <a16:creationId xmlns:a16="http://schemas.microsoft.com/office/drawing/2014/main" id="{76056921-1F68-4BD6-9CCA-DDFDD1803741}"/>
                  </a:ext>
                </a:extLst>
              </p:cNvPr>
              <p:cNvSpPr txBox="1">
                <a:spLocks noRot="1" noChangeAspect="1" noMove="1" noResize="1" noEditPoints="1" noAdjustHandles="1" noChangeArrowheads="1" noChangeShapeType="1" noTextEdit="1"/>
              </p:cNvSpPr>
              <p:nvPr/>
            </p:nvSpPr>
            <p:spPr>
              <a:xfrm>
                <a:off x="683568" y="332656"/>
                <a:ext cx="3135474" cy="276999"/>
              </a:xfrm>
              <a:prstGeom prst="rect">
                <a:avLst/>
              </a:prstGeom>
              <a:blipFill>
                <a:blip r:embed="rId2"/>
                <a:stretch>
                  <a:fillRect l="-1362" r="-1751" b="-11111"/>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E0B3315B-3718-480F-8B02-BAF04D46B5DA}"/>
                  </a:ext>
                </a:extLst>
              </p:cNvPr>
              <p:cNvSpPr txBox="1"/>
              <p:nvPr/>
            </p:nvSpPr>
            <p:spPr>
              <a:xfrm>
                <a:off x="683568" y="754619"/>
                <a:ext cx="3231589" cy="27732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Tama</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ñ</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o</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de</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Bloque</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8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Bytes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e>
                        <m: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w</m:t>
                          </m:r>
                        </m:sup>
                      </m:sSup>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6" name="CuadroTexto 5">
                <a:extLst>
                  <a:ext uri="{FF2B5EF4-FFF2-40B4-BE49-F238E27FC236}">
                    <a16:creationId xmlns:a16="http://schemas.microsoft.com/office/drawing/2014/main" id="{E0B3315B-3718-480F-8B02-BAF04D46B5DA}"/>
                  </a:ext>
                </a:extLst>
              </p:cNvPr>
              <p:cNvSpPr txBox="1">
                <a:spLocks noRot="1" noChangeAspect="1" noMove="1" noResize="1" noEditPoints="1" noAdjustHandles="1" noChangeArrowheads="1" noChangeShapeType="1" noTextEdit="1"/>
              </p:cNvSpPr>
              <p:nvPr/>
            </p:nvSpPr>
            <p:spPr>
              <a:xfrm>
                <a:off x="683568" y="754619"/>
                <a:ext cx="3231589" cy="277320"/>
              </a:xfrm>
              <a:prstGeom prst="rect">
                <a:avLst/>
              </a:prstGeom>
              <a:blipFill>
                <a:blip r:embed="rId3"/>
                <a:stretch>
                  <a:fillRect l="-1321" t="-4444" r="-566" b="-31111"/>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731A8326-2C6E-432B-88F0-0ECF29114217}"/>
                  </a:ext>
                </a:extLst>
              </p:cNvPr>
              <p:cNvSpPr txBox="1"/>
              <p:nvPr/>
            </p:nvSpPr>
            <p:spPr>
              <a:xfrm>
                <a:off x="683568" y="1199997"/>
                <a:ext cx="629916" cy="27732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pPr>
                        <m:e>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2</m:t>
                          </m:r>
                        </m:e>
                        <m:sup>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w</m:t>
                          </m:r>
                        </m:sup>
                      </m:sSup>
                      <m:r>
                        <m:rPr>
                          <m:nor/>
                        </m:rPr>
                        <a:rPr kumimoji="0" lang="es-HN"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8</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7" name="CuadroTexto 6">
                <a:extLst>
                  <a:ext uri="{FF2B5EF4-FFF2-40B4-BE49-F238E27FC236}">
                    <a16:creationId xmlns:a16="http://schemas.microsoft.com/office/drawing/2014/main" id="{731A8326-2C6E-432B-88F0-0ECF29114217}"/>
                  </a:ext>
                </a:extLst>
              </p:cNvPr>
              <p:cNvSpPr txBox="1">
                <a:spLocks noRot="1" noChangeAspect="1" noMove="1" noResize="1" noEditPoints="1" noAdjustHandles="1" noChangeArrowheads="1" noChangeShapeType="1" noTextEdit="1"/>
              </p:cNvSpPr>
              <p:nvPr/>
            </p:nvSpPr>
            <p:spPr>
              <a:xfrm>
                <a:off x="683568" y="1199997"/>
                <a:ext cx="629916" cy="277320"/>
              </a:xfrm>
              <a:prstGeom prst="rect">
                <a:avLst/>
              </a:prstGeom>
              <a:blipFill>
                <a:blip r:embed="rId4"/>
                <a:stretch>
                  <a:fillRect l="-7767" t="-4444" r="-9709" b="-8889"/>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9" name="CuadroTexto 8">
                <a:extLst>
                  <a:ext uri="{FF2B5EF4-FFF2-40B4-BE49-F238E27FC236}">
                    <a16:creationId xmlns:a16="http://schemas.microsoft.com/office/drawing/2014/main" id="{2AD52EBD-46EF-4A01-9AC6-79C553E5EDD0}"/>
                  </a:ext>
                </a:extLst>
              </p:cNvPr>
              <p:cNvSpPr txBox="1"/>
              <p:nvPr/>
            </p:nvSpPr>
            <p:spPr>
              <a:xfrm>
                <a:off x="683568" y="1585095"/>
                <a:ext cx="1613006"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w</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Log</m:t>
                          </m:r>
                        </m:e>
                        <m:sub>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2 </m:t>
                          </m:r>
                        </m:sub>
                      </m:sSub>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8</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=3</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9" name="CuadroTexto 8">
                <a:extLst>
                  <a:ext uri="{FF2B5EF4-FFF2-40B4-BE49-F238E27FC236}">
                    <a16:creationId xmlns:a16="http://schemas.microsoft.com/office/drawing/2014/main" id="{2AD52EBD-46EF-4A01-9AC6-79C553E5EDD0}"/>
                  </a:ext>
                </a:extLst>
              </p:cNvPr>
              <p:cNvSpPr txBox="1">
                <a:spLocks noRot="1" noChangeAspect="1" noMove="1" noResize="1" noEditPoints="1" noAdjustHandles="1" noChangeArrowheads="1" noChangeShapeType="1" noTextEdit="1"/>
              </p:cNvSpPr>
              <p:nvPr/>
            </p:nvSpPr>
            <p:spPr>
              <a:xfrm>
                <a:off x="683568" y="1585095"/>
                <a:ext cx="1613006" cy="276999"/>
              </a:xfrm>
              <a:prstGeom prst="rect">
                <a:avLst/>
              </a:prstGeom>
              <a:blipFill>
                <a:blip r:embed="rId5"/>
                <a:stretch>
                  <a:fillRect l="-1509" r="-2642" b="-35556"/>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0" name="CuadroTexto 9">
                <a:extLst>
                  <a:ext uri="{FF2B5EF4-FFF2-40B4-BE49-F238E27FC236}">
                    <a16:creationId xmlns:a16="http://schemas.microsoft.com/office/drawing/2014/main" id="{4C941C27-4790-4A10-90E8-B3147C2A2E2C}"/>
                  </a:ext>
                </a:extLst>
              </p:cNvPr>
              <p:cNvSpPr txBox="1"/>
              <p:nvPr/>
            </p:nvSpPr>
            <p:spPr>
              <a:xfrm>
                <a:off x="683568" y="2053543"/>
                <a:ext cx="2971904" cy="27892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N</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ú</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mero</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L</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í</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neas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Cach</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é = 32 =</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2</m:t>
                          </m:r>
                        </m:e>
                        <m: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r</m:t>
                          </m:r>
                        </m:sup>
                      </m:sSup>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0" name="CuadroTexto 9">
                <a:extLst>
                  <a:ext uri="{FF2B5EF4-FFF2-40B4-BE49-F238E27FC236}">
                    <a16:creationId xmlns:a16="http://schemas.microsoft.com/office/drawing/2014/main" id="{4C941C27-4790-4A10-90E8-B3147C2A2E2C}"/>
                  </a:ext>
                </a:extLst>
              </p:cNvPr>
              <p:cNvSpPr txBox="1">
                <a:spLocks noRot="1" noChangeAspect="1" noMove="1" noResize="1" noEditPoints="1" noAdjustHandles="1" noChangeArrowheads="1" noChangeShapeType="1" noTextEdit="1"/>
              </p:cNvSpPr>
              <p:nvPr/>
            </p:nvSpPr>
            <p:spPr>
              <a:xfrm>
                <a:off x="683568" y="2053543"/>
                <a:ext cx="2971904" cy="278923"/>
              </a:xfrm>
              <a:prstGeom prst="rect">
                <a:avLst/>
              </a:prstGeom>
              <a:blipFill>
                <a:blip r:embed="rId6"/>
                <a:stretch>
                  <a:fillRect l="-1434" t="-2174" r="-410" b="-10870"/>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22A94981-50B7-44BF-8188-1F83C76DBB86}"/>
                  </a:ext>
                </a:extLst>
              </p:cNvPr>
              <p:cNvSpPr txBox="1"/>
              <p:nvPr/>
            </p:nvSpPr>
            <p:spPr>
              <a:xfrm>
                <a:off x="692362" y="2529376"/>
                <a:ext cx="1663276"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r</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b>
                        <m:sSub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Log</m:t>
                          </m:r>
                        </m:e>
                        <m:sub>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sub>
                      </m:sSub>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32=5</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1" name="CuadroTexto 10">
                <a:extLst>
                  <a:ext uri="{FF2B5EF4-FFF2-40B4-BE49-F238E27FC236}">
                    <a16:creationId xmlns:a16="http://schemas.microsoft.com/office/drawing/2014/main" id="{22A94981-50B7-44BF-8188-1F83C76DBB86}"/>
                  </a:ext>
                </a:extLst>
              </p:cNvPr>
              <p:cNvSpPr txBox="1">
                <a:spLocks noRot="1" noChangeAspect="1" noMove="1" noResize="1" noEditPoints="1" noAdjustHandles="1" noChangeArrowheads="1" noChangeShapeType="1" noTextEdit="1"/>
              </p:cNvSpPr>
              <p:nvPr/>
            </p:nvSpPr>
            <p:spPr>
              <a:xfrm>
                <a:off x="692362" y="2529376"/>
                <a:ext cx="1663276" cy="276999"/>
              </a:xfrm>
              <a:prstGeom prst="rect">
                <a:avLst/>
              </a:prstGeom>
              <a:blipFill>
                <a:blip r:embed="rId7"/>
                <a:stretch>
                  <a:fillRect l="-1471" r="-3309" b="-33333"/>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8A8ED3CD-37A0-4EA3-BD49-E1CE39B136AF}"/>
                  </a:ext>
                </a:extLst>
              </p:cNvPr>
              <p:cNvSpPr txBox="1"/>
              <p:nvPr/>
            </p:nvSpPr>
            <p:spPr>
              <a:xfrm>
                <a:off x="692362" y="2966298"/>
                <a:ext cx="1303241"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Etiqueta</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s</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r</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2" name="CuadroTexto 11">
                <a:extLst>
                  <a:ext uri="{FF2B5EF4-FFF2-40B4-BE49-F238E27FC236}">
                    <a16:creationId xmlns:a16="http://schemas.microsoft.com/office/drawing/2014/main" id="{8A8ED3CD-37A0-4EA3-BD49-E1CE39B136AF}"/>
                  </a:ext>
                </a:extLst>
              </p:cNvPr>
              <p:cNvSpPr txBox="1">
                <a:spLocks noRot="1" noChangeAspect="1" noMove="1" noResize="1" noEditPoints="1" noAdjustHandles="1" noChangeArrowheads="1" noChangeShapeType="1" noTextEdit="1"/>
              </p:cNvSpPr>
              <p:nvPr/>
            </p:nvSpPr>
            <p:spPr>
              <a:xfrm>
                <a:off x="692362" y="2966298"/>
                <a:ext cx="1303241" cy="276999"/>
              </a:xfrm>
              <a:prstGeom prst="rect">
                <a:avLst/>
              </a:prstGeom>
              <a:blipFill>
                <a:blip r:embed="rId8"/>
                <a:stretch>
                  <a:fillRect l="-5634" r="-2347" b="-28889"/>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9B15D74E-B89E-4597-8DE5-2ACD6ED6B1B4}"/>
                  </a:ext>
                </a:extLst>
              </p:cNvPr>
              <p:cNvSpPr txBox="1"/>
              <p:nvPr/>
            </p:nvSpPr>
            <p:spPr>
              <a:xfrm>
                <a:off x="692362" y="3429000"/>
                <a:ext cx="2067874"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s</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w</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w</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 16−3 = 13</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3" name="CuadroTexto 12">
                <a:extLst>
                  <a:ext uri="{FF2B5EF4-FFF2-40B4-BE49-F238E27FC236}">
                    <a16:creationId xmlns:a16="http://schemas.microsoft.com/office/drawing/2014/main" id="{9B15D74E-B89E-4597-8DE5-2ACD6ED6B1B4}"/>
                  </a:ext>
                </a:extLst>
              </p:cNvPr>
              <p:cNvSpPr txBox="1">
                <a:spLocks noRot="1" noChangeAspect="1" noMove="1" noResize="1" noEditPoints="1" noAdjustHandles="1" noChangeArrowheads="1" noChangeShapeType="1" noTextEdit="1"/>
              </p:cNvSpPr>
              <p:nvPr/>
            </p:nvSpPr>
            <p:spPr>
              <a:xfrm>
                <a:off x="692362" y="3429000"/>
                <a:ext cx="2067874" cy="276999"/>
              </a:xfrm>
              <a:prstGeom prst="rect">
                <a:avLst/>
              </a:prstGeom>
              <a:blipFill>
                <a:blip r:embed="rId9"/>
                <a:stretch>
                  <a:fillRect l="-1180" r="-2360" b="-8889"/>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4" name="CuadroTexto 13">
                <a:extLst>
                  <a:ext uri="{FF2B5EF4-FFF2-40B4-BE49-F238E27FC236}">
                    <a16:creationId xmlns:a16="http://schemas.microsoft.com/office/drawing/2014/main" id="{73956E72-B3AB-4EB8-9DBF-92CBF80B09A1}"/>
                  </a:ext>
                </a:extLst>
              </p:cNvPr>
              <p:cNvSpPr txBox="1"/>
              <p:nvPr/>
            </p:nvSpPr>
            <p:spPr>
              <a:xfrm>
                <a:off x="683568" y="3867993"/>
                <a:ext cx="2284279"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Etiqueta</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s</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r</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 13−5 = 8</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4" name="CuadroTexto 13">
                <a:extLst>
                  <a:ext uri="{FF2B5EF4-FFF2-40B4-BE49-F238E27FC236}">
                    <a16:creationId xmlns:a16="http://schemas.microsoft.com/office/drawing/2014/main" id="{73956E72-B3AB-4EB8-9DBF-92CBF80B09A1}"/>
                  </a:ext>
                </a:extLst>
              </p:cNvPr>
              <p:cNvSpPr txBox="1">
                <a:spLocks noRot="1" noChangeAspect="1" noMove="1" noResize="1" noEditPoints="1" noAdjustHandles="1" noChangeArrowheads="1" noChangeShapeType="1" noTextEdit="1"/>
              </p:cNvSpPr>
              <p:nvPr/>
            </p:nvSpPr>
            <p:spPr>
              <a:xfrm>
                <a:off x="683568" y="3867993"/>
                <a:ext cx="2284279" cy="276999"/>
              </a:xfrm>
              <a:prstGeom prst="rect">
                <a:avLst/>
              </a:prstGeom>
              <a:blipFill>
                <a:blip r:embed="rId10"/>
                <a:stretch>
                  <a:fillRect l="-2667" r="-2133" b="-28889"/>
                </a:stretch>
              </a:blipFill>
            </p:spPr>
            <p:txBody>
              <a:bodyPr/>
              <a:lstStyle/>
              <a:p>
                <a:r>
                  <a:rPr lang="es-HN">
                    <a:noFill/>
                  </a:rPr>
                  <a:t> </a:t>
                </a:r>
              </a:p>
            </p:txBody>
          </p:sp>
        </mc:Fallback>
      </mc:AlternateContent>
      <p:pic>
        <p:nvPicPr>
          <p:cNvPr id="15" name="Imagen 14">
            <a:extLst>
              <a:ext uri="{FF2B5EF4-FFF2-40B4-BE49-F238E27FC236}">
                <a16:creationId xmlns:a16="http://schemas.microsoft.com/office/drawing/2014/main" id="{B3AF957C-1C4E-4F64-BC4A-BAE40F732CB3}"/>
              </a:ext>
            </a:extLst>
          </p:cNvPr>
          <p:cNvPicPr>
            <a:picLocks noChangeAspect="1"/>
          </p:cNvPicPr>
          <p:nvPr/>
        </p:nvPicPr>
        <p:blipFill>
          <a:blip r:embed="rId11"/>
          <a:stretch>
            <a:fillRect/>
          </a:stretch>
        </p:blipFill>
        <p:spPr>
          <a:xfrm>
            <a:off x="5038583" y="326675"/>
            <a:ext cx="3814413" cy="807958"/>
          </a:xfrm>
          <a:prstGeom prst="rect">
            <a:avLst/>
          </a:prstGeom>
        </p:spPr>
      </p:pic>
      <p:pic>
        <p:nvPicPr>
          <p:cNvPr id="16" name="Imagen 15">
            <a:extLst>
              <a:ext uri="{FF2B5EF4-FFF2-40B4-BE49-F238E27FC236}">
                <a16:creationId xmlns:a16="http://schemas.microsoft.com/office/drawing/2014/main" id="{241098D6-894E-40A3-88DD-1D5157F87AC9}"/>
              </a:ext>
            </a:extLst>
          </p:cNvPr>
          <p:cNvPicPr>
            <a:picLocks noChangeAspect="1"/>
          </p:cNvPicPr>
          <p:nvPr/>
        </p:nvPicPr>
        <p:blipFill>
          <a:blip r:embed="rId12"/>
          <a:stretch>
            <a:fillRect/>
          </a:stretch>
        </p:blipFill>
        <p:spPr>
          <a:xfrm>
            <a:off x="1825707" y="4692238"/>
            <a:ext cx="5464632" cy="1161333"/>
          </a:xfrm>
          <a:prstGeom prst="rect">
            <a:avLst/>
          </a:prstGeom>
        </p:spPr>
      </p:pic>
    </p:spTree>
    <p:extLst>
      <p:ext uri="{BB962C8B-B14F-4D97-AF65-F5344CB8AC3E}">
        <p14:creationId xmlns:p14="http://schemas.microsoft.com/office/powerpoint/2010/main" val="46719443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124EF08-BBAC-41DD-930A-F2E1B082A23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429F6798-3B66-4D7B-A033-755724032C3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E41F7114-72E2-4743-8499-150AB02B3D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Imagen 4">
            <a:extLst>
              <a:ext uri="{FF2B5EF4-FFF2-40B4-BE49-F238E27FC236}">
                <a16:creationId xmlns:a16="http://schemas.microsoft.com/office/drawing/2014/main" id="{8E5D4ADE-3F75-4B06-BA02-940AC17D0563}"/>
              </a:ext>
            </a:extLst>
          </p:cNvPr>
          <p:cNvPicPr>
            <a:picLocks noChangeAspect="1"/>
          </p:cNvPicPr>
          <p:nvPr/>
        </p:nvPicPr>
        <p:blipFill>
          <a:blip r:embed="rId2"/>
          <a:stretch>
            <a:fillRect/>
          </a:stretch>
        </p:blipFill>
        <p:spPr>
          <a:xfrm>
            <a:off x="1338834" y="3429000"/>
            <a:ext cx="6466332" cy="1920667"/>
          </a:xfrm>
          <a:prstGeom prst="rect">
            <a:avLst/>
          </a:prstGeom>
        </p:spPr>
      </p:pic>
      <p:sp>
        <p:nvSpPr>
          <p:cNvPr id="6" name="Rectángulo 5">
            <a:extLst>
              <a:ext uri="{FF2B5EF4-FFF2-40B4-BE49-F238E27FC236}">
                <a16:creationId xmlns:a16="http://schemas.microsoft.com/office/drawing/2014/main" id="{A669EC86-DBB6-40E6-9F1E-E957E5880A71}"/>
              </a:ext>
            </a:extLst>
          </p:cNvPr>
          <p:cNvSpPr/>
          <p:nvPr/>
        </p:nvSpPr>
        <p:spPr>
          <a:xfrm>
            <a:off x="621669" y="317596"/>
            <a:ext cx="2895600"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600" b="0" i="0" u="none" strike="noStrike" kern="1200" cap="none" spc="0" normalizeH="0" baseline="0" noProof="0" dirty="0">
                <a:ln>
                  <a:noFill/>
                </a:ln>
                <a:solidFill>
                  <a:srgbClr val="0070C0"/>
                </a:solidFill>
                <a:effectLst/>
                <a:uLnTx/>
                <a:uFillTx/>
                <a:latin typeface="Calibri"/>
                <a:ea typeface="+mn-ea"/>
                <a:cs typeface="+mn-cs"/>
              </a:rPr>
              <a:t>0001 0001 0001 1011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600" b="0" i="0" u="none" strike="noStrike" kern="1200" cap="none" spc="0" normalizeH="0" baseline="0" noProof="0" dirty="0">
                <a:ln>
                  <a:noFill/>
                </a:ln>
                <a:solidFill>
                  <a:srgbClr val="0070C0"/>
                </a:solidFill>
                <a:effectLst/>
                <a:uLnTx/>
                <a:uFillTx/>
                <a:latin typeface="Calibri"/>
                <a:ea typeface="+mn-ea"/>
                <a:cs typeface="+mn-cs"/>
              </a:rPr>
              <a:t>1100 0011 0011 0100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600" b="0" i="0" u="none" strike="noStrike" kern="1200" cap="none" spc="0" normalizeH="0" baseline="0" noProof="0" dirty="0">
                <a:ln>
                  <a:noFill/>
                </a:ln>
                <a:solidFill>
                  <a:srgbClr val="0070C0"/>
                </a:solidFill>
                <a:effectLst/>
                <a:uLnTx/>
                <a:uFillTx/>
                <a:latin typeface="Calibri"/>
                <a:ea typeface="+mn-ea"/>
                <a:cs typeface="+mn-cs"/>
              </a:rPr>
              <a:t>1101 0000 0001 1101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600" b="0" i="0" u="none" strike="noStrike" kern="1200" cap="none" spc="0" normalizeH="0" baseline="0" noProof="0" dirty="0">
                <a:ln>
                  <a:noFill/>
                </a:ln>
                <a:solidFill>
                  <a:srgbClr val="0070C0"/>
                </a:solidFill>
                <a:effectLst/>
                <a:uLnTx/>
                <a:uFillTx/>
                <a:latin typeface="Calibri"/>
                <a:ea typeface="+mn-ea"/>
                <a:cs typeface="+mn-cs"/>
              </a:rPr>
              <a:t>1010 1010 1010 1010</a:t>
            </a:r>
          </a:p>
        </p:txBody>
      </p:sp>
      <p:sp>
        <p:nvSpPr>
          <p:cNvPr id="7" name="CuadroTexto 6">
            <a:extLst>
              <a:ext uri="{FF2B5EF4-FFF2-40B4-BE49-F238E27FC236}">
                <a16:creationId xmlns:a16="http://schemas.microsoft.com/office/drawing/2014/main" id="{BB1FCD4E-0BEB-436E-8B9C-ADD776352F7D}"/>
              </a:ext>
            </a:extLst>
          </p:cNvPr>
          <p:cNvSpPr txBox="1"/>
          <p:nvPr/>
        </p:nvSpPr>
        <p:spPr>
          <a:xfrm>
            <a:off x="268687" y="260648"/>
            <a:ext cx="3770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b)</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pic>
        <p:nvPicPr>
          <p:cNvPr id="8" name="Imagen 7">
            <a:extLst>
              <a:ext uri="{FF2B5EF4-FFF2-40B4-BE49-F238E27FC236}">
                <a16:creationId xmlns:a16="http://schemas.microsoft.com/office/drawing/2014/main" id="{85D22A3A-87F3-4F2E-B25E-468EC71E1CFF}"/>
              </a:ext>
            </a:extLst>
          </p:cNvPr>
          <p:cNvPicPr>
            <a:picLocks noChangeAspect="1"/>
          </p:cNvPicPr>
          <p:nvPr/>
        </p:nvPicPr>
        <p:blipFill>
          <a:blip r:embed="rId3"/>
          <a:stretch>
            <a:fillRect/>
          </a:stretch>
        </p:blipFill>
        <p:spPr>
          <a:xfrm>
            <a:off x="1338834" y="1820726"/>
            <a:ext cx="5468586" cy="1158340"/>
          </a:xfrm>
          <a:prstGeom prst="rect">
            <a:avLst/>
          </a:prstGeom>
        </p:spPr>
      </p:pic>
    </p:spTree>
    <p:extLst>
      <p:ext uri="{BB962C8B-B14F-4D97-AF65-F5344CB8AC3E}">
        <p14:creationId xmlns:p14="http://schemas.microsoft.com/office/powerpoint/2010/main" val="397239249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76D5A2E-467C-43C8-B0FB-B552B1F8F37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46A29F3B-BE9B-4C6C-81C4-30419BC3B59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71261406-371E-48DF-AF7F-8BDDEFAD10D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Imagen 4">
            <a:extLst>
              <a:ext uri="{FF2B5EF4-FFF2-40B4-BE49-F238E27FC236}">
                <a16:creationId xmlns:a16="http://schemas.microsoft.com/office/drawing/2014/main" id="{5B1770E2-0DB7-4E22-86AA-D81F4AE0A22A}"/>
              </a:ext>
            </a:extLst>
          </p:cNvPr>
          <p:cNvPicPr>
            <a:picLocks noChangeAspect="1"/>
          </p:cNvPicPr>
          <p:nvPr/>
        </p:nvPicPr>
        <p:blipFill>
          <a:blip r:embed="rId2"/>
          <a:stretch>
            <a:fillRect/>
          </a:stretch>
        </p:blipFill>
        <p:spPr>
          <a:xfrm>
            <a:off x="586945" y="836712"/>
            <a:ext cx="5464632" cy="839733"/>
          </a:xfrm>
          <a:prstGeom prst="rect">
            <a:avLst/>
          </a:prstGeom>
        </p:spPr>
      </p:pic>
      <p:sp>
        <p:nvSpPr>
          <p:cNvPr id="6" name="Rectángulo 5">
            <a:extLst>
              <a:ext uri="{FF2B5EF4-FFF2-40B4-BE49-F238E27FC236}">
                <a16:creationId xmlns:a16="http://schemas.microsoft.com/office/drawing/2014/main" id="{05A7515E-F7D8-497E-8332-81BDB1210AE9}"/>
              </a:ext>
            </a:extLst>
          </p:cNvPr>
          <p:cNvSpPr/>
          <p:nvPr/>
        </p:nvSpPr>
        <p:spPr>
          <a:xfrm>
            <a:off x="683568" y="136525"/>
            <a:ext cx="221567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0001 1010 0001 1010</a:t>
            </a:r>
          </a:p>
        </p:txBody>
      </p:sp>
      <p:sp>
        <p:nvSpPr>
          <p:cNvPr id="7" name="CuadroTexto 6">
            <a:extLst>
              <a:ext uri="{FF2B5EF4-FFF2-40B4-BE49-F238E27FC236}">
                <a16:creationId xmlns:a16="http://schemas.microsoft.com/office/drawing/2014/main" id="{8D78197E-FFFA-4601-887B-C61391FF3DE9}"/>
              </a:ext>
            </a:extLst>
          </p:cNvPr>
          <p:cNvSpPr txBox="1"/>
          <p:nvPr/>
        </p:nvSpPr>
        <p:spPr>
          <a:xfrm>
            <a:off x="306542" y="136525"/>
            <a:ext cx="3529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c)</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pic>
        <p:nvPicPr>
          <p:cNvPr id="8" name="Imagen 7">
            <a:extLst>
              <a:ext uri="{FF2B5EF4-FFF2-40B4-BE49-F238E27FC236}">
                <a16:creationId xmlns:a16="http://schemas.microsoft.com/office/drawing/2014/main" id="{24F80F9D-9F1C-4880-843D-631055CD1C0E}"/>
              </a:ext>
            </a:extLst>
          </p:cNvPr>
          <p:cNvPicPr>
            <a:picLocks noChangeAspect="1"/>
          </p:cNvPicPr>
          <p:nvPr/>
        </p:nvPicPr>
        <p:blipFill>
          <a:blip r:embed="rId3"/>
          <a:stretch>
            <a:fillRect/>
          </a:stretch>
        </p:blipFill>
        <p:spPr>
          <a:xfrm>
            <a:off x="6068468" y="116632"/>
            <a:ext cx="2968028" cy="6229821"/>
          </a:xfrm>
          <a:prstGeom prst="rect">
            <a:avLst/>
          </a:prstGeom>
        </p:spPr>
      </p:pic>
      <p:sp>
        <p:nvSpPr>
          <p:cNvPr id="9" name="Rectángulo 8">
            <a:extLst>
              <a:ext uri="{FF2B5EF4-FFF2-40B4-BE49-F238E27FC236}">
                <a16:creationId xmlns:a16="http://schemas.microsoft.com/office/drawing/2014/main" id="{C250449A-9442-4796-BC07-EC0302B9F4C8}"/>
              </a:ext>
            </a:extLst>
          </p:cNvPr>
          <p:cNvSpPr/>
          <p:nvPr/>
        </p:nvSpPr>
        <p:spPr>
          <a:xfrm>
            <a:off x="271109" y="2276872"/>
            <a:ext cx="5470091"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Los bytes con direcciones 0001 1010 0001 1000 hasta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0001 1010 0001 1111 son almacenados en caché.</a:t>
            </a:r>
          </a:p>
        </p:txBody>
      </p:sp>
      <mc:AlternateContent xmlns:mc="http://schemas.openxmlformats.org/markup-compatibility/2006" xmlns:a14="http://schemas.microsoft.com/office/drawing/2010/main">
        <mc:Choice Requires="a14">
          <p:sp>
            <p:nvSpPr>
              <p:cNvPr id="10" name="CuadroTexto 9">
                <a:extLst>
                  <a:ext uri="{FF2B5EF4-FFF2-40B4-BE49-F238E27FC236}">
                    <a16:creationId xmlns:a16="http://schemas.microsoft.com/office/drawing/2014/main" id="{B084BD6B-01FD-4E6B-83CF-9F0B3694672D}"/>
                  </a:ext>
                </a:extLst>
              </p:cNvPr>
              <p:cNvSpPr txBox="1"/>
              <p:nvPr/>
            </p:nvSpPr>
            <p:spPr>
              <a:xfrm>
                <a:off x="306542" y="4435257"/>
                <a:ext cx="5025414"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Capacidad</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Cach</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é =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N</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ú</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mero</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L</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í</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neas</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Tama</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ñ</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o</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Bloque</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0" name="CuadroTexto 9">
                <a:extLst>
                  <a:ext uri="{FF2B5EF4-FFF2-40B4-BE49-F238E27FC236}">
                    <a16:creationId xmlns:a16="http://schemas.microsoft.com/office/drawing/2014/main" id="{B084BD6B-01FD-4E6B-83CF-9F0B3694672D}"/>
                  </a:ext>
                </a:extLst>
              </p:cNvPr>
              <p:cNvSpPr txBox="1">
                <a:spLocks noRot="1" noChangeAspect="1" noMove="1" noResize="1" noEditPoints="1" noAdjustHandles="1" noChangeArrowheads="1" noChangeShapeType="1" noTextEdit="1"/>
              </p:cNvSpPr>
              <p:nvPr/>
            </p:nvSpPr>
            <p:spPr>
              <a:xfrm>
                <a:off x="306542" y="4435257"/>
                <a:ext cx="5025414" cy="276999"/>
              </a:xfrm>
              <a:prstGeom prst="rect">
                <a:avLst/>
              </a:prstGeom>
              <a:blipFill>
                <a:blip r:embed="rId4"/>
                <a:stretch>
                  <a:fillRect l="-1091" r="-1091" b="-31111"/>
                </a:stretch>
              </a:blipFill>
            </p:spPr>
            <p:txBody>
              <a:bodyPr/>
              <a:lstStyle/>
              <a:p>
                <a:r>
                  <a:rPr lang="es-HN">
                    <a:noFill/>
                  </a:rPr>
                  <a:t> </a:t>
                </a:r>
              </a:p>
            </p:txBody>
          </p:sp>
        </mc:Fallback>
      </mc:AlternateContent>
      <p:sp>
        <p:nvSpPr>
          <p:cNvPr id="11" name="Rectángulo 10">
            <a:extLst>
              <a:ext uri="{FF2B5EF4-FFF2-40B4-BE49-F238E27FC236}">
                <a16:creationId xmlns:a16="http://schemas.microsoft.com/office/drawing/2014/main" id="{CBC59323-08A9-4E83-B8EB-ECE0544104A0}"/>
              </a:ext>
            </a:extLst>
          </p:cNvPr>
          <p:cNvSpPr/>
          <p:nvPr/>
        </p:nvSpPr>
        <p:spPr>
          <a:xfrm>
            <a:off x="683568" y="3525406"/>
            <a:ext cx="5568544"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¿Cuántos bytes de memoria pueden almacenarse en total en la caché?</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8E548694-79BA-41DF-8A27-1497FCCBA43F}"/>
                  </a:ext>
                </a:extLst>
              </p:cNvPr>
              <p:cNvSpPr txBox="1"/>
              <p:nvPr/>
            </p:nvSpPr>
            <p:spPr>
              <a:xfrm>
                <a:off x="1939839" y="5014440"/>
                <a:ext cx="2365904" cy="27892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Capacidad</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Cach</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é =</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2</m:t>
                          </m:r>
                        </m:e>
                        <m: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r</m:t>
                          </m:r>
                        </m:sup>
                      </m:sSup>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e>
                        <m: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w</m:t>
                          </m:r>
                        </m:sup>
                      </m:sSup>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2" name="CuadroTexto 11">
                <a:extLst>
                  <a:ext uri="{FF2B5EF4-FFF2-40B4-BE49-F238E27FC236}">
                    <a16:creationId xmlns:a16="http://schemas.microsoft.com/office/drawing/2014/main" id="{8E548694-79BA-41DF-8A27-1497FCCBA43F}"/>
                  </a:ext>
                </a:extLst>
              </p:cNvPr>
              <p:cNvSpPr txBox="1">
                <a:spLocks noRot="1" noChangeAspect="1" noMove="1" noResize="1" noEditPoints="1" noAdjustHandles="1" noChangeArrowheads="1" noChangeShapeType="1" noTextEdit="1"/>
              </p:cNvSpPr>
              <p:nvPr/>
            </p:nvSpPr>
            <p:spPr>
              <a:xfrm>
                <a:off x="1939839" y="5014440"/>
                <a:ext cx="2365904" cy="278923"/>
              </a:xfrm>
              <a:prstGeom prst="rect">
                <a:avLst/>
              </a:prstGeom>
              <a:blipFill>
                <a:blip r:embed="rId5"/>
                <a:stretch>
                  <a:fillRect l="-2835" t="-2222" r="-773" b="-33333"/>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D47CF9BF-C115-4DB3-8929-3A97AFCB26DB}"/>
                  </a:ext>
                </a:extLst>
              </p:cNvPr>
              <p:cNvSpPr txBox="1"/>
              <p:nvPr/>
            </p:nvSpPr>
            <p:spPr>
              <a:xfrm>
                <a:off x="1446275" y="5414992"/>
                <a:ext cx="3954416" cy="3175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Capacidad</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Cach</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é = </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e>
                        <m: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5</m:t>
                          </m:r>
                        </m:sup>
                      </m:sSup>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e>
                        <m: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3</m:t>
                          </m:r>
                        </m:sup>
                      </m:s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e>
                        <m: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8 </m:t>
                          </m:r>
                        </m:sup>
                      </m:s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256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Bytes</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3" name="CuadroTexto 12">
                <a:extLst>
                  <a:ext uri="{FF2B5EF4-FFF2-40B4-BE49-F238E27FC236}">
                    <a16:creationId xmlns:a16="http://schemas.microsoft.com/office/drawing/2014/main" id="{D47CF9BF-C115-4DB3-8929-3A97AFCB26DB}"/>
                  </a:ext>
                </a:extLst>
              </p:cNvPr>
              <p:cNvSpPr txBox="1">
                <a:spLocks noRot="1" noChangeAspect="1" noMove="1" noResize="1" noEditPoints="1" noAdjustHandles="1" noChangeArrowheads="1" noChangeShapeType="1" noTextEdit="1"/>
              </p:cNvSpPr>
              <p:nvPr/>
            </p:nvSpPr>
            <p:spPr>
              <a:xfrm>
                <a:off x="1446275" y="5414992"/>
                <a:ext cx="3954416" cy="317587"/>
              </a:xfrm>
              <a:prstGeom prst="rect">
                <a:avLst/>
              </a:prstGeom>
              <a:blipFill>
                <a:blip r:embed="rId6"/>
                <a:stretch>
                  <a:fillRect l="-1541" t="-7692" r="-1387" b="-26923"/>
                </a:stretch>
              </a:blipFill>
            </p:spPr>
            <p:txBody>
              <a:bodyPr/>
              <a:lstStyle/>
              <a:p>
                <a:r>
                  <a:rPr lang="es-HN">
                    <a:noFill/>
                  </a:rPr>
                  <a:t> </a:t>
                </a:r>
              </a:p>
            </p:txBody>
          </p:sp>
        </mc:Fallback>
      </mc:AlternateContent>
      <p:sp>
        <p:nvSpPr>
          <p:cNvPr id="14" name="CuadroTexto 13">
            <a:extLst>
              <a:ext uri="{FF2B5EF4-FFF2-40B4-BE49-F238E27FC236}">
                <a16:creationId xmlns:a16="http://schemas.microsoft.com/office/drawing/2014/main" id="{9EC5207A-8257-403A-B003-5518CE3A451D}"/>
              </a:ext>
            </a:extLst>
          </p:cNvPr>
          <p:cNvSpPr txBox="1"/>
          <p:nvPr/>
        </p:nvSpPr>
        <p:spPr>
          <a:xfrm>
            <a:off x="299075" y="3496284"/>
            <a:ext cx="3770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d)</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5" name="CuadroTexto 14">
            <a:extLst>
              <a:ext uri="{FF2B5EF4-FFF2-40B4-BE49-F238E27FC236}">
                <a16:creationId xmlns:a16="http://schemas.microsoft.com/office/drawing/2014/main" id="{8AF48E3A-340C-4D82-8ECB-DF16CA7D4DD7}"/>
              </a:ext>
            </a:extLst>
          </p:cNvPr>
          <p:cNvSpPr txBox="1"/>
          <p:nvPr/>
        </p:nvSpPr>
        <p:spPr>
          <a:xfrm>
            <a:off x="271109" y="5836622"/>
            <a:ext cx="3706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e)</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6" name="Rectángulo 15">
            <a:extLst>
              <a:ext uri="{FF2B5EF4-FFF2-40B4-BE49-F238E27FC236}">
                <a16:creationId xmlns:a16="http://schemas.microsoft.com/office/drawing/2014/main" id="{246D0E7B-F403-4407-A215-EFDE6D5C5951}"/>
              </a:ext>
            </a:extLst>
          </p:cNvPr>
          <p:cNvSpPr/>
          <p:nvPr/>
        </p:nvSpPr>
        <p:spPr>
          <a:xfrm>
            <a:off x="453715" y="5882788"/>
            <a:ext cx="6505336"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Calibri"/>
                <a:ea typeface="+mn-ea"/>
                <a:cs typeface="+mn-cs"/>
              </a:rPr>
              <a:t>En la caché de asignación directa, varios bloques pueden asignarse a la misma línea. La etiqueta es utilizada para distinguirlos.</a:t>
            </a:r>
            <a:endParaRPr kumimoji="0" lang="es-HN" sz="1600" b="0"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337357180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8E03182-9D72-414F-8F1A-90A0F421486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473FC409-8C3A-4AF5-B7CB-162528F17C0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9394C1D2-CDE1-4216-B3AC-E54225CF587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Rectángulo 4">
            <a:extLst>
              <a:ext uri="{FF2B5EF4-FFF2-40B4-BE49-F238E27FC236}">
                <a16:creationId xmlns:a16="http://schemas.microsoft.com/office/drawing/2014/main" id="{1BC63842-3A3B-4B11-9BB5-2AE913A74BDF}"/>
              </a:ext>
            </a:extLst>
          </p:cNvPr>
          <p:cNvSpPr/>
          <p:nvPr/>
        </p:nvSpPr>
        <p:spPr>
          <a:xfrm>
            <a:off x="457200" y="260648"/>
            <a:ext cx="8291264" cy="208823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a:ea typeface="+mn-ea"/>
                <a:cs typeface="+mn-cs"/>
              </a:rPr>
              <a:t>PROBLEMA 4.10 Stallings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a:ea typeface="+mn-ea"/>
                <a:cs typeface="+mn-cs"/>
              </a:rPr>
              <a:t>Una caché asociativa por conjuntos tiene un tamaño de bloque de cuatro palabras de 16 bits y un tamaño de conjunto de 2. La caché puede albergar un total de 4096 palabras. El tamaño de memoria principal que es transferible a caché es de 64K X 32 bits. Diseñe la estructura de caché y muestre cómo son interpretadas las direcciones del procesador.</a:t>
            </a:r>
          </a:p>
        </p:txBody>
      </p:sp>
      <p:pic>
        <p:nvPicPr>
          <p:cNvPr id="6" name="Imagen 5">
            <a:extLst>
              <a:ext uri="{FF2B5EF4-FFF2-40B4-BE49-F238E27FC236}">
                <a16:creationId xmlns:a16="http://schemas.microsoft.com/office/drawing/2014/main" id="{A426C95F-9348-4C55-B60A-C05C849EA54E}"/>
              </a:ext>
            </a:extLst>
          </p:cNvPr>
          <p:cNvPicPr>
            <a:picLocks noChangeAspect="1"/>
          </p:cNvPicPr>
          <p:nvPr/>
        </p:nvPicPr>
        <p:blipFill>
          <a:blip r:embed="rId2"/>
          <a:stretch>
            <a:fillRect/>
          </a:stretch>
        </p:blipFill>
        <p:spPr>
          <a:xfrm>
            <a:off x="868816" y="2672169"/>
            <a:ext cx="7468032" cy="759333"/>
          </a:xfrm>
          <a:prstGeom prst="rect">
            <a:avLst/>
          </a:prstGeom>
        </p:spPr>
      </p:pic>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29EB03A0-9DE4-40BD-834C-07B572F59FAF}"/>
                  </a:ext>
                </a:extLst>
              </p:cNvPr>
              <p:cNvSpPr txBox="1"/>
              <p:nvPr/>
            </p:nvSpPr>
            <p:spPr>
              <a:xfrm>
                <a:off x="1252982" y="3487747"/>
                <a:ext cx="6638035"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Tama</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ñ</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o</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de</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Bloque</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Cuatro</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palabras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de</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16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bits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4</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Bytes</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 8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Bytes</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7" name="CuadroTexto 6">
                <a:extLst>
                  <a:ext uri="{FF2B5EF4-FFF2-40B4-BE49-F238E27FC236}">
                    <a16:creationId xmlns:a16="http://schemas.microsoft.com/office/drawing/2014/main" id="{29EB03A0-9DE4-40BD-834C-07B572F59FAF}"/>
                  </a:ext>
                </a:extLst>
              </p:cNvPr>
              <p:cNvSpPr txBox="1">
                <a:spLocks noRot="1" noChangeAspect="1" noMove="1" noResize="1" noEditPoints="1" noAdjustHandles="1" noChangeArrowheads="1" noChangeShapeType="1" noTextEdit="1"/>
              </p:cNvSpPr>
              <p:nvPr/>
            </p:nvSpPr>
            <p:spPr>
              <a:xfrm>
                <a:off x="1252982" y="3487747"/>
                <a:ext cx="6638035" cy="276999"/>
              </a:xfrm>
              <a:prstGeom prst="rect">
                <a:avLst/>
              </a:prstGeom>
              <a:blipFill>
                <a:blip r:embed="rId3"/>
                <a:stretch>
                  <a:fillRect l="-368" r="-735" b="-28261"/>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8" name="CuadroTexto 7">
                <a:extLst>
                  <a:ext uri="{FF2B5EF4-FFF2-40B4-BE49-F238E27FC236}">
                    <a16:creationId xmlns:a16="http://schemas.microsoft.com/office/drawing/2014/main" id="{42FC117C-B679-44BE-AD38-760F29093985}"/>
                  </a:ext>
                </a:extLst>
              </p:cNvPr>
              <p:cNvSpPr txBox="1"/>
              <p:nvPr/>
            </p:nvSpPr>
            <p:spPr>
              <a:xfrm>
                <a:off x="3903922" y="4039628"/>
                <a:ext cx="1397819" cy="56201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k</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2</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L</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í</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neas</m:t>
                          </m:r>
                        </m:num>
                        <m:den>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Conjunto</m:t>
                          </m:r>
                        </m:den>
                      </m:f>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8" name="CuadroTexto 7">
                <a:extLst>
                  <a:ext uri="{FF2B5EF4-FFF2-40B4-BE49-F238E27FC236}">
                    <a16:creationId xmlns:a16="http://schemas.microsoft.com/office/drawing/2014/main" id="{42FC117C-B679-44BE-AD38-760F29093985}"/>
                  </a:ext>
                </a:extLst>
              </p:cNvPr>
              <p:cNvSpPr txBox="1">
                <a:spLocks noRot="1" noChangeAspect="1" noMove="1" noResize="1" noEditPoints="1" noAdjustHandles="1" noChangeArrowheads="1" noChangeShapeType="1" noTextEdit="1"/>
              </p:cNvSpPr>
              <p:nvPr/>
            </p:nvSpPr>
            <p:spPr>
              <a:xfrm>
                <a:off x="3903922" y="4039628"/>
                <a:ext cx="1397819" cy="562013"/>
              </a:xfrm>
              <a:prstGeom prst="rect">
                <a:avLst/>
              </a:prstGeom>
              <a:blipFill>
                <a:blip r:embed="rId4"/>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0" name="Rectángulo 9">
                <a:extLst>
                  <a:ext uri="{FF2B5EF4-FFF2-40B4-BE49-F238E27FC236}">
                    <a16:creationId xmlns:a16="http://schemas.microsoft.com/office/drawing/2014/main" id="{C1C13C3A-C009-44DD-BAF0-0FAA28AE81A7}"/>
                  </a:ext>
                </a:extLst>
              </p:cNvPr>
              <p:cNvSpPr/>
              <p:nvPr/>
            </p:nvSpPr>
            <p:spPr>
              <a:xfrm>
                <a:off x="1447554" y="4709260"/>
                <a:ext cx="664643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Capacidad</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Memoria</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Principal</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64</m:t>
                      </m:r>
                      <m:d>
                        <m:d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1024</m:t>
                          </m:r>
                        </m:e>
                      </m:d>
                      <m:d>
                        <m:d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32 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Bits</m:t>
                          </m:r>
                        </m:e>
                      </m:d>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 262144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Bytes</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0" name="Rectángulo 9">
                <a:extLst>
                  <a:ext uri="{FF2B5EF4-FFF2-40B4-BE49-F238E27FC236}">
                    <a16:creationId xmlns:a16="http://schemas.microsoft.com/office/drawing/2014/main" id="{C1C13C3A-C009-44DD-BAF0-0FAA28AE81A7}"/>
                  </a:ext>
                </a:extLst>
              </p:cNvPr>
              <p:cNvSpPr>
                <a:spLocks noRot="1" noChangeAspect="1" noMove="1" noResize="1" noEditPoints="1" noAdjustHandles="1" noChangeArrowheads="1" noChangeShapeType="1" noTextEdit="1"/>
              </p:cNvSpPr>
              <p:nvPr/>
            </p:nvSpPr>
            <p:spPr>
              <a:xfrm>
                <a:off x="1447554" y="4709260"/>
                <a:ext cx="6646435" cy="369332"/>
              </a:xfrm>
              <a:prstGeom prst="rect">
                <a:avLst/>
              </a:prstGeom>
              <a:blipFill>
                <a:blip r:embed="rId5"/>
                <a:stretch>
                  <a:fillRect b="-10000"/>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955417E3-A3AC-49FD-8B5A-4F171256B80D}"/>
                  </a:ext>
                </a:extLst>
              </p:cNvPr>
              <p:cNvSpPr txBox="1"/>
              <p:nvPr/>
            </p:nvSpPr>
            <p:spPr>
              <a:xfrm>
                <a:off x="2616902" y="5247641"/>
                <a:ext cx="3520130" cy="28751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Capacidad</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Memoria</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Principal</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e>
                        <m: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s</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w</m:t>
                          </m:r>
                        </m:sup>
                      </m:sSup>
                    </m:oMath>
                  </m:oMathPara>
                </a14:m>
                <a:endParaRPr kumimoji="0" lang="es-HN"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11" name="CuadroTexto 10">
                <a:extLst>
                  <a:ext uri="{FF2B5EF4-FFF2-40B4-BE49-F238E27FC236}">
                    <a16:creationId xmlns:a16="http://schemas.microsoft.com/office/drawing/2014/main" id="{955417E3-A3AC-49FD-8B5A-4F171256B80D}"/>
                  </a:ext>
                </a:extLst>
              </p:cNvPr>
              <p:cNvSpPr txBox="1">
                <a:spLocks noRot="1" noChangeAspect="1" noMove="1" noResize="1" noEditPoints="1" noAdjustHandles="1" noChangeArrowheads="1" noChangeShapeType="1" noTextEdit="1"/>
              </p:cNvSpPr>
              <p:nvPr/>
            </p:nvSpPr>
            <p:spPr>
              <a:xfrm>
                <a:off x="2616902" y="5247641"/>
                <a:ext cx="3520130" cy="287515"/>
              </a:xfrm>
              <a:prstGeom prst="rect">
                <a:avLst/>
              </a:prstGeom>
              <a:blipFill>
                <a:blip r:embed="rId6"/>
                <a:stretch>
                  <a:fillRect l="-1730" t="-6383" r="-519" b="-29787"/>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7096CC7A-3F60-41A0-9254-3B18BA651697}"/>
                  </a:ext>
                </a:extLst>
              </p:cNvPr>
              <p:cNvSpPr txBox="1"/>
              <p:nvPr/>
            </p:nvSpPr>
            <p:spPr>
              <a:xfrm>
                <a:off x="3579772" y="5623406"/>
                <a:ext cx="1984453" cy="28751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pPr>
                        <m:e>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2</m:t>
                          </m:r>
                        </m:e>
                        <m:sup>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w</m:t>
                          </m:r>
                        </m:sup>
                      </m:sSup>
                      <m:r>
                        <m:rPr>
                          <m:nor/>
                        </m:rPr>
                        <a:rPr kumimoji="0" lang="es-HN"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262144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Bytes</m:t>
                      </m:r>
                    </m:oMath>
                  </m:oMathPara>
                </a14:m>
                <a:endParaRPr kumimoji="0" lang="es-HN"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12" name="CuadroTexto 11">
                <a:extLst>
                  <a:ext uri="{FF2B5EF4-FFF2-40B4-BE49-F238E27FC236}">
                    <a16:creationId xmlns:a16="http://schemas.microsoft.com/office/drawing/2014/main" id="{7096CC7A-3F60-41A0-9254-3B18BA651697}"/>
                  </a:ext>
                </a:extLst>
              </p:cNvPr>
              <p:cNvSpPr txBox="1">
                <a:spLocks noRot="1" noChangeAspect="1" noMove="1" noResize="1" noEditPoints="1" noAdjustHandles="1" noChangeArrowheads="1" noChangeShapeType="1" noTextEdit="1"/>
              </p:cNvSpPr>
              <p:nvPr/>
            </p:nvSpPr>
            <p:spPr>
              <a:xfrm>
                <a:off x="3579772" y="5623406"/>
                <a:ext cx="1984453" cy="287515"/>
              </a:xfrm>
              <a:prstGeom prst="rect">
                <a:avLst/>
              </a:prstGeom>
              <a:blipFill>
                <a:blip r:embed="rId7"/>
                <a:stretch>
                  <a:fillRect l="-2147" t="-4167" r="-3374" b="-25000"/>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4" name="CuadroTexto 13">
                <a:extLst>
                  <a:ext uri="{FF2B5EF4-FFF2-40B4-BE49-F238E27FC236}">
                    <a16:creationId xmlns:a16="http://schemas.microsoft.com/office/drawing/2014/main" id="{66F699BF-C46A-4F9E-A875-DA612C235666}"/>
                  </a:ext>
                </a:extLst>
              </p:cNvPr>
              <p:cNvSpPr txBox="1"/>
              <p:nvPr/>
            </p:nvSpPr>
            <p:spPr>
              <a:xfrm>
                <a:off x="3496416" y="6010211"/>
                <a:ext cx="2450927" cy="28168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s</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w</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 </m:t>
                      </m:r>
                      <m:sSub>
                        <m:sSub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Log</m:t>
                          </m:r>
                        </m:e>
                        <m:sub>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sub>
                      </m:sSub>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(262144) = 18</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4" name="CuadroTexto 13">
                <a:extLst>
                  <a:ext uri="{FF2B5EF4-FFF2-40B4-BE49-F238E27FC236}">
                    <a16:creationId xmlns:a16="http://schemas.microsoft.com/office/drawing/2014/main" id="{66F699BF-C46A-4F9E-A875-DA612C235666}"/>
                  </a:ext>
                </a:extLst>
              </p:cNvPr>
              <p:cNvSpPr txBox="1">
                <a:spLocks noRot="1" noChangeAspect="1" noMove="1" noResize="1" noEditPoints="1" noAdjustHandles="1" noChangeArrowheads="1" noChangeShapeType="1" noTextEdit="1"/>
              </p:cNvSpPr>
              <p:nvPr/>
            </p:nvSpPr>
            <p:spPr>
              <a:xfrm>
                <a:off x="3496416" y="6010211"/>
                <a:ext cx="2450927" cy="281680"/>
              </a:xfrm>
              <a:prstGeom prst="rect">
                <a:avLst/>
              </a:prstGeom>
              <a:blipFill>
                <a:blip r:embed="rId8"/>
                <a:stretch>
                  <a:fillRect l="-995" r="-1990" b="-30435"/>
                </a:stretch>
              </a:blipFill>
            </p:spPr>
            <p:txBody>
              <a:bodyPr/>
              <a:lstStyle/>
              <a:p>
                <a:r>
                  <a:rPr lang="es-HN">
                    <a:noFill/>
                  </a:rPr>
                  <a:t> </a:t>
                </a:r>
              </a:p>
            </p:txBody>
          </p:sp>
        </mc:Fallback>
      </mc:AlternateContent>
    </p:spTree>
    <p:extLst>
      <p:ext uri="{BB962C8B-B14F-4D97-AF65-F5344CB8AC3E}">
        <p14:creationId xmlns:p14="http://schemas.microsoft.com/office/powerpoint/2010/main" val="84508011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1C737FF-6136-4F7B-A4EF-E5396DED1CA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5A39CA9F-F539-407D-B7F0-E734D392AE4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CF3DD1AD-F7B8-4B2F-B0CC-AF10292710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E9DB6FEF-4CF1-4DCC-89BA-8BC145980CB9}"/>
                  </a:ext>
                </a:extLst>
              </p:cNvPr>
              <p:cNvSpPr txBox="1"/>
              <p:nvPr/>
            </p:nvSpPr>
            <p:spPr>
              <a:xfrm>
                <a:off x="3078354" y="44624"/>
                <a:ext cx="3273332"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Capacidad</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Cach</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é = 4096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Palabras</m:t>
                    </m:r>
                  </m:oMath>
                </a14:m>
                <a:r>
                  <a:rPr kumimoji="0" lang="es-HN" sz="1800" b="0" i="0" u="none" strike="noStrike" kern="1200" cap="none" spc="0" normalizeH="0" baseline="0" noProof="0" dirty="0">
                    <a:ln>
                      <a:noFill/>
                    </a:ln>
                    <a:solidFill>
                      <a:srgbClr val="0070C0"/>
                    </a:solidFill>
                    <a:effectLst/>
                    <a:uLnTx/>
                    <a:uFillTx/>
                    <a:latin typeface="Calibri"/>
                    <a:ea typeface="+mn-ea"/>
                    <a:cs typeface="+mn-cs"/>
                  </a:rPr>
                  <a:t> </a:t>
                </a:r>
              </a:p>
            </p:txBody>
          </p:sp>
        </mc:Choice>
        <mc:Fallback xmlns="">
          <p:sp>
            <p:nvSpPr>
              <p:cNvPr id="7" name="CuadroTexto 6">
                <a:extLst>
                  <a:ext uri="{FF2B5EF4-FFF2-40B4-BE49-F238E27FC236}">
                    <a16:creationId xmlns:a16="http://schemas.microsoft.com/office/drawing/2014/main" id="{E9DB6FEF-4CF1-4DCC-89BA-8BC145980CB9}"/>
                  </a:ext>
                </a:extLst>
              </p:cNvPr>
              <p:cNvSpPr txBox="1">
                <a:spLocks noRot="1" noChangeAspect="1" noMove="1" noResize="1" noEditPoints="1" noAdjustHandles="1" noChangeArrowheads="1" noChangeShapeType="1" noTextEdit="1"/>
              </p:cNvSpPr>
              <p:nvPr/>
            </p:nvSpPr>
            <p:spPr>
              <a:xfrm>
                <a:off x="3078354" y="44624"/>
                <a:ext cx="3273332" cy="276999"/>
              </a:xfrm>
              <a:prstGeom prst="rect">
                <a:avLst/>
              </a:prstGeom>
              <a:blipFill>
                <a:blip r:embed="rId2"/>
                <a:stretch>
                  <a:fillRect l="-3166" b="-28261"/>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9" name="CuadroTexto 8">
                <a:extLst>
                  <a:ext uri="{FF2B5EF4-FFF2-40B4-BE49-F238E27FC236}">
                    <a16:creationId xmlns:a16="http://schemas.microsoft.com/office/drawing/2014/main" id="{4D9D4444-74A8-446B-ABC4-E9352459705B}"/>
                  </a:ext>
                </a:extLst>
              </p:cNvPr>
              <p:cNvSpPr txBox="1"/>
              <p:nvPr/>
            </p:nvSpPr>
            <p:spPr>
              <a:xfrm>
                <a:off x="1396001" y="539091"/>
                <a:ext cx="6638035"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Tama</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ñ</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o</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de</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Bloque</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Cuatro</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palabras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de</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16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bits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4</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Bytes</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 8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Bytes</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9" name="CuadroTexto 8">
                <a:extLst>
                  <a:ext uri="{FF2B5EF4-FFF2-40B4-BE49-F238E27FC236}">
                    <a16:creationId xmlns:a16="http://schemas.microsoft.com/office/drawing/2014/main" id="{4D9D4444-74A8-446B-ABC4-E9352459705B}"/>
                  </a:ext>
                </a:extLst>
              </p:cNvPr>
              <p:cNvSpPr txBox="1">
                <a:spLocks noRot="1" noChangeAspect="1" noMove="1" noResize="1" noEditPoints="1" noAdjustHandles="1" noChangeArrowheads="1" noChangeShapeType="1" noTextEdit="1"/>
              </p:cNvSpPr>
              <p:nvPr/>
            </p:nvSpPr>
            <p:spPr>
              <a:xfrm>
                <a:off x="1396001" y="539091"/>
                <a:ext cx="6638035" cy="276999"/>
              </a:xfrm>
              <a:prstGeom prst="rect">
                <a:avLst/>
              </a:prstGeom>
              <a:blipFill>
                <a:blip r:embed="rId3"/>
                <a:stretch>
                  <a:fillRect l="-367" r="-643" b="-28261"/>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67583F4A-2514-4088-8FF9-C2A260B19958}"/>
                  </a:ext>
                </a:extLst>
              </p:cNvPr>
              <p:cNvSpPr txBox="1"/>
              <p:nvPr/>
            </p:nvSpPr>
            <p:spPr>
              <a:xfrm>
                <a:off x="2347769" y="1052735"/>
                <a:ext cx="4734501" cy="66659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N</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ú</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mero</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L</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í</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neas</m:t>
                    </m:r>
                    <m:d>
                      <m:d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dPr>
                      <m:e>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m</m:t>
                        </m:r>
                      </m:e>
                    </m:d>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4096 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Palabras</m:t>
                        </m:r>
                      </m:num>
                      <m:den>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4 </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Palabras</m:t>
                            </m:r>
                          </m:num>
                          <m:den>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L</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í</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nea</m:t>
                            </m:r>
                          </m:den>
                        </m:f>
                      </m:den>
                    </m:f>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 1024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L</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í</m:t>
                    </m:r>
                  </m:oMath>
                </a14:m>
                <a:r>
                  <a:rPr kumimoji="0" lang="es-HN" sz="1800" b="0" i="0" u="none" strike="noStrike" kern="1200" cap="none" spc="0" normalizeH="0" baseline="0" noProof="0" dirty="0">
                    <a:ln>
                      <a:noFill/>
                    </a:ln>
                    <a:solidFill>
                      <a:srgbClr val="0070C0"/>
                    </a:solidFill>
                    <a:effectLst/>
                    <a:uLnTx/>
                    <a:uFillTx/>
                    <a:latin typeface="Calibri"/>
                    <a:ea typeface="+mn-ea"/>
                    <a:cs typeface="+mn-cs"/>
                  </a:rPr>
                  <a:t>neas</a:t>
                </a:r>
              </a:p>
            </p:txBody>
          </p:sp>
        </mc:Choice>
        <mc:Fallback xmlns="">
          <p:sp>
            <p:nvSpPr>
              <p:cNvPr id="11" name="CuadroTexto 10">
                <a:extLst>
                  <a:ext uri="{FF2B5EF4-FFF2-40B4-BE49-F238E27FC236}">
                    <a16:creationId xmlns:a16="http://schemas.microsoft.com/office/drawing/2014/main" id="{67583F4A-2514-4088-8FF9-C2A260B19958}"/>
                  </a:ext>
                </a:extLst>
              </p:cNvPr>
              <p:cNvSpPr txBox="1">
                <a:spLocks noRot="1" noChangeAspect="1" noMove="1" noResize="1" noEditPoints="1" noAdjustHandles="1" noChangeArrowheads="1" noChangeShapeType="1" noTextEdit="1"/>
              </p:cNvSpPr>
              <p:nvPr/>
            </p:nvSpPr>
            <p:spPr>
              <a:xfrm>
                <a:off x="2347769" y="1052735"/>
                <a:ext cx="4734501" cy="666593"/>
              </a:xfrm>
              <a:prstGeom prst="rect">
                <a:avLst/>
              </a:prstGeom>
              <a:blipFill>
                <a:blip r:embed="rId4"/>
                <a:stretch>
                  <a:fillRect r="-2188" b="-917"/>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E3813F63-B99C-42D7-B628-88F6682E9514}"/>
                  </a:ext>
                </a:extLst>
              </p:cNvPr>
              <p:cNvSpPr txBox="1"/>
              <p:nvPr/>
            </p:nvSpPr>
            <p:spPr>
              <a:xfrm>
                <a:off x="3923928" y="2006114"/>
                <a:ext cx="1976502"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N</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ú</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mero</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L</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í</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neas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kV</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2" name="CuadroTexto 11">
                <a:extLst>
                  <a:ext uri="{FF2B5EF4-FFF2-40B4-BE49-F238E27FC236}">
                    <a16:creationId xmlns:a16="http://schemas.microsoft.com/office/drawing/2014/main" id="{E3813F63-B99C-42D7-B628-88F6682E9514}"/>
                  </a:ext>
                </a:extLst>
              </p:cNvPr>
              <p:cNvSpPr txBox="1">
                <a:spLocks noRot="1" noChangeAspect="1" noMove="1" noResize="1" noEditPoints="1" noAdjustHandles="1" noChangeArrowheads="1" noChangeShapeType="1" noTextEdit="1"/>
              </p:cNvSpPr>
              <p:nvPr/>
            </p:nvSpPr>
            <p:spPr>
              <a:xfrm>
                <a:off x="3923928" y="2006114"/>
                <a:ext cx="1976502" cy="276999"/>
              </a:xfrm>
              <a:prstGeom prst="rect">
                <a:avLst/>
              </a:prstGeom>
              <a:blipFill>
                <a:blip r:embed="rId5"/>
                <a:stretch>
                  <a:fillRect l="-2469" b="-8696"/>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4" name="CuadroTexto 13">
                <a:extLst>
                  <a:ext uri="{FF2B5EF4-FFF2-40B4-BE49-F238E27FC236}">
                    <a16:creationId xmlns:a16="http://schemas.microsoft.com/office/drawing/2014/main" id="{6F0B0DFD-E87D-42A8-A534-211F9A1B509F}"/>
                  </a:ext>
                </a:extLst>
              </p:cNvPr>
              <p:cNvSpPr txBox="1"/>
              <p:nvPr/>
            </p:nvSpPr>
            <p:spPr>
              <a:xfrm>
                <a:off x="3398016" y="2569899"/>
                <a:ext cx="3172342" cy="7878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V</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1024</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L</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í</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neas</m:t>
                          </m:r>
                        </m:num>
                        <m:den>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L</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í</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neas</m:t>
                              </m:r>
                            </m:num>
                            <m:den>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Conjunto</m:t>
                              </m:r>
                            </m:den>
                          </m:f>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den>
                      </m:f>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 512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Conjuntos</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4" name="CuadroTexto 13">
                <a:extLst>
                  <a:ext uri="{FF2B5EF4-FFF2-40B4-BE49-F238E27FC236}">
                    <a16:creationId xmlns:a16="http://schemas.microsoft.com/office/drawing/2014/main" id="{6F0B0DFD-E87D-42A8-A534-211F9A1B509F}"/>
                  </a:ext>
                </a:extLst>
              </p:cNvPr>
              <p:cNvSpPr txBox="1">
                <a:spLocks noRot="1" noChangeAspect="1" noMove="1" noResize="1" noEditPoints="1" noAdjustHandles="1" noChangeArrowheads="1" noChangeShapeType="1" noTextEdit="1"/>
              </p:cNvSpPr>
              <p:nvPr/>
            </p:nvSpPr>
            <p:spPr>
              <a:xfrm>
                <a:off x="3398016" y="2569899"/>
                <a:ext cx="3172342" cy="787844"/>
              </a:xfrm>
              <a:prstGeom prst="rect">
                <a:avLst/>
              </a:prstGeom>
              <a:blipFill>
                <a:blip r:embed="rId6"/>
                <a:stretch>
                  <a:fillRect/>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5" name="CuadroTexto 14">
                <a:extLst>
                  <a:ext uri="{FF2B5EF4-FFF2-40B4-BE49-F238E27FC236}">
                    <a16:creationId xmlns:a16="http://schemas.microsoft.com/office/drawing/2014/main" id="{94B11E18-E104-4430-A275-BEB5E5818846}"/>
                  </a:ext>
                </a:extLst>
              </p:cNvPr>
              <p:cNvSpPr txBox="1"/>
              <p:nvPr/>
            </p:nvSpPr>
            <p:spPr>
              <a:xfrm>
                <a:off x="3850777" y="3644529"/>
                <a:ext cx="1226233" cy="32618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V</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m:t>
                      </m:r>
                      <m:sSup>
                        <m:sSup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e>
                        <m: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d</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sup>
                      </m:s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512</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5" name="CuadroTexto 14">
                <a:extLst>
                  <a:ext uri="{FF2B5EF4-FFF2-40B4-BE49-F238E27FC236}">
                    <a16:creationId xmlns:a16="http://schemas.microsoft.com/office/drawing/2014/main" id="{94B11E18-E104-4430-A275-BEB5E5818846}"/>
                  </a:ext>
                </a:extLst>
              </p:cNvPr>
              <p:cNvSpPr txBox="1">
                <a:spLocks noRot="1" noChangeAspect="1" noMove="1" noResize="1" noEditPoints="1" noAdjustHandles="1" noChangeArrowheads="1" noChangeShapeType="1" noTextEdit="1"/>
              </p:cNvSpPr>
              <p:nvPr/>
            </p:nvSpPr>
            <p:spPr>
              <a:xfrm>
                <a:off x="3850777" y="3644529"/>
                <a:ext cx="1226233" cy="326180"/>
              </a:xfrm>
              <a:prstGeom prst="rect">
                <a:avLst/>
              </a:prstGeom>
              <a:blipFill>
                <a:blip r:embed="rId7"/>
                <a:stretch>
                  <a:fillRect l="-3980" t="-7547" r="-4478" b="-7547"/>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21F1A83A-BE13-4424-BFC5-121CC4F2D901}"/>
                  </a:ext>
                </a:extLst>
              </p:cNvPr>
              <p:cNvSpPr txBox="1"/>
              <p:nvPr/>
            </p:nvSpPr>
            <p:spPr>
              <a:xfrm>
                <a:off x="3623150" y="4193699"/>
                <a:ext cx="1681486" cy="28168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d</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m:t>
                      </m:r>
                      <m:sSub>
                        <m:sSub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Log</m:t>
                          </m:r>
                        </m:e>
                        <m:sub>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sub>
                      </m:sSub>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(512) = 9</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6" name="CuadroTexto 15">
                <a:extLst>
                  <a:ext uri="{FF2B5EF4-FFF2-40B4-BE49-F238E27FC236}">
                    <a16:creationId xmlns:a16="http://schemas.microsoft.com/office/drawing/2014/main" id="{21F1A83A-BE13-4424-BFC5-121CC4F2D901}"/>
                  </a:ext>
                </a:extLst>
              </p:cNvPr>
              <p:cNvSpPr txBox="1">
                <a:spLocks noRot="1" noChangeAspect="1" noMove="1" noResize="1" noEditPoints="1" noAdjustHandles="1" noChangeArrowheads="1" noChangeShapeType="1" noTextEdit="1"/>
              </p:cNvSpPr>
              <p:nvPr/>
            </p:nvSpPr>
            <p:spPr>
              <a:xfrm>
                <a:off x="3623150" y="4193699"/>
                <a:ext cx="1681486" cy="281680"/>
              </a:xfrm>
              <a:prstGeom prst="rect">
                <a:avLst/>
              </a:prstGeom>
              <a:blipFill>
                <a:blip r:embed="rId8"/>
                <a:stretch>
                  <a:fillRect l="-2899" r="-3261" b="-30435"/>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19" name="CuadroTexto 18">
                <a:extLst>
                  <a:ext uri="{FF2B5EF4-FFF2-40B4-BE49-F238E27FC236}">
                    <a16:creationId xmlns:a16="http://schemas.microsoft.com/office/drawing/2014/main" id="{C2DFF207-03EE-40DE-979C-AB5E9A74AFC5}"/>
                  </a:ext>
                </a:extLst>
              </p:cNvPr>
              <p:cNvSpPr txBox="1"/>
              <p:nvPr/>
            </p:nvSpPr>
            <p:spPr>
              <a:xfrm>
                <a:off x="3693265" y="4698369"/>
                <a:ext cx="1541256" cy="28168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w</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m:t>
                      </m:r>
                      <m:sSub>
                        <m:sSub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Log</m:t>
                          </m:r>
                        </m:e>
                        <m:sub>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sub>
                      </m:sSub>
                      <m:d>
                        <m:d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8</m:t>
                          </m:r>
                        </m:e>
                      </m:d>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 3</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9" name="CuadroTexto 18">
                <a:extLst>
                  <a:ext uri="{FF2B5EF4-FFF2-40B4-BE49-F238E27FC236}">
                    <a16:creationId xmlns:a16="http://schemas.microsoft.com/office/drawing/2014/main" id="{C2DFF207-03EE-40DE-979C-AB5E9A74AFC5}"/>
                  </a:ext>
                </a:extLst>
              </p:cNvPr>
              <p:cNvSpPr txBox="1">
                <a:spLocks noRot="1" noChangeAspect="1" noMove="1" noResize="1" noEditPoints="1" noAdjustHandles="1" noChangeArrowheads="1" noChangeShapeType="1" noTextEdit="1"/>
              </p:cNvSpPr>
              <p:nvPr/>
            </p:nvSpPr>
            <p:spPr>
              <a:xfrm>
                <a:off x="3693265" y="4698369"/>
                <a:ext cx="1541256" cy="281680"/>
              </a:xfrm>
              <a:prstGeom prst="rect">
                <a:avLst/>
              </a:prstGeom>
              <a:blipFill>
                <a:blip r:embed="rId9"/>
                <a:stretch>
                  <a:fillRect l="-1976" r="-3162" b="-28261"/>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20" name="CuadroTexto 19">
                <a:extLst>
                  <a:ext uri="{FF2B5EF4-FFF2-40B4-BE49-F238E27FC236}">
                    <a16:creationId xmlns:a16="http://schemas.microsoft.com/office/drawing/2014/main" id="{2ADF98CE-73E8-46E5-9073-571E00B6B99E}"/>
                  </a:ext>
                </a:extLst>
              </p:cNvPr>
              <p:cNvSpPr txBox="1"/>
              <p:nvPr/>
            </p:nvSpPr>
            <p:spPr>
              <a:xfrm>
                <a:off x="2896156" y="5142633"/>
                <a:ext cx="3135474"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Etiqueta</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s</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w</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d</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w</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 18−9−3 = 6 </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20" name="CuadroTexto 19">
                <a:extLst>
                  <a:ext uri="{FF2B5EF4-FFF2-40B4-BE49-F238E27FC236}">
                    <a16:creationId xmlns:a16="http://schemas.microsoft.com/office/drawing/2014/main" id="{2ADF98CE-73E8-46E5-9073-571E00B6B99E}"/>
                  </a:ext>
                </a:extLst>
              </p:cNvPr>
              <p:cNvSpPr txBox="1">
                <a:spLocks noRot="1" noChangeAspect="1" noMove="1" noResize="1" noEditPoints="1" noAdjustHandles="1" noChangeArrowheads="1" noChangeShapeType="1" noTextEdit="1"/>
              </p:cNvSpPr>
              <p:nvPr/>
            </p:nvSpPr>
            <p:spPr>
              <a:xfrm>
                <a:off x="2896156" y="5142633"/>
                <a:ext cx="3135474" cy="276999"/>
              </a:xfrm>
              <a:prstGeom prst="rect">
                <a:avLst/>
              </a:prstGeom>
              <a:blipFill>
                <a:blip r:embed="rId10"/>
                <a:stretch>
                  <a:fillRect l="-1751" b="-28889"/>
                </a:stretch>
              </a:blipFill>
            </p:spPr>
            <p:txBody>
              <a:bodyPr/>
              <a:lstStyle/>
              <a:p>
                <a:r>
                  <a:rPr lang="es-HN">
                    <a:noFill/>
                  </a:rPr>
                  <a:t> </a:t>
                </a:r>
              </a:p>
            </p:txBody>
          </p:sp>
        </mc:Fallback>
      </mc:AlternateContent>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6EF02DCD-9337-48C3-A13E-F38871089913}"/>
                  </a:ext>
                </a:extLst>
              </p:cNvPr>
              <p:cNvSpPr txBox="1"/>
              <p:nvPr/>
            </p:nvSpPr>
            <p:spPr>
              <a:xfrm>
                <a:off x="2736976" y="5624839"/>
                <a:ext cx="4294316" cy="63536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Bloques</m:t>
                          </m:r>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num>
                        <m:den>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Conjunto</m:t>
                          </m:r>
                        </m:den>
                      </m:f>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f>
                        <m:f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sSup>
                            <m:sSup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e>
                            <m: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15</m:t>
                              </m:r>
                            </m:sup>
                          </m:sSup>
                        </m:num>
                        <m:den>
                          <m:sSup>
                            <m:sSup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e>
                            <m: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9</m:t>
                              </m:r>
                            </m:sup>
                          </m:sSup>
                        </m:den>
                      </m:f>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sSup>
                        <m:sSup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2</m:t>
                          </m:r>
                        </m:e>
                        <m: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6</m:t>
                          </m:r>
                        </m:sup>
                      </m:sSup>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m:rPr>
                          <m:nor/>
                        </m:rPr>
                        <a:rPr kumimoji="0" lang="es-HN"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N</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ú</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mero</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de</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Etiquetas</m:t>
                      </m:r>
                    </m:oMath>
                  </m:oMathPara>
                </a14:m>
                <a:endParaRPr kumimoji="0" lang="es-HN"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21" name="CuadroTexto 20">
                <a:extLst>
                  <a:ext uri="{FF2B5EF4-FFF2-40B4-BE49-F238E27FC236}">
                    <a16:creationId xmlns:a16="http://schemas.microsoft.com/office/drawing/2014/main" id="{6EF02DCD-9337-48C3-A13E-F38871089913}"/>
                  </a:ext>
                </a:extLst>
              </p:cNvPr>
              <p:cNvSpPr txBox="1">
                <a:spLocks noRot="1" noChangeAspect="1" noMove="1" noResize="1" noEditPoints="1" noAdjustHandles="1" noChangeArrowheads="1" noChangeShapeType="1" noTextEdit="1"/>
              </p:cNvSpPr>
              <p:nvPr/>
            </p:nvSpPr>
            <p:spPr>
              <a:xfrm>
                <a:off x="2736976" y="5624839"/>
                <a:ext cx="4294316" cy="635367"/>
              </a:xfrm>
              <a:prstGeom prst="rect">
                <a:avLst/>
              </a:prstGeom>
              <a:blipFill>
                <a:blip r:embed="rId11"/>
                <a:stretch>
                  <a:fillRect/>
                </a:stretch>
              </a:blipFill>
            </p:spPr>
            <p:txBody>
              <a:bodyPr/>
              <a:lstStyle/>
              <a:p>
                <a:r>
                  <a:rPr lang="es-HN">
                    <a:noFill/>
                  </a:rPr>
                  <a:t> </a:t>
                </a:r>
              </a:p>
            </p:txBody>
          </p:sp>
        </mc:Fallback>
      </mc:AlternateContent>
    </p:spTree>
    <p:extLst>
      <p:ext uri="{BB962C8B-B14F-4D97-AF65-F5344CB8AC3E}">
        <p14:creationId xmlns:p14="http://schemas.microsoft.com/office/powerpoint/2010/main" val="294701775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0DA8D0-7450-487E-9EE1-08747CC230C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9025CB2D-B40D-4B95-AF0C-16B0425B2D5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7B413013-AA76-4950-9D79-064126A69AC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8" name="Imagen 7">
            <a:extLst>
              <a:ext uri="{FF2B5EF4-FFF2-40B4-BE49-F238E27FC236}">
                <a16:creationId xmlns:a16="http://schemas.microsoft.com/office/drawing/2014/main" id="{2A6E21EC-BEA9-4FC8-9707-8FB2A6D92269}"/>
              </a:ext>
            </a:extLst>
          </p:cNvPr>
          <p:cNvPicPr>
            <a:picLocks noChangeAspect="1"/>
          </p:cNvPicPr>
          <p:nvPr/>
        </p:nvPicPr>
        <p:blipFill>
          <a:blip r:embed="rId2"/>
          <a:stretch>
            <a:fillRect/>
          </a:stretch>
        </p:blipFill>
        <p:spPr>
          <a:xfrm>
            <a:off x="803187" y="136525"/>
            <a:ext cx="7537626" cy="6454669"/>
          </a:xfrm>
          <a:prstGeom prst="rect">
            <a:avLst/>
          </a:prstGeom>
        </p:spPr>
      </p:pic>
    </p:spTree>
    <p:extLst>
      <p:ext uri="{BB962C8B-B14F-4D97-AF65-F5344CB8AC3E}">
        <p14:creationId xmlns:p14="http://schemas.microsoft.com/office/powerpoint/2010/main" val="212200915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1414"/>
            <a:ext cx="8229600" cy="1143000"/>
          </a:xfrm>
        </p:spPr>
        <p:txBody>
          <a:bodyPr>
            <a:normAutofit fontScale="90000"/>
          </a:bodyPr>
          <a:lstStyle/>
          <a:p>
            <a:r>
              <a:rPr lang="es-MX" sz="3600" b="1" dirty="0">
                <a:solidFill>
                  <a:srgbClr val="0070C0"/>
                </a:solidFill>
              </a:rPr>
              <a:t>ALGORITMOS O POLITICAS DE REEMPLAZO</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8" name="Imagen 7">
            <a:extLst>
              <a:ext uri="{FF2B5EF4-FFF2-40B4-BE49-F238E27FC236}">
                <a16:creationId xmlns:a16="http://schemas.microsoft.com/office/drawing/2014/main" id="{133454D6-3492-443F-B0F3-D4A208AC790F}"/>
              </a:ext>
            </a:extLst>
          </p:cNvPr>
          <p:cNvPicPr>
            <a:picLocks noChangeAspect="1"/>
          </p:cNvPicPr>
          <p:nvPr/>
        </p:nvPicPr>
        <p:blipFill>
          <a:blip r:embed="rId2"/>
          <a:stretch>
            <a:fillRect/>
          </a:stretch>
        </p:blipFill>
        <p:spPr>
          <a:xfrm>
            <a:off x="998971" y="1378800"/>
            <a:ext cx="7146057" cy="4100400"/>
          </a:xfrm>
          <a:prstGeom prst="rect">
            <a:avLst/>
          </a:prstGeom>
        </p:spPr>
      </p:pic>
    </p:spTree>
    <p:extLst>
      <p:ext uri="{BB962C8B-B14F-4D97-AF65-F5344CB8AC3E}">
        <p14:creationId xmlns:p14="http://schemas.microsoft.com/office/powerpoint/2010/main" val="69517141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nvGraphicFramePr>
        <p:xfrm>
          <a:off x="571472" y="254040"/>
          <a:ext cx="8001056" cy="61039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p:cNvSpPr/>
          <p:nvPr/>
        </p:nvSpPr>
        <p:spPr>
          <a:xfrm>
            <a:off x="2714612" y="357166"/>
            <a:ext cx="5572164"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006699"/>
                </a:solidFill>
                <a:effectLst/>
                <a:uLnTx/>
                <a:uFillTx/>
                <a:latin typeface="Calibri"/>
                <a:ea typeface="+mn-ea"/>
                <a:cs typeface="+mn-cs"/>
              </a:rPr>
              <a:t>LRU (LEAST RECENTLY USED)</a:t>
            </a:r>
            <a:br>
              <a:rPr kumimoji="0" lang="es-MX" sz="2400" b="1" i="0" u="none" strike="noStrike" kern="1200" cap="none" spc="0" normalizeH="0" baseline="0" noProof="0" dirty="0">
                <a:ln>
                  <a:noFill/>
                </a:ln>
                <a:solidFill>
                  <a:srgbClr val="006699"/>
                </a:solidFill>
                <a:effectLst/>
                <a:uLnTx/>
                <a:uFillTx/>
                <a:latin typeface="Calibri"/>
                <a:ea typeface="+mn-ea"/>
                <a:cs typeface="+mn-cs"/>
              </a:rPr>
            </a:br>
            <a:r>
              <a:rPr kumimoji="0" lang="es-MX" sz="2400" b="1" i="0" u="none" strike="noStrike" kern="1200" cap="none" spc="0" normalizeH="0" baseline="0" noProof="0" dirty="0">
                <a:ln>
                  <a:noFill/>
                </a:ln>
                <a:solidFill>
                  <a:srgbClr val="006699"/>
                </a:solidFill>
                <a:effectLst/>
                <a:uLnTx/>
                <a:uFillTx/>
                <a:latin typeface="Calibri"/>
                <a:ea typeface="+mn-ea"/>
                <a:cs typeface="+mn-cs"/>
              </a:rPr>
              <a:t>EL MENOS RECIENTEMENTE REFERENCIADO</a:t>
            </a: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p:txBody>
      </p:sp>
    </p:spTree>
    <p:extLst>
      <p:ext uri="{BB962C8B-B14F-4D97-AF65-F5344CB8AC3E}">
        <p14:creationId xmlns:p14="http://schemas.microsoft.com/office/powerpoint/2010/main" val="390649964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CuadroTexto 78">
            <a:extLst>
              <a:ext uri="{FF2B5EF4-FFF2-40B4-BE49-F238E27FC236}">
                <a16:creationId xmlns:a16="http://schemas.microsoft.com/office/drawing/2014/main" id="{F78530FA-9818-453C-83E2-5250D47744EF}"/>
              </a:ext>
            </a:extLst>
          </p:cNvPr>
          <p:cNvSpPr txBox="1"/>
          <p:nvPr/>
        </p:nvSpPr>
        <p:spPr>
          <a:xfrm>
            <a:off x="1765228" y="2966755"/>
            <a:ext cx="92685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C00000"/>
                </a:solidFill>
                <a:effectLst/>
                <a:uLnTx/>
                <a:uFillTx/>
                <a:latin typeface="Calibri"/>
                <a:ea typeface="+mn-ea"/>
                <a:cs typeface="+mn-cs"/>
              </a:rPr>
              <a:t>CONTADORES</a:t>
            </a:r>
            <a:endParaRPr kumimoji="0" lang="es-HN" sz="1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2" name="Marcador de fecha 1">
            <a:extLst>
              <a:ext uri="{FF2B5EF4-FFF2-40B4-BE49-F238E27FC236}">
                <a16:creationId xmlns:a16="http://schemas.microsoft.com/office/drawing/2014/main" id="{B92B3262-E649-4CEF-BA39-AA758528AD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E3175FEA-952E-460A-8AFC-A2865796CDB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F6697FFE-9C23-44CF-B84F-727234E220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Rectángulo 4">
            <a:extLst>
              <a:ext uri="{FF2B5EF4-FFF2-40B4-BE49-F238E27FC236}">
                <a16:creationId xmlns:a16="http://schemas.microsoft.com/office/drawing/2014/main" id="{E288CF9A-3516-4246-8619-1B9A08E29EE3}"/>
              </a:ext>
            </a:extLst>
          </p:cNvPr>
          <p:cNvSpPr/>
          <p:nvPr/>
        </p:nvSpPr>
        <p:spPr>
          <a:xfrm>
            <a:off x="251520" y="97387"/>
            <a:ext cx="8813665" cy="1656184"/>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white"/>
                </a:solidFill>
                <a:effectLst/>
                <a:uLnTx/>
                <a:uFillTx/>
                <a:latin typeface="Calibri"/>
                <a:ea typeface="+mn-ea"/>
                <a:cs typeface="+mn-cs"/>
              </a:rPr>
              <a:t>EJEMPLO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white"/>
                </a:solidFill>
                <a:effectLst/>
                <a:uLnTx/>
                <a:uFillTx/>
                <a:latin typeface="Calibri"/>
                <a:ea typeface="+mn-ea"/>
                <a:cs typeface="+mn-cs"/>
              </a:rPr>
              <a:t>Considere una memoria caché de asignación asociativa de cuatro líneas, asumir que la caché está inicialmente vacía y el procesador direcciona los bloques de memoria principal en la secuencia siguiente: 5,4,6,3,4,0,2,5,3,0,6,7,11,3,5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white"/>
                </a:solidFill>
                <a:effectLst/>
                <a:uLnTx/>
                <a:uFillTx/>
                <a:latin typeface="Calibri"/>
                <a:ea typeface="+mn-ea"/>
                <a:cs typeface="+mn-cs"/>
              </a:rPr>
              <a:t>Calcular H si utiliza el algoritmo de reemplazo LRU</a:t>
            </a:r>
            <a:endParaRPr kumimoji="0" lang="es-HN" sz="16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Imagen 5">
            <a:extLst>
              <a:ext uri="{FF2B5EF4-FFF2-40B4-BE49-F238E27FC236}">
                <a16:creationId xmlns:a16="http://schemas.microsoft.com/office/drawing/2014/main" id="{AEFB5AE7-792C-4EA9-8A20-34A8F0B1E1F2}"/>
              </a:ext>
            </a:extLst>
          </p:cNvPr>
          <p:cNvPicPr>
            <a:picLocks noChangeAspect="1"/>
          </p:cNvPicPr>
          <p:nvPr/>
        </p:nvPicPr>
        <p:blipFill>
          <a:blip r:embed="rId2"/>
          <a:stretch>
            <a:fillRect/>
          </a:stretch>
        </p:blipFill>
        <p:spPr>
          <a:xfrm>
            <a:off x="179511" y="2636912"/>
            <a:ext cx="1815581" cy="1983200"/>
          </a:xfrm>
          <a:prstGeom prst="rect">
            <a:avLst/>
          </a:prstGeom>
        </p:spPr>
      </p:pic>
      <p:pic>
        <p:nvPicPr>
          <p:cNvPr id="10" name="Imagen 9">
            <a:extLst>
              <a:ext uri="{FF2B5EF4-FFF2-40B4-BE49-F238E27FC236}">
                <a16:creationId xmlns:a16="http://schemas.microsoft.com/office/drawing/2014/main" id="{27E6C490-7A25-43DA-9C9E-7319CA721805}"/>
              </a:ext>
            </a:extLst>
          </p:cNvPr>
          <p:cNvPicPr>
            <a:picLocks noChangeAspect="1"/>
          </p:cNvPicPr>
          <p:nvPr/>
        </p:nvPicPr>
        <p:blipFill>
          <a:blip r:embed="rId3"/>
          <a:stretch>
            <a:fillRect/>
          </a:stretch>
        </p:blipFill>
        <p:spPr>
          <a:xfrm>
            <a:off x="7020272" y="1799208"/>
            <a:ext cx="1797694" cy="4922267"/>
          </a:xfrm>
          <a:prstGeom prst="rect">
            <a:avLst/>
          </a:prstGeom>
        </p:spPr>
      </p:pic>
      <p:sp>
        <p:nvSpPr>
          <p:cNvPr id="11" name="Rectángulo 10">
            <a:extLst>
              <a:ext uri="{FF2B5EF4-FFF2-40B4-BE49-F238E27FC236}">
                <a16:creationId xmlns:a16="http://schemas.microsoft.com/office/drawing/2014/main" id="{F5B33226-DCED-479E-A456-D425D880A2FC}"/>
              </a:ext>
            </a:extLst>
          </p:cNvPr>
          <p:cNvSpPr/>
          <p:nvPr/>
        </p:nvSpPr>
        <p:spPr>
          <a:xfrm>
            <a:off x="2123728" y="328498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 name="Rectángulo 11">
            <a:extLst>
              <a:ext uri="{FF2B5EF4-FFF2-40B4-BE49-F238E27FC236}">
                <a16:creationId xmlns:a16="http://schemas.microsoft.com/office/drawing/2014/main" id="{32753DC2-33F2-486B-B93B-A1DDF4783188}"/>
              </a:ext>
            </a:extLst>
          </p:cNvPr>
          <p:cNvSpPr/>
          <p:nvPr/>
        </p:nvSpPr>
        <p:spPr>
          <a:xfrm>
            <a:off x="2123728" y="3633179"/>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3" name="Rectángulo 12">
            <a:extLst>
              <a:ext uri="{FF2B5EF4-FFF2-40B4-BE49-F238E27FC236}">
                <a16:creationId xmlns:a16="http://schemas.microsoft.com/office/drawing/2014/main" id="{669066F8-D808-4FD0-B5F4-DFA0F6DDAD7F}"/>
              </a:ext>
            </a:extLst>
          </p:cNvPr>
          <p:cNvSpPr/>
          <p:nvPr/>
        </p:nvSpPr>
        <p:spPr>
          <a:xfrm>
            <a:off x="2123728" y="398137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4" name="Rectángulo 13">
            <a:extLst>
              <a:ext uri="{FF2B5EF4-FFF2-40B4-BE49-F238E27FC236}">
                <a16:creationId xmlns:a16="http://schemas.microsoft.com/office/drawing/2014/main" id="{8D1E3B75-C664-4EB3-8BBC-71BFC130ADAC}"/>
              </a:ext>
            </a:extLst>
          </p:cNvPr>
          <p:cNvSpPr/>
          <p:nvPr/>
        </p:nvSpPr>
        <p:spPr>
          <a:xfrm>
            <a:off x="2123728" y="4324070"/>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7" name="CuadroTexto 16">
            <a:extLst>
              <a:ext uri="{FF2B5EF4-FFF2-40B4-BE49-F238E27FC236}">
                <a16:creationId xmlns:a16="http://schemas.microsoft.com/office/drawing/2014/main" id="{A4C91E78-FBCC-461F-AB72-5B858A60C9CE}"/>
              </a:ext>
            </a:extLst>
          </p:cNvPr>
          <p:cNvSpPr txBox="1"/>
          <p:nvPr/>
        </p:nvSpPr>
        <p:spPr>
          <a:xfrm>
            <a:off x="1186694" y="3208318"/>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5</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8" name="CuadroTexto 17">
            <a:extLst>
              <a:ext uri="{FF2B5EF4-FFF2-40B4-BE49-F238E27FC236}">
                <a16:creationId xmlns:a16="http://schemas.microsoft.com/office/drawing/2014/main" id="{A2511DBD-339E-4B87-9EBB-F0CD484935A4}"/>
              </a:ext>
            </a:extLst>
          </p:cNvPr>
          <p:cNvSpPr txBox="1"/>
          <p:nvPr/>
        </p:nvSpPr>
        <p:spPr>
          <a:xfrm>
            <a:off x="1180807" y="3551927"/>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4</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9" name="CuadroTexto 18">
            <a:extLst>
              <a:ext uri="{FF2B5EF4-FFF2-40B4-BE49-F238E27FC236}">
                <a16:creationId xmlns:a16="http://schemas.microsoft.com/office/drawing/2014/main" id="{69D2A4F1-B284-45B1-AD43-1EDDA572676C}"/>
              </a:ext>
            </a:extLst>
          </p:cNvPr>
          <p:cNvSpPr txBox="1"/>
          <p:nvPr/>
        </p:nvSpPr>
        <p:spPr>
          <a:xfrm>
            <a:off x="1174920" y="3895536"/>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6</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20" name="CuadroTexto 19">
            <a:extLst>
              <a:ext uri="{FF2B5EF4-FFF2-40B4-BE49-F238E27FC236}">
                <a16:creationId xmlns:a16="http://schemas.microsoft.com/office/drawing/2014/main" id="{CCDA35D6-44D1-4CB1-A6E6-D8A3666B4206}"/>
              </a:ext>
            </a:extLst>
          </p:cNvPr>
          <p:cNvSpPr txBox="1"/>
          <p:nvPr/>
        </p:nvSpPr>
        <p:spPr>
          <a:xfrm>
            <a:off x="1166739" y="4237919"/>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3</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pic>
        <p:nvPicPr>
          <p:cNvPr id="28" name="Imagen 27">
            <a:extLst>
              <a:ext uri="{FF2B5EF4-FFF2-40B4-BE49-F238E27FC236}">
                <a16:creationId xmlns:a16="http://schemas.microsoft.com/office/drawing/2014/main" id="{B3B61738-5FCB-47D4-AEFC-55902D6C8BB4}"/>
              </a:ext>
            </a:extLst>
          </p:cNvPr>
          <p:cNvPicPr>
            <a:picLocks noChangeAspect="1"/>
          </p:cNvPicPr>
          <p:nvPr/>
        </p:nvPicPr>
        <p:blipFill>
          <a:blip r:embed="rId4"/>
          <a:stretch>
            <a:fillRect/>
          </a:stretch>
        </p:blipFill>
        <p:spPr>
          <a:xfrm>
            <a:off x="4395453" y="3174820"/>
            <a:ext cx="1413113" cy="1411467"/>
          </a:xfrm>
          <a:prstGeom prst="rect">
            <a:avLst/>
          </a:prstGeom>
        </p:spPr>
      </p:pic>
      <p:sp>
        <p:nvSpPr>
          <p:cNvPr id="29" name="CuadroTexto 28">
            <a:extLst>
              <a:ext uri="{FF2B5EF4-FFF2-40B4-BE49-F238E27FC236}">
                <a16:creationId xmlns:a16="http://schemas.microsoft.com/office/drawing/2014/main" id="{5C83A327-742C-4FCF-ACFF-0D2693DFC870}"/>
              </a:ext>
            </a:extLst>
          </p:cNvPr>
          <p:cNvSpPr txBox="1"/>
          <p:nvPr/>
        </p:nvSpPr>
        <p:spPr>
          <a:xfrm>
            <a:off x="4956202" y="3174820"/>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0</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30" name="CuadroTexto 29">
            <a:extLst>
              <a:ext uri="{FF2B5EF4-FFF2-40B4-BE49-F238E27FC236}">
                <a16:creationId xmlns:a16="http://schemas.microsoft.com/office/drawing/2014/main" id="{59D96ABA-01D2-468B-8940-9A2C148615C6}"/>
              </a:ext>
            </a:extLst>
          </p:cNvPr>
          <p:cNvSpPr txBox="1"/>
          <p:nvPr/>
        </p:nvSpPr>
        <p:spPr>
          <a:xfrm>
            <a:off x="4958480" y="3518428"/>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4</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31" name="CuadroTexto 30">
            <a:extLst>
              <a:ext uri="{FF2B5EF4-FFF2-40B4-BE49-F238E27FC236}">
                <a16:creationId xmlns:a16="http://schemas.microsoft.com/office/drawing/2014/main" id="{8D06428B-3376-47B1-8DE7-BA9653A0F82F}"/>
              </a:ext>
            </a:extLst>
          </p:cNvPr>
          <p:cNvSpPr txBox="1"/>
          <p:nvPr/>
        </p:nvSpPr>
        <p:spPr>
          <a:xfrm>
            <a:off x="4955048" y="3854831"/>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6</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32" name="CuadroTexto 31">
            <a:extLst>
              <a:ext uri="{FF2B5EF4-FFF2-40B4-BE49-F238E27FC236}">
                <a16:creationId xmlns:a16="http://schemas.microsoft.com/office/drawing/2014/main" id="{73C4BA0C-80BB-4BD9-9854-1166225EA9DB}"/>
              </a:ext>
            </a:extLst>
          </p:cNvPr>
          <p:cNvSpPr txBox="1"/>
          <p:nvPr/>
        </p:nvSpPr>
        <p:spPr>
          <a:xfrm>
            <a:off x="4955048" y="4172714"/>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3</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33" name="Rectángulo 32">
            <a:extLst>
              <a:ext uri="{FF2B5EF4-FFF2-40B4-BE49-F238E27FC236}">
                <a16:creationId xmlns:a16="http://schemas.microsoft.com/office/drawing/2014/main" id="{F08C3A91-FE3C-4C2E-B70B-B9B47D0DB2E5}"/>
              </a:ext>
            </a:extLst>
          </p:cNvPr>
          <p:cNvSpPr/>
          <p:nvPr/>
        </p:nvSpPr>
        <p:spPr>
          <a:xfrm>
            <a:off x="5941964" y="3244279"/>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4" name="Rectángulo 33">
            <a:extLst>
              <a:ext uri="{FF2B5EF4-FFF2-40B4-BE49-F238E27FC236}">
                <a16:creationId xmlns:a16="http://schemas.microsoft.com/office/drawing/2014/main" id="{641B7F43-070A-420A-AC12-D10D2C9D6475}"/>
              </a:ext>
            </a:extLst>
          </p:cNvPr>
          <p:cNvSpPr/>
          <p:nvPr/>
        </p:nvSpPr>
        <p:spPr>
          <a:xfrm>
            <a:off x="5941964" y="359247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5" name="Rectángulo 34">
            <a:extLst>
              <a:ext uri="{FF2B5EF4-FFF2-40B4-BE49-F238E27FC236}">
                <a16:creationId xmlns:a16="http://schemas.microsoft.com/office/drawing/2014/main" id="{45E14CA5-AE54-4AEC-8E90-4C5F94C72485}"/>
              </a:ext>
            </a:extLst>
          </p:cNvPr>
          <p:cNvSpPr/>
          <p:nvPr/>
        </p:nvSpPr>
        <p:spPr>
          <a:xfrm>
            <a:off x="5941964" y="3940669"/>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6" name="Rectángulo 35">
            <a:extLst>
              <a:ext uri="{FF2B5EF4-FFF2-40B4-BE49-F238E27FC236}">
                <a16:creationId xmlns:a16="http://schemas.microsoft.com/office/drawing/2014/main" id="{FDE2CBC9-D883-4DBB-8F98-A7F204423397}"/>
              </a:ext>
            </a:extLst>
          </p:cNvPr>
          <p:cNvSpPr/>
          <p:nvPr/>
        </p:nvSpPr>
        <p:spPr>
          <a:xfrm>
            <a:off x="5941964" y="428336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pic>
        <p:nvPicPr>
          <p:cNvPr id="48" name="Imagen 47">
            <a:extLst>
              <a:ext uri="{FF2B5EF4-FFF2-40B4-BE49-F238E27FC236}">
                <a16:creationId xmlns:a16="http://schemas.microsoft.com/office/drawing/2014/main" id="{4AD74F64-3C16-4D4D-8656-950C911B3019}"/>
              </a:ext>
            </a:extLst>
          </p:cNvPr>
          <p:cNvPicPr>
            <a:picLocks noChangeAspect="1"/>
          </p:cNvPicPr>
          <p:nvPr/>
        </p:nvPicPr>
        <p:blipFill>
          <a:blip r:embed="rId4"/>
          <a:stretch>
            <a:fillRect/>
          </a:stretch>
        </p:blipFill>
        <p:spPr>
          <a:xfrm>
            <a:off x="2488950" y="4859907"/>
            <a:ext cx="1413113" cy="1411467"/>
          </a:xfrm>
          <a:prstGeom prst="rect">
            <a:avLst/>
          </a:prstGeom>
        </p:spPr>
      </p:pic>
      <p:sp>
        <p:nvSpPr>
          <p:cNvPr id="49" name="CuadroTexto 48">
            <a:extLst>
              <a:ext uri="{FF2B5EF4-FFF2-40B4-BE49-F238E27FC236}">
                <a16:creationId xmlns:a16="http://schemas.microsoft.com/office/drawing/2014/main" id="{B7CB5AF9-2814-415A-A277-FF13411013F5}"/>
              </a:ext>
            </a:extLst>
          </p:cNvPr>
          <p:cNvSpPr txBox="1"/>
          <p:nvPr/>
        </p:nvSpPr>
        <p:spPr>
          <a:xfrm>
            <a:off x="3049699" y="4859907"/>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0</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50" name="CuadroTexto 49">
            <a:extLst>
              <a:ext uri="{FF2B5EF4-FFF2-40B4-BE49-F238E27FC236}">
                <a16:creationId xmlns:a16="http://schemas.microsoft.com/office/drawing/2014/main" id="{DE2291C2-35DE-452F-9467-435A5AAFB1FB}"/>
              </a:ext>
            </a:extLst>
          </p:cNvPr>
          <p:cNvSpPr txBox="1"/>
          <p:nvPr/>
        </p:nvSpPr>
        <p:spPr>
          <a:xfrm>
            <a:off x="3051977" y="5203515"/>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4</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51" name="CuadroTexto 50">
            <a:extLst>
              <a:ext uri="{FF2B5EF4-FFF2-40B4-BE49-F238E27FC236}">
                <a16:creationId xmlns:a16="http://schemas.microsoft.com/office/drawing/2014/main" id="{29D59090-C5A8-41DD-B16F-8A4FC44F867C}"/>
              </a:ext>
            </a:extLst>
          </p:cNvPr>
          <p:cNvSpPr txBox="1"/>
          <p:nvPr/>
        </p:nvSpPr>
        <p:spPr>
          <a:xfrm>
            <a:off x="3048545" y="5539918"/>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2</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52" name="CuadroTexto 51">
            <a:extLst>
              <a:ext uri="{FF2B5EF4-FFF2-40B4-BE49-F238E27FC236}">
                <a16:creationId xmlns:a16="http://schemas.microsoft.com/office/drawing/2014/main" id="{EAFAF49B-03D5-420F-84D1-DC79D53E823B}"/>
              </a:ext>
            </a:extLst>
          </p:cNvPr>
          <p:cNvSpPr txBox="1"/>
          <p:nvPr/>
        </p:nvSpPr>
        <p:spPr>
          <a:xfrm>
            <a:off x="3048545" y="5857801"/>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5</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53" name="Rectángulo 52">
            <a:extLst>
              <a:ext uri="{FF2B5EF4-FFF2-40B4-BE49-F238E27FC236}">
                <a16:creationId xmlns:a16="http://schemas.microsoft.com/office/drawing/2014/main" id="{4A25FBC1-CF47-486E-80EE-B2FA803B4D93}"/>
              </a:ext>
            </a:extLst>
          </p:cNvPr>
          <p:cNvSpPr/>
          <p:nvPr/>
        </p:nvSpPr>
        <p:spPr>
          <a:xfrm>
            <a:off x="4027392" y="4942736"/>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54" name="Rectángulo 53">
            <a:extLst>
              <a:ext uri="{FF2B5EF4-FFF2-40B4-BE49-F238E27FC236}">
                <a16:creationId xmlns:a16="http://schemas.microsoft.com/office/drawing/2014/main" id="{951CCAFA-EAA0-41C5-ACA6-7A0121482F4C}"/>
              </a:ext>
            </a:extLst>
          </p:cNvPr>
          <p:cNvSpPr/>
          <p:nvPr/>
        </p:nvSpPr>
        <p:spPr>
          <a:xfrm>
            <a:off x="4027392" y="5290931"/>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55" name="Rectángulo 54">
            <a:extLst>
              <a:ext uri="{FF2B5EF4-FFF2-40B4-BE49-F238E27FC236}">
                <a16:creationId xmlns:a16="http://schemas.microsoft.com/office/drawing/2014/main" id="{14F78ACA-F6A9-4EA3-8260-56B34B534D45}"/>
              </a:ext>
            </a:extLst>
          </p:cNvPr>
          <p:cNvSpPr/>
          <p:nvPr/>
        </p:nvSpPr>
        <p:spPr>
          <a:xfrm>
            <a:off x="4027392" y="5639126"/>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56" name="Rectángulo 55">
            <a:extLst>
              <a:ext uri="{FF2B5EF4-FFF2-40B4-BE49-F238E27FC236}">
                <a16:creationId xmlns:a16="http://schemas.microsoft.com/office/drawing/2014/main" id="{E3C2A52E-89BA-485E-ACAE-104E51FF213E}"/>
              </a:ext>
            </a:extLst>
          </p:cNvPr>
          <p:cNvSpPr/>
          <p:nvPr/>
        </p:nvSpPr>
        <p:spPr>
          <a:xfrm>
            <a:off x="4027392" y="5981822"/>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pic>
        <p:nvPicPr>
          <p:cNvPr id="57" name="Imagen 56">
            <a:extLst>
              <a:ext uri="{FF2B5EF4-FFF2-40B4-BE49-F238E27FC236}">
                <a16:creationId xmlns:a16="http://schemas.microsoft.com/office/drawing/2014/main" id="{1FFED5B4-ACD3-4356-AF78-AD68CD422367}"/>
              </a:ext>
            </a:extLst>
          </p:cNvPr>
          <p:cNvPicPr>
            <a:picLocks noChangeAspect="1"/>
          </p:cNvPicPr>
          <p:nvPr/>
        </p:nvPicPr>
        <p:blipFill>
          <a:blip r:embed="rId4"/>
          <a:stretch>
            <a:fillRect/>
          </a:stretch>
        </p:blipFill>
        <p:spPr>
          <a:xfrm>
            <a:off x="4403465" y="4859907"/>
            <a:ext cx="1413113" cy="1411467"/>
          </a:xfrm>
          <a:prstGeom prst="rect">
            <a:avLst/>
          </a:prstGeom>
        </p:spPr>
      </p:pic>
      <p:sp>
        <p:nvSpPr>
          <p:cNvPr id="58" name="CuadroTexto 57">
            <a:extLst>
              <a:ext uri="{FF2B5EF4-FFF2-40B4-BE49-F238E27FC236}">
                <a16:creationId xmlns:a16="http://schemas.microsoft.com/office/drawing/2014/main" id="{7B6AB965-0A32-471C-BA49-F1F3B0E33401}"/>
              </a:ext>
            </a:extLst>
          </p:cNvPr>
          <p:cNvSpPr txBox="1"/>
          <p:nvPr/>
        </p:nvSpPr>
        <p:spPr>
          <a:xfrm>
            <a:off x="4964214" y="4859907"/>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0</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59" name="CuadroTexto 58">
            <a:extLst>
              <a:ext uri="{FF2B5EF4-FFF2-40B4-BE49-F238E27FC236}">
                <a16:creationId xmlns:a16="http://schemas.microsoft.com/office/drawing/2014/main" id="{FC262034-8F81-44E0-B9E9-9F466F8E12BA}"/>
              </a:ext>
            </a:extLst>
          </p:cNvPr>
          <p:cNvSpPr txBox="1"/>
          <p:nvPr/>
        </p:nvSpPr>
        <p:spPr>
          <a:xfrm>
            <a:off x="4966492" y="5203515"/>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3</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60" name="CuadroTexto 59">
            <a:extLst>
              <a:ext uri="{FF2B5EF4-FFF2-40B4-BE49-F238E27FC236}">
                <a16:creationId xmlns:a16="http://schemas.microsoft.com/office/drawing/2014/main" id="{1A70B642-9ADE-4C76-A4AE-453D5F25204B}"/>
              </a:ext>
            </a:extLst>
          </p:cNvPr>
          <p:cNvSpPr txBox="1"/>
          <p:nvPr/>
        </p:nvSpPr>
        <p:spPr>
          <a:xfrm>
            <a:off x="4963060" y="5539918"/>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2</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61" name="CuadroTexto 60">
            <a:extLst>
              <a:ext uri="{FF2B5EF4-FFF2-40B4-BE49-F238E27FC236}">
                <a16:creationId xmlns:a16="http://schemas.microsoft.com/office/drawing/2014/main" id="{50198739-4832-4BDD-8360-97BCD84F48EB}"/>
              </a:ext>
            </a:extLst>
          </p:cNvPr>
          <p:cNvSpPr txBox="1"/>
          <p:nvPr/>
        </p:nvSpPr>
        <p:spPr>
          <a:xfrm>
            <a:off x="4963060" y="5857801"/>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5</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62" name="Rectángulo 61">
            <a:extLst>
              <a:ext uri="{FF2B5EF4-FFF2-40B4-BE49-F238E27FC236}">
                <a16:creationId xmlns:a16="http://schemas.microsoft.com/office/drawing/2014/main" id="{AC9B6895-1AFC-4BF3-A387-8F2F03EFE066}"/>
              </a:ext>
            </a:extLst>
          </p:cNvPr>
          <p:cNvSpPr/>
          <p:nvPr/>
        </p:nvSpPr>
        <p:spPr>
          <a:xfrm>
            <a:off x="5940176" y="494116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63" name="Rectángulo 62">
            <a:extLst>
              <a:ext uri="{FF2B5EF4-FFF2-40B4-BE49-F238E27FC236}">
                <a16:creationId xmlns:a16="http://schemas.microsoft.com/office/drawing/2014/main" id="{76DD0B4B-250F-4F07-8ECD-1873BDA8714C}"/>
              </a:ext>
            </a:extLst>
          </p:cNvPr>
          <p:cNvSpPr/>
          <p:nvPr/>
        </p:nvSpPr>
        <p:spPr>
          <a:xfrm>
            <a:off x="5940176" y="5289363"/>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64" name="Rectángulo 63">
            <a:extLst>
              <a:ext uri="{FF2B5EF4-FFF2-40B4-BE49-F238E27FC236}">
                <a16:creationId xmlns:a16="http://schemas.microsoft.com/office/drawing/2014/main" id="{72C4D742-A973-481D-B82F-5CF6C7E4D165}"/>
              </a:ext>
            </a:extLst>
          </p:cNvPr>
          <p:cNvSpPr/>
          <p:nvPr/>
        </p:nvSpPr>
        <p:spPr>
          <a:xfrm>
            <a:off x="5940176" y="563755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65" name="Rectángulo 64">
            <a:extLst>
              <a:ext uri="{FF2B5EF4-FFF2-40B4-BE49-F238E27FC236}">
                <a16:creationId xmlns:a16="http://schemas.microsoft.com/office/drawing/2014/main" id="{3D84F7E6-4FA1-4B30-8B00-87A8EEB51C45}"/>
              </a:ext>
            </a:extLst>
          </p:cNvPr>
          <p:cNvSpPr/>
          <p:nvPr/>
        </p:nvSpPr>
        <p:spPr>
          <a:xfrm>
            <a:off x="5940176" y="598025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92" name="Rectángulo 91">
            <a:extLst>
              <a:ext uri="{FF2B5EF4-FFF2-40B4-BE49-F238E27FC236}">
                <a16:creationId xmlns:a16="http://schemas.microsoft.com/office/drawing/2014/main" id="{D00D739B-B95D-40AD-9080-A55F4B51F189}"/>
              </a:ext>
            </a:extLst>
          </p:cNvPr>
          <p:cNvSpPr/>
          <p:nvPr/>
        </p:nvSpPr>
        <p:spPr>
          <a:xfrm>
            <a:off x="200676" y="2254027"/>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5</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93" name="Rectángulo 92">
            <a:extLst>
              <a:ext uri="{FF2B5EF4-FFF2-40B4-BE49-F238E27FC236}">
                <a16:creationId xmlns:a16="http://schemas.microsoft.com/office/drawing/2014/main" id="{0D81A78D-5C6D-4BA5-B02B-A0569CA0B76C}"/>
              </a:ext>
            </a:extLst>
          </p:cNvPr>
          <p:cNvSpPr/>
          <p:nvPr/>
        </p:nvSpPr>
        <p:spPr>
          <a:xfrm>
            <a:off x="596027" y="2254027"/>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4</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94" name="Rectángulo 93">
            <a:extLst>
              <a:ext uri="{FF2B5EF4-FFF2-40B4-BE49-F238E27FC236}">
                <a16:creationId xmlns:a16="http://schemas.microsoft.com/office/drawing/2014/main" id="{BB702B28-3FD2-447B-9EC0-8854B623A9DD}"/>
              </a:ext>
            </a:extLst>
          </p:cNvPr>
          <p:cNvSpPr/>
          <p:nvPr/>
        </p:nvSpPr>
        <p:spPr>
          <a:xfrm>
            <a:off x="989411" y="2254993"/>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6</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95" name="Rectángulo 94">
            <a:extLst>
              <a:ext uri="{FF2B5EF4-FFF2-40B4-BE49-F238E27FC236}">
                <a16:creationId xmlns:a16="http://schemas.microsoft.com/office/drawing/2014/main" id="{1EDC6AD1-CB5A-488C-B0CC-6FA0AC53653D}"/>
              </a:ext>
            </a:extLst>
          </p:cNvPr>
          <p:cNvSpPr/>
          <p:nvPr/>
        </p:nvSpPr>
        <p:spPr>
          <a:xfrm>
            <a:off x="1364530" y="2254027"/>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3</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96" name="Rectángulo 95">
            <a:extLst>
              <a:ext uri="{FF2B5EF4-FFF2-40B4-BE49-F238E27FC236}">
                <a16:creationId xmlns:a16="http://schemas.microsoft.com/office/drawing/2014/main" id="{B69F250B-24BC-4AE5-9B6F-37BF6A41EE35}"/>
              </a:ext>
            </a:extLst>
          </p:cNvPr>
          <p:cNvSpPr/>
          <p:nvPr/>
        </p:nvSpPr>
        <p:spPr>
          <a:xfrm>
            <a:off x="1748781" y="2254027"/>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4</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97" name="Rectángulo 96">
            <a:extLst>
              <a:ext uri="{FF2B5EF4-FFF2-40B4-BE49-F238E27FC236}">
                <a16:creationId xmlns:a16="http://schemas.microsoft.com/office/drawing/2014/main" id="{67AC19B1-08C6-49F3-A09A-E2D42A384E3D}"/>
              </a:ext>
            </a:extLst>
          </p:cNvPr>
          <p:cNvSpPr/>
          <p:nvPr/>
        </p:nvSpPr>
        <p:spPr>
          <a:xfrm>
            <a:off x="2144340" y="2254027"/>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0</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98" name="Rectángulo 97">
            <a:extLst>
              <a:ext uri="{FF2B5EF4-FFF2-40B4-BE49-F238E27FC236}">
                <a16:creationId xmlns:a16="http://schemas.microsoft.com/office/drawing/2014/main" id="{E9C00380-76AF-4EDC-930F-E76DD07C7BDF}"/>
              </a:ext>
            </a:extLst>
          </p:cNvPr>
          <p:cNvSpPr/>
          <p:nvPr/>
        </p:nvSpPr>
        <p:spPr>
          <a:xfrm>
            <a:off x="2523776" y="2254027"/>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2</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99" name="Rectángulo 98">
            <a:extLst>
              <a:ext uri="{FF2B5EF4-FFF2-40B4-BE49-F238E27FC236}">
                <a16:creationId xmlns:a16="http://schemas.microsoft.com/office/drawing/2014/main" id="{39CFEA39-9A35-4134-8DA5-FA8688CD4D23}"/>
              </a:ext>
            </a:extLst>
          </p:cNvPr>
          <p:cNvSpPr/>
          <p:nvPr/>
        </p:nvSpPr>
        <p:spPr>
          <a:xfrm>
            <a:off x="3314185" y="2254027"/>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3</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100" name="Rectángulo 99">
            <a:extLst>
              <a:ext uri="{FF2B5EF4-FFF2-40B4-BE49-F238E27FC236}">
                <a16:creationId xmlns:a16="http://schemas.microsoft.com/office/drawing/2014/main" id="{0A017B56-0DD0-44A6-9955-8EDF76D3BBE4}"/>
              </a:ext>
            </a:extLst>
          </p:cNvPr>
          <p:cNvSpPr/>
          <p:nvPr/>
        </p:nvSpPr>
        <p:spPr>
          <a:xfrm>
            <a:off x="3710185" y="2254183"/>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0</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101" name="Rectángulo 100">
            <a:extLst>
              <a:ext uri="{FF2B5EF4-FFF2-40B4-BE49-F238E27FC236}">
                <a16:creationId xmlns:a16="http://schemas.microsoft.com/office/drawing/2014/main" id="{262E2D64-09A7-4446-9C98-9ED479F511B9}"/>
              </a:ext>
            </a:extLst>
          </p:cNvPr>
          <p:cNvSpPr/>
          <p:nvPr/>
        </p:nvSpPr>
        <p:spPr>
          <a:xfrm>
            <a:off x="1748781" y="1857061"/>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C00000"/>
                </a:solidFill>
                <a:effectLst/>
                <a:uLnTx/>
                <a:uFillTx/>
                <a:latin typeface="Calibri"/>
                <a:ea typeface="+mn-ea"/>
                <a:cs typeface="+mn-cs"/>
              </a:rPr>
              <a:t>H</a:t>
            </a:r>
            <a:endParaRPr kumimoji="0" lang="es-HN" sz="18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2" name="Rectángulo 101">
            <a:extLst>
              <a:ext uri="{FF2B5EF4-FFF2-40B4-BE49-F238E27FC236}">
                <a16:creationId xmlns:a16="http://schemas.microsoft.com/office/drawing/2014/main" id="{D242F500-36B5-440C-9A9A-CDD394F3B343}"/>
              </a:ext>
            </a:extLst>
          </p:cNvPr>
          <p:cNvSpPr/>
          <p:nvPr/>
        </p:nvSpPr>
        <p:spPr>
          <a:xfrm>
            <a:off x="3709701" y="1857061"/>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C00000"/>
                </a:solidFill>
                <a:effectLst/>
                <a:uLnTx/>
                <a:uFillTx/>
                <a:latin typeface="Calibri"/>
                <a:ea typeface="+mn-ea"/>
                <a:cs typeface="+mn-cs"/>
              </a:rPr>
              <a:t>H</a:t>
            </a:r>
            <a:endParaRPr kumimoji="0" lang="es-HN" sz="18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3" name="Rectángulo 102">
            <a:extLst>
              <a:ext uri="{FF2B5EF4-FFF2-40B4-BE49-F238E27FC236}">
                <a16:creationId xmlns:a16="http://schemas.microsoft.com/office/drawing/2014/main" id="{298DD594-A76B-47D8-8717-019C1619EBDD}"/>
              </a:ext>
            </a:extLst>
          </p:cNvPr>
          <p:cNvSpPr/>
          <p:nvPr/>
        </p:nvSpPr>
        <p:spPr>
          <a:xfrm>
            <a:off x="2919864" y="2254027"/>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5</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pic>
        <p:nvPicPr>
          <p:cNvPr id="104" name="Imagen 103">
            <a:extLst>
              <a:ext uri="{FF2B5EF4-FFF2-40B4-BE49-F238E27FC236}">
                <a16:creationId xmlns:a16="http://schemas.microsoft.com/office/drawing/2014/main" id="{0EB6FEFE-2DAE-4E8B-8742-60B5D2620907}"/>
              </a:ext>
            </a:extLst>
          </p:cNvPr>
          <p:cNvPicPr>
            <a:picLocks noChangeAspect="1"/>
          </p:cNvPicPr>
          <p:nvPr/>
        </p:nvPicPr>
        <p:blipFill>
          <a:blip r:embed="rId4"/>
          <a:stretch>
            <a:fillRect/>
          </a:stretch>
        </p:blipFill>
        <p:spPr>
          <a:xfrm>
            <a:off x="595174" y="4844590"/>
            <a:ext cx="1413113" cy="1411467"/>
          </a:xfrm>
          <a:prstGeom prst="rect">
            <a:avLst/>
          </a:prstGeom>
        </p:spPr>
      </p:pic>
      <p:sp>
        <p:nvSpPr>
          <p:cNvPr id="105" name="CuadroTexto 104">
            <a:extLst>
              <a:ext uri="{FF2B5EF4-FFF2-40B4-BE49-F238E27FC236}">
                <a16:creationId xmlns:a16="http://schemas.microsoft.com/office/drawing/2014/main" id="{EDF34DD7-299D-4DC1-A758-721599B003BC}"/>
              </a:ext>
            </a:extLst>
          </p:cNvPr>
          <p:cNvSpPr txBox="1"/>
          <p:nvPr/>
        </p:nvSpPr>
        <p:spPr>
          <a:xfrm>
            <a:off x="1155923" y="4844590"/>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0</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06" name="CuadroTexto 105">
            <a:extLst>
              <a:ext uri="{FF2B5EF4-FFF2-40B4-BE49-F238E27FC236}">
                <a16:creationId xmlns:a16="http://schemas.microsoft.com/office/drawing/2014/main" id="{7C5285CD-8044-4601-B124-FC9C02A085E8}"/>
              </a:ext>
            </a:extLst>
          </p:cNvPr>
          <p:cNvSpPr txBox="1"/>
          <p:nvPr/>
        </p:nvSpPr>
        <p:spPr>
          <a:xfrm>
            <a:off x="1158201" y="5188198"/>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4</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07" name="CuadroTexto 106">
            <a:extLst>
              <a:ext uri="{FF2B5EF4-FFF2-40B4-BE49-F238E27FC236}">
                <a16:creationId xmlns:a16="http://schemas.microsoft.com/office/drawing/2014/main" id="{C39C10F6-5F96-4051-984D-43CF63BA0A24}"/>
              </a:ext>
            </a:extLst>
          </p:cNvPr>
          <p:cNvSpPr txBox="1"/>
          <p:nvPr/>
        </p:nvSpPr>
        <p:spPr>
          <a:xfrm>
            <a:off x="1154769" y="5524601"/>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2</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08" name="CuadroTexto 107">
            <a:extLst>
              <a:ext uri="{FF2B5EF4-FFF2-40B4-BE49-F238E27FC236}">
                <a16:creationId xmlns:a16="http://schemas.microsoft.com/office/drawing/2014/main" id="{6DBB6FC2-71BD-4BCF-84BA-F6C707412880}"/>
              </a:ext>
            </a:extLst>
          </p:cNvPr>
          <p:cNvSpPr txBox="1"/>
          <p:nvPr/>
        </p:nvSpPr>
        <p:spPr>
          <a:xfrm>
            <a:off x="1154769" y="5842484"/>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3</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09" name="Rectángulo 108">
            <a:extLst>
              <a:ext uri="{FF2B5EF4-FFF2-40B4-BE49-F238E27FC236}">
                <a16:creationId xmlns:a16="http://schemas.microsoft.com/office/drawing/2014/main" id="{09EFC4C3-CF59-4915-8D7D-32BD46C0598C}"/>
              </a:ext>
            </a:extLst>
          </p:cNvPr>
          <p:cNvSpPr/>
          <p:nvPr/>
        </p:nvSpPr>
        <p:spPr>
          <a:xfrm>
            <a:off x="2126091" y="492229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10" name="Rectángulo 109">
            <a:extLst>
              <a:ext uri="{FF2B5EF4-FFF2-40B4-BE49-F238E27FC236}">
                <a16:creationId xmlns:a16="http://schemas.microsoft.com/office/drawing/2014/main" id="{DAF36E61-2155-4AC3-B8A5-07B3D95AC2AF}"/>
              </a:ext>
            </a:extLst>
          </p:cNvPr>
          <p:cNvSpPr/>
          <p:nvPr/>
        </p:nvSpPr>
        <p:spPr>
          <a:xfrm>
            <a:off x="2126091" y="5270489"/>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11" name="Rectángulo 110">
            <a:extLst>
              <a:ext uri="{FF2B5EF4-FFF2-40B4-BE49-F238E27FC236}">
                <a16:creationId xmlns:a16="http://schemas.microsoft.com/office/drawing/2014/main" id="{11725802-7930-46F7-9ACA-24B66C31B226}"/>
              </a:ext>
            </a:extLst>
          </p:cNvPr>
          <p:cNvSpPr/>
          <p:nvPr/>
        </p:nvSpPr>
        <p:spPr>
          <a:xfrm>
            <a:off x="2126091" y="561868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12" name="Rectángulo 111">
            <a:extLst>
              <a:ext uri="{FF2B5EF4-FFF2-40B4-BE49-F238E27FC236}">
                <a16:creationId xmlns:a16="http://schemas.microsoft.com/office/drawing/2014/main" id="{FC123020-0348-4757-A9AF-558782084410}"/>
              </a:ext>
            </a:extLst>
          </p:cNvPr>
          <p:cNvSpPr/>
          <p:nvPr/>
        </p:nvSpPr>
        <p:spPr>
          <a:xfrm>
            <a:off x="2126091" y="5961380"/>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pic>
        <p:nvPicPr>
          <p:cNvPr id="113" name="Imagen 112">
            <a:extLst>
              <a:ext uri="{FF2B5EF4-FFF2-40B4-BE49-F238E27FC236}">
                <a16:creationId xmlns:a16="http://schemas.microsoft.com/office/drawing/2014/main" id="{F9A2C7C6-C2EB-4AA0-B487-870295638599}"/>
              </a:ext>
            </a:extLst>
          </p:cNvPr>
          <p:cNvPicPr>
            <a:picLocks noChangeAspect="1"/>
          </p:cNvPicPr>
          <p:nvPr/>
        </p:nvPicPr>
        <p:blipFill>
          <a:blip r:embed="rId4"/>
          <a:stretch>
            <a:fillRect/>
          </a:stretch>
        </p:blipFill>
        <p:spPr>
          <a:xfrm>
            <a:off x="2485490" y="3175434"/>
            <a:ext cx="1413113" cy="1411467"/>
          </a:xfrm>
          <a:prstGeom prst="rect">
            <a:avLst/>
          </a:prstGeom>
        </p:spPr>
      </p:pic>
      <p:sp>
        <p:nvSpPr>
          <p:cNvPr id="114" name="CuadroTexto 113">
            <a:extLst>
              <a:ext uri="{FF2B5EF4-FFF2-40B4-BE49-F238E27FC236}">
                <a16:creationId xmlns:a16="http://schemas.microsoft.com/office/drawing/2014/main" id="{8B041DC3-B6D4-438B-A983-015FB14AEE42}"/>
              </a:ext>
            </a:extLst>
          </p:cNvPr>
          <p:cNvSpPr txBox="1"/>
          <p:nvPr/>
        </p:nvSpPr>
        <p:spPr>
          <a:xfrm>
            <a:off x="3046239" y="3175434"/>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5</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15" name="CuadroTexto 114">
            <a:extLst>
              <a:ext uri="{FF2B5EF4-FFF2-40B4-BE49-F238E27FC236}">
                <a16:creationId xmlns:a16="http://schemas.microsoft.com/office/drawing/2014/main" id="{1A36BE95-C19D-4233-8BA7-D28B56F78423}"/>
              </a:ext>
            </a:extLst>
          </p:cNvPr>
          <p:cNvSpPr txBox="1"/>
          <p:nvPr/>
        </p:nvSpPr>
        <p:spPr>
          <a:xfrm>
            <a:off x="3048517" y="3519042"/>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4</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16" name="CuadroTexto 115">
            <a:extLst>
              <a:ext uri="{FF2B5EF4-FFF2-40B4-BE49-F238E27FC236}">
                <a16:creationId xmlns:a16="http://schemas.microsoft.com/office/drawing/2014/main" id="{25F1516E-4A59-4E01-9133-9D965F978E07}"/>
              </a:ext>
            </a:extLst>
          </p:cNvPr>
          <p:cNvSpPr txBox="1"/>
          <p:nvPr/>
        </p:nvSpPr>
        <p:spPr>
          <a:xfrm>
            <a:off x="3045085" y="3855445"/>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6</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17" name="CuadroTexto 116">
            <a:extLst>
              <a:ext uri="{FF2B5EF4-FFF2-40B4-BE49-F238E27FC236}">
                <a16:creationId xmlns:a16="http://schemas.microsoft.com/office/drawing/2014/main" id="{8C89B4C7-9487-4082-BB4C-23ED2F2081D1}"/>
              </a:ext>
            </a:extLst>
          </p:cNvPr>
          <p:cNvSpPr txBox="1"/>
          <p:nvPr/>
        </p:nvSpPr>
        <p:spPr>
          <a:xfrm>
            <a:off x="3045085" y="4173328"/>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3</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18" name="Rectángulo 117">
            <a:extLst>
              <a:ext uri="{FF2B5EF4-FFF2-40B4-BE49-F238E27FC236}">
                <a16:creationId xmlns:a16="http://schemas.microsoft.com/office/drawing/2014/main" id="{22DB58E1-F2AC-4A8A-9308-82F24BA6B806}"/>
              </a:ext>
            </a:extLst>
          </p:cNvPr>
          <p:cNvSpPr/>
          <p:nvPr/>
        </p:nvSpPr>
        <p:spPr>
          <a:xfrm>
            <a:off x="4032001" y="3244893"/>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4</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19" name="Rectángulo 118">
            <a:extLst>
              <a:ext uri="{FF2B5EF4-FFF2-40B4-BE49-F238E27FC236}">
                <a16:creationId xmlns:a16="http://schemas.microsoft.com/office/drawing/2014/main" id="{259E9C7B-2B0F-48C9-8B50-01B85872E1A1}"/>
              </a:ext>
            </a:extLst>
          </p:cNvPr>
          <p:cNvSpPr/>
          <p:nvPr/>
        </p:nvSpPr>
        <p:spPr>
          <a:xfrm>
            <a:off x="4032001" y="359308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0" name="Rectángulo 119">
            <a:extLst>
              <a:ext uri="{FF2B5EF4-FFF2-40B4-BE49-F238E27FC236}">
                <a16:creationId xmlns:a16="http://schemas.microsoft.com/office/drawing/2014/main" id="{AB44AB28-BDF5-472D-96E1-C8B1CC8D1F3E}"/>
              </a:ext>
            </a:extLst>
          </p:cNvPr>
          <p:cNvSpPr/>
          <p:nvPr/>
        </p:nvSpPr>
        <p:spPr>
          <a:xfrm>
            <a:off x="4032001" y="3941283"/>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1" name="Rectángulo 120">
            <a:extLst>
              <a:ext uri="{FF2B5EF4-FFF2-40B4-BE49-F238E27FC236}">
                <a16:creationId xmlns:a16="http://schemas.microsoft.com/office/drawing/2014/main" id="{3D0A2F0F-C205-438C-A255-9489B77E248F}"/>
              </a:ext>
            </a:extLst>
          </p:cNvPr>
          <p:cNvSpPr/>
          <p:nvPr/>
        </p:nvSpPr>
        <p:spPr>
          <a:xfrm>
            <a:off x="4032001" y="4283979"/>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Tree>
    <p:extLst>
      <p:ext uri="{BB962C8B-B14F-4D97-AF65-F5344CB8AC3E}">
        <p14:creationId xmlns:p14="http://schemas.microsoft.com/office/powerpoint/2010/main" val="426539307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9E9AC1A-C667-4215-A3A6-B489E5CB5EB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10E6BFE0-4AEA-4437-BED3-4C439612808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7C684F3C-E951-46C6-96DA-9B1B81FA4B2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5" name="Imagen 4">
            <a:extLst>
              <a:ext uri="{FF2B5EF4-FFF2-40B4-BE49-F238E27FC236}">
                <a16:creationId xmlns:a16="http://schemas.microsoft.com/office/drawing/2014/main" id="{E87576BD-5603-4BD4-B264-4C73033002FF}"/>
              </a:ext>
            </a:extLst>
          </p:cNvPr>
          <p:cNvPicPr>
            <a:picLocks noChangeAspect="1"/>
          </p:cNvPicPr>
          <p:nvPr/>
        </p:nvPicPr>
        <p:blipFill>
          <a:blip r:embed="rId2"/>
          <a:stretch>
            <a:fillRect/>
          </a:stretch>
        </p:blipFill>
        <p:spPr>
          <a:xfrm>
            <a:off x="2700750" y="1441469"/>
            <a:ext cx="1413113" cy="1411467"/>
          </a:xfrm>
          <a:prstGeom prst="rect">
            <a:avLst/>
          </a:prstGeom>
        </p:spPr>
      </p:pic>
      <p:sp>
        <p:nvSpPr>
          <p:cNvPr id="6" name="CuadroTexto 5">
            <a:extLst>
              <a:ext uri="{FF2B5EF4-FFF2-40B4-BE49-F238E27FC236}">
                <a16:creationId xmlns:a16="http://schemas.microsoft.com/office/drawing/2014/main" id="{153B3DE6-8245-44E7-A868-B3E3C58EE6C2}"/>
              </a:ext>
            </a:extLst>
          </p:cNvPr>
          <p:cNvSpPr txBox="1"/>
          <p:nvPr/>
        </p:nvSpPr>
        <p:spPr>
          <a:xfrm>
            <a:off x="3261499" y="1441469"/>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0</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7" name="CuadroTexto 6">
            <a:extLst>
              <a:ext uri="{FF2B5EF4-FFF2-40B4-BE49-F238E27FC236}">
                <a16:creationId xmlns:a16="http://schemas.microsoft.com/office/drawing/2014/main" id="{AB8F65DE-B09F-4F5C-9F37-521CB16C3201}"/>
              </a:ext>
            </a:extLst>
          </p:cNvPr>
          <p:cNvSpPr txBox="1"/>
          <p:nvPr/>
        </p:nvSpPr>
        <p:spPr>
          <a:xfrm>
            <a:off x="3263777" y="1785077"/>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3</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8" name="CuadroTexto 7">
            <a:extLst>
              <a:ext uri="{FF2B5EF4-FFF2-40B4-BE49-F238E27FC236}">
                <a16:creationId xmlns:a16="http://schemas.microsoft.com/office/drawing/2014/main" id="{906E785A-FF51-4991-9B99-26C293D26313}"/>
              </a:ext>
            </a:extLst>
          </p:cNvPr>
          <p:cNvSpPr txBox="1"/>
          <p:nvPr/>
        </p:nvSpPr>
        <p:spPr>
          <a:xfrm>
            <a:off x="3260345" y="2121480"/>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6</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9" name="CuadroTexto 8">
            <a:extLst>
              <a:ext uri="{FF2B5EF4-FFF2-40B4-BE49-F238E27FC236}">
                <a16:creationId xmlns:a16="http://schemas.microsoft.com/office/drawing/2014/main" id="{66EA9C72-DD42-4576-8BB7-CB87658A1C2C}"/>
              </a:ext>
            </a:extLst>
          </p:cNvPr>
          <p:cNvSpPr txBox="1"/>
          <p:nvPr/>
        </p:nvSpPr>
        <p:spPr>
          <a:xfrm>
            <a:off x="3260345" y="2439363"/>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5</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0" name="Rectángulo 9">
            <a:extLst>
              <a:ext uri="{FF2B5EF4-FFF2-40B4-BE49-F238E27FC236}">
                <a16:creationId xmlns:a16="http://schemas.microsoft.com/office/drawing/2014/main" id="{EA22BD03-0C29-47FA-9751-CA417F5814E1}"/>
              </a:ext>
            </a:extLst>
          </p:cNvPr>
          <p:cNvSpPr/>
          <p:nvPr/>
        </p:nvSpPr>
        <p:spPr>
          <a:xfrm>
            <a:off x="4240925" y="1523971"/>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1" name="Rectángulo 10">
            <a:extLst>
              <a:ext uri="{FF2B5EF4-FFF2-40B4-BE49-F238E27FC236}">
                <a16:creationId xmlns:a16="http://schemas.microsoft.com/office/drawing/2014/main" id="{F17EE8D7-E618-4449-BC5F-7773E5FB474B}"/>
              </a:ext>
            </a:extLst>
          </p:cNvPr>
          <p:cNvSpPr/>
          <p:nvPr/>
        </p:nvSpPr>
        <p:spPr>
          <a:xfrm>
            <a:off x="4240925" y="1872166"/>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 name="Rectángulo 11">
            <a:extLst>
              <a:ext uri="{FF2B5EF4-FFF2-40B4-BE49-F238E27FC236}">
                <a16:creationId xmlns:a16="http://schemas.microsoft.com/office/drawing/2014/main" id="{3FD0D1C0-7B16-47EB-BC67-F8274BAE196A}"/>
              </a:ext>
            </a:extLst>
          </p:cNvPr>
          <p:cNvSpPr/>
          <p:nvPr/>
        </p:nvSpPr>
        <p:spPr>
          <a:xfrm>
            <a:off x="4240925" y="2220361"/>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3" name="Rectángulo 12">
            <a:extLst>
              <a:ext uri="{FF2B5EF4-FFF2-40B4-BE49-F238E27FC236}">
                <a16:creationId xmlns:a16="http://schemas.microsoft.com/office/drawing/2014/main" id="{8B038058-7D25-4410-AC03-A81C216C141C}"/>
              </a:ext>
            </a:extLst>
          </p:cNvPr>
          <p:cNvSpPr/>
          <p:nvPr/>
        </p:nvSpPr>
        <p:spPr>
          <a:xfrm>
            <a:off x="4240925" y="256305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5" name="Rectángulo 34">
            <a:extLst>
              <a:ext uri="{FF2B5EF4-FFF2-40B4-BE49-F238E27FC236}">
                <a16:creationId xmlns:a16="http://schemas.microsoft.com/office/drawing/2014/main" id="{95A87AED-8862-4FA0-A1E2-816486C16DB8}"/>
              </a:ext>
            </a:extLst>
          </p:cNvPr>
          <p:cNvSpPr/>
          <p:nvPr/>
        </p:nvSpPr>
        <p:spPr>
          <a:xfrm>
            <a:off x="341842" y="464410"/>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5</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36" name="Rectángulo 35">
            <a:extLst>
              <a:ext uri="{FF2B5EF4-FFF2-40B4-BE49-F238E27FC236}">
                <a16:creationId xmlns:a16="http://schemas.microsoft.com/office/drawing/2014/main" id="{A6AC7C84-D154-4DC4-9DBB-A44328264AE3}"/>
              </a:ext>
            </a:extLst>
          </p:cNvPr>
          <p:cNvSpPr/>
          <p:nvPr/>
        </p:nvSpPr>
        <p:spPr>
          <a:xfrm>
            <a:off x="737193" y="464410"/>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4</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37" name="Rectángulo 36">
            <a:extLst>
              <a:ext uri="{FF2B5EF4-FFF2-40B4-BE49-F238E27FC236}">
                <a16:creationId xmlns:a16="http://schemas.microsoft.com/office/drawing/2014/main" id="{A20B8D9C-9A57-4486-8418-3C4C7127147A}"/>
              </a:ext>
            </a:extLst>
          </p:cNvPr>
          <p:cNvSpPr/>
          <p:nvPr/>
        </p:nvSpPr>
        <p:spPr>
          <a:xfrm>
            <a:off x="1130577" y="465376"/>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6</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38" name="Rectángulo 37">
            <a:extLst>
              <a:ext uri="{FF2B5EF4-FFF2-40B4-BE49-F238E27FC236}">
                <a16:creationId xmlns:a16="http://schemas.microsoft.com/office/drawing/2014/main" id="{1D4619FA-3C8C-48DB-90B6-985F01056848}"/>
              </a:ext>
            </a:extLst>
          </p:cNvPr>
          <p:cNvSpPr/>
          <p:nvPr/>
        </p:nvSpPr>
        <p:spPr>
          <a:xfrm>
            <a:off x="1505696" y="464410"/>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3</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39" name="Rectángulo 38">
            <a:extLst>
              <a:ext uri="{FF2B5EF4-FFF2-40B4-BE49-F238E27FC236}">
                <a16:creationId xmlns:a16="http://schemas.microsoft.com/office/drawing/2014/main" id="{6368DE65-E12F-43B6-A0A7-37FD5A4490D9}"/>
              </a:ext>
            </a:extLst>
          </p:cNvPr>
          <p:cNvSpPr/>
          <p:nvPr/>
        </p:nvSpPr>
        <p:spPr>
          <a:xfrm>
            <a:off x="1889947" y="464410"/>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4</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40" name="Rectángulo 39">
            <a:extLst>
              <a:ext uri="{FF2B5EF4-FFF2-40B4-BE49-F238E27FC236}">
                <a16:creationId xmlns:a16="http://schemas.microsoft.com/office/drawing/2014/main" id="{4FD350B2-905E-4779-9BED-CBA69CE0E4CD}"/>
              </a:ext>
            </a:extLst>
          </p:cNvPr>
          <p:cNvSpPr/>
          <p:nvPr/>
        </p:nvSpPr>
        <p:spPr>
          <a:xfrm>
            <a:off x="2285506" y="464410"/>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0</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41" name="Rectángulo 40">
            <a:extLst>
              <a:ext uri="{FF2B5EF4-FFF2-40B4-BE49-F238E27FC236}">
                <a16:creationId xmlns:a16="http://schemas.microsoft.com/office/drawing/2014/main" id="{6D6FB234-9397-4897-846F-A00CBE00A3B7}"/>
              </a:ext>
            </a:extLst>
          </p:cNvPr>
          <p:cNvSpPr/>
          <p:nvPr/>
        </p:nvSpPr>
        <p:spPr>
          <a:xfrm>
            <a:off x="2664942" y="464410"/>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2</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42" name="Rectángulo 41">
            <a:extLst>
              <a:ext uri="{FF2B5EF4-FFF2-40B4-BE49-F238E27FC236}">
                <a16:creationId xmlns:a16="http://schemas.microsoft.com/office/drawing/2014/main" id="{04190105-DEA7-46F0-9007-38A19AF0FA27}"/>
              </a:ext>
            </a:extLst>
          </p:cNvPr>
          <p:cNvSpPr/>
          <p:nvPr/>
        </p:nvSpPr>
        <p:spPr>
          <a:xfrm>
            <a:off x="3455351" y="464410"/>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3</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43" name="Rectángulo 42">
            <a:extLst>
              <a:ext uri="{FF2B5EF4-FFF2-40B4-BE49-F238E27FC236}">
                <a16:creationId xmlns:a16="http://schemas.microsoft.com/office/drawing/2014/main" id="{ECA4583E-4C66-4E03-9958-C9FA51407A32}"/>
              </a:ext>
            </a:extLst>
          </p:cNvPr>
          <p:cNvSpPr/>
          <p:nvPr/>
        </p:nvSpPr>
        <p:spPr>
          <a:xfrm>
            <a:off x="3851351" y="464566"/>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0</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44" name="Rectángulo 43">
            <a:extLst>
              <a:ext uri="{FF2B5EF4-FFF2-40B4-BE49-F238E27FC236}">
                <a16:creationId xmlns:a16="http://schemas.microsoft.com/office/drawing/2014/main" id="{228DB17E-6B56-4BC4-B802-AE54E7824665}"/>
              </a:ext>
            </a:extLst>
          </p:cNvPr>
          <p:cNvSpPr/>
          <p:nvPr/>
        </p:nvSpPr>
        <p:spPr>
          <a:xfrm>
            <a:off x="4245672" y="464410"/>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6</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45" name="Rectángulo 44">
            <a:extLst>
              <a:ext uri="{FF2B5EF4-FFF2-40B4-BE49-F238E27FC236}">
                <a16:creationId xmlns:a16="http://schemas.microsoft.com/office/drawing/2014/main" id="{9C6366F2-1E08-43E4-81B1-2124F67F881D}"/>
              </a:ext>
            </a:extLst>
          </p:cNvPr>
          <p:cNvSpPr/>
          <p:nvPr/>
        </p:nvSpPr>
        <p:spPr>
          <a:xfrm>
            <a:off x="4641760" y="464410"/>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7</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46" name="Rectángulo 45">
            <a:extLst>
              <a:ext uri="{FF2B5EF4-FFF2-40B4-BE49-F238E27FC236}">
                <a16:creationId xmlns:a16="http://schemas.microsoft.com/office/drawing/2014/main" id="{4C08DD39-ADF9-4D7F-930F-A889D69D6021}"/>
              </a:ext>
            </a:extLst>
          </p:cNvPr>
          <p:cNvSpPr/>
          <p:nvPr/>
        </p:nvSpPr>
        <p:spPr>
          <a:xfrm>
            <a:off x="5034185" y="464410"/>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11</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47" name="Rectángulo 46">
            <a:extLst>
              <a:ext uri="{FF2B5EF4-FFF2-40B4-BE49-F238E27FC236}">
                <a16:creationId xmlns:a16="http://schemas.microsoft.com/office/drawing/2014/main" id="{EA09514D-C506-4D57-B97A-5D89F8F42FAD}"/>
              </a:ext>
            </a:extLst>
          </p:cNvPr>
          <p:cNvSpPr/>
          <p:nvPr/>
        </p:nvSpPr>
        <p:spPr>
          <a:xfrm>
            <a:off x="5428011" y="464410"/>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3</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50" name="Rectángulo 49">
            <a:extLst>
              <a:ext uri="{FF2B5EF4-FFF2-40B4-BE49-F238E27FC236}">
                <a16:creationId xmlns:a16="http://schemas.microsoft.com/office/drawing/2014/main" id="{B8A381EE-B52C-46F7-8A06-8E27632A8A3D}"/>
              </a:ext>
            </a:extLst>
          </p:cNvPr>
          <p:cNvSpPr/>
          <p:nvPr/>
        </p:nvSpPr>
        <p:spPr>
          <a:xfrm>
            <a:off x="5823154" y="464410"/>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5</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51" name="Rectángulo 50">
            <a:extLst>
              <a:ext uri="{FF2B5EF4-FFF2-40B4-BE49-F238E27FC236}">
                <a16:creationId xmlns:a16="http://schemas.microsoft.com/office/drawing/2014/main" id="{37841313-53E5-4F9A-BC4C-7193D1CDB07A}"/>
              </a:ext>
            </a:extLst>
          </p:cNvPr>
          <p:cNvSpPr/>
          <p:nvPr/>
        </p:nvSpPr>
        <p:spPr>
          <a:xfrm>
            <a:off x="1889947" y="67444"/>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C00000"/>
                </a:solidFill>
                <a:effectLst/>
                <a:uLnTx/>
                <a:uFillTx/>
                <a:latin typeface="Calibri"/>
                <a:ea typeface="+mn-ea"/>
                <a:cs typeface="+mn-cs"/>
              </a:rPr>
              <a:t>H</a:t>
            </a:r>
            <a:endParaRPr kumimoji="0" lang="es-HN" sz="1800" b="1" i="0" u="none" strike="noStrike" kern="1200" cap="none" spc="0" normalizeH="0" baseline="0" noProof="0" dirty="0">
              <a:ln>
                <a:noFill/>
              </a:ln>
              <a:solidFill>
                <a:srgbClr val="C00000"/>
              </a:solidFill>
              <a:effectLst/>
              <a:uLnTx/>
              <a:uFillTx/>
              <a:latin typeface="Calibri"/>
              <a:ea typeface="+mn-ea"/>
              <a:cs typeface="+mn-cs"/>
            </a:endParaRPr>
          </a:p>
        </p:txBody>
      </p:sp>
      <p:sp>
        <p:nvSpPr>
          <p:cNvPr id="52" name="Rectángulo 51">
            <a:extLst>
              <a:ext uri="{FF2B5EF4-FFF2-40B4-BE49-F238E27FC236}">
                <a16:creationId xmlns:a16="http://schemas.microsoft.com/office/drawing/2014/main" id="{7E9BAA94-C100-42BD-9712-BAAC9C059261}"/>
              </a:ext>
            </a:extLst>
          </p:cNvPr>
          <p:cNvSpPr/>
          <p:nvPr/>
        </p:nvSpPr>
        <p:spPr>
          <a:xfrm>
            <a:off x="3850867" y="67444"/>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C00000"/>
                </a:solidFill>
                <a:effectLst/>
                <a:uLnTx/>
                <a:uFillTx/>
                <a:latin typeface="Calibri"/>
                <a:ea typeface="+mn-ea"/>
                <a:cs typeface="+mn-cs"/>
              </a:rPr>
              <a:t>H</a:t>
            </a:r>
            <a:endParaRPr kumimoji="0" lang="es-HN" sz="1800" b="1" i="0" u="none" strike="noStrike" kern="1200" cap="none" spc="0" normalizeH="0" baseline="0" noProof="0" dirty="0">
              <a:ln>
                <a:noFill/>
              </a:ln>
              <a:solidFill>
                <a:srgbClr val="C00000"/>
              </a:solidFill>
              <a:effectLst/>
              <a:uLnTx/>
              <a:uFillTx/>
              <a:latin typeface="Calibri"/>
              <a:ea typeface="+mn-ea"/>
              <a:cs typeface="+mn-cs"/>
            </a:endParaRPr>
          </a:p>
        </p:txBody>
      </p:sp>
      <p:pic>
        <p:nvPicPr>
          <p:cNvPr id="53" name="Imagen 52">
            <a:extLst>
              <a:ext uri="{FF2B5EF4-FFF2-40B4-BE49-F238E27FC236}">
                <a16:creationId xmlns:a16="http://schemas.microsoft.com/office/drawing/2014/main" id="{65D297AD-4087-4AB7-99A1-7AE3F27AB382}"/>
              </a:ext>
            </a:extLst>
          </p:cNvPr>
          <p:cNvPicPr>
            <a:picLocks noChangeAspect="1"/>
          </p:cNvPicPr>
          <p:nvPr/>
        </p:nvPicPr>
        <p:blipFill>
          <a:blip r:embed="rId2"/>
          <a:stretch>
            <a:fillRect/>
          </a:stretch>
        </p:blipFill>
        <p:spPr>
          <a:xfrm>
            <a:off x="4583987" y="1439311"/>
            <a:ext cx="1413113" cy="1411467"/>
          </a:xfrm>
          <a:prstGeom prst="rect">
            <a:avLst/>
          </a:prstGeom>
        </p:spPr>
      </p:pic>
      <p:sp>
        <p:nvSpPr>
          <p:cNvPr id="54" name="CuadroTexto 53">
            <a:extLst>
              <a:ext uri="{FF2B5EF4-FFF2-40B4-BE49-F238E27FC236}">
                <a16:creationId xmlns:a16="http://schemas.microsoft.com/office/drawing/2014/main" id="{853A7147-8C03-4A0C-9BDB-8CBDDEA253E6}"/>
              </a:ext>
            </a:extLst>
          </p:cNvPr>
          <p:cNvSpPr txBox="1"/>
          <p:nvPr/>
        </p:nvSpPr>
        <p:spPr>
          <a:xfrm>
            <a:off x="5144736" y="1439311"/>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0</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55" name="CuadroTexto 54">
            <a:extLst>
              <a:ext uri="{FF2B5EF4-FFF2-40B4-BE49-F238E27FC236}">
                <a16:creationId xmlns:a16="http://schemas.microsoft.com/office/drawing/2014/main" id="{14386605-5C6A-426F-8D42-3C695E1F6F81}"/>
              </a:ext>
            </a:extLst>
          </p:cNvPr>
          <p:cNvSpPr txBox="1"/>
          <p:nvPr/>
        </p:nvSpPr>
        <p:spPr>
          <a:xfrm>
            <a:off x="5147014" y="1782919"/>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3</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56" name="CuadroTexto 55">
            <a:extLst>
              <a:ext uri="{FF2B5EF4-FFF2-40B4-BE49-F238E27FC236}">
                <a16:creationId xmlns:a16="http://schemas.microsoft.com/office/drawing/2014/main" id="{B33405AB-5EAA-464C-9AEA-4FA3CF9DF769}"/>
              </a:ext>
            </a:extLst>
          </p:cNvPr>
          <p:cNvSpPr txBox="1"/>
          <p:nvPr/>
        </p:nvSpPr>
        <p:spPr>
          <a:xfrm>
            <a:off x="5143582" y="2119322"/>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6</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57" name="CuadroTexto 56">
            <a:extLst>
              <a:ext uri="{FF2B5EF4-FFF2-40B4-BE49-F238E27FC236}">
                <a16:creationId xmlns:a16="http://schemas.microsoft.com/office/drawing/2014/main" id="{ECB9DE04-6E0F-44EA-A843-39E0DAFE0FF8}"/>
              </a:ext>
            </a:extLst>
          </p:cNvPr>
          <p:cNvSpPr txBox="1"/>
          <p:nvPr/>
        </p:nvSpPr>
        <p:spPr>
          <a:xfrm>
            <a:off x="5143582" y="2437205"/>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7</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58" name="Rectángulo 57">
            <a:extLst>
              <a:ext uri="{FF2B5EF4-FFF2-40B4-BE49-F238E27FC236}">
                <a16:creationId xmlns:a16="http://schemas.microsoft.com/office/drawing/2014/main" id="{7E820149-E8F4-4D66-9E53-2454FE2D6A3D}"/>
              </a:ext>
            </a:extLst>
          </p:cNvPr>
          <p:cNvSpPr/>
          <p:nvPr/>
        </p:nvSpPr>
        <p:spPr>
          <a:xfrm>
            <a:off x="6124162" y="1521813"/>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59" name="Rectángulo 58">
            <a:extLst>
              <a:ext uri="{FF2B5EF4-FFF2-40B4-BE49-F238E27FC236}">
                <a16:creationId xmlns:a16="http://schemas.microsoft.com/office/drawing/2014/main" id="{ED8B99E9-ECEE-4078-8CA4-AF16ED4CC03B}"/>
              </a:ext>
            </a:extLst>
          </p:cNvPr>
          <p:cNvSpPr/>
          <p:nvPr/>
        </p:nvSpPr>
        <p:spPr>
          <a:xfrm>
            <a:off x="6124162" y="187000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60" name="Rectángulo 59">
            <a:extLst>
              <a:ext uri="{FF2B5EF4-FFF2-40B4-BE49-F238E27FC236}">
                <a16:creationId xmlns:a16="http://schemas.microsoft.com/office/drawing/2014/main" id="{DE6C0E8F-2AF4-48BD-9567-8821EE3E143C}"/>
              </a:ext>
            </a:extLst>
          </p:cNvPr>
          <p:cNvSpPr/>
          <p:nvPr/>
        </p:nvSpPr>
        <p:spPr>
          <a:xfrm>
            <a:off x="6124162" y="2218203"/>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61" name="Rectángulo 60">
            <a:extLst>
              <a:ext uri="{FF2B5EF4-FFF2-40B4-BE49-F238E27FC236}">
                <a16:creationId xmlns:a16="http://schemas.microsoft.com/office/drawing/2014/main" id="{606AA60F-F83A-410E-9E6C-9DB355C691D2}"/>
              </a:ext>
            </a:extLst>
          </p:cNvPr>
          <p:cNvSpPr/>
          <p:nvPr/>
        </p:nvSpPr>
        <p:spPr>
          <a:xfrm>
            <a:off x="6124162" y="2560899"/>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pic>
        <p:nvPicPr>
          <p:cNvPr id="62" name="Imagen 61">
            <a:extLst>
              <a:ext uri="{FF2B5EF4-FFF2-40B4-BE49-F238E27FC236}">
                <a16:creationId xmlns:a16="http://schemas.microsoft.com/office/drawing/2014/main" id="{50FF03BD-2AFA-4DE7-80D4-ECBEE7CB2FB3}"/>
              </a:ext>
            </a:extLst>
          </p:cNvPr>
          <p:cNvPicPr>
            <a:picLocks noChangeAspect="1"/>
          </p:cNvPicPr>
          <p:nvPr/>
        </p:nvPicPr>
        <p:blipFill>
          <a:blip r:embed="rId2"/>
          <a:stretch>
            <a:fillRect/>
          </a:stretch>
        </p:blipFill>
        <p:spPr>
          <a:xfrm>
            <a:off x="6488233" y="1446517"/>
            <a:ext cx="1413113" cy="1411467"/>
          </a:xfrm>
          <a:prstGeom prst="rect">
            <a:avLst/>
          </a:prstGeom>
        </p:spPr>
      </p:pic>
      <p:sp>
        <p:nvSpPr>
          <p:cNvPr id="63" name="CuadroTexto 62">
            <a:extLst>
              <a:ext uri="{FF2B5EF4-FFF2-40B4-BE49-F238E27FC236}">
                <a16:creationId xmlns:a16="http://schemas.microsoft.com/office/drawing/2014/main" id="{A91DD13B-4376-422E-AE4D-9DDF4A4DD889}"/>
              </a:ext>
            </a:extLst>
          </p:cNvPr>
          <p:cNvSpPr txBox="1"/>
          <p:nvPr/>
        </p:nvSpPr>
        <p:spPr>
          <a:xfrm>
            <a:off x="7048982" y="1446517"/>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0</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64" name="CuadroTexto 63">
            <a:extLst>
              <a:ext uri="{FF2B5EF4-FFF2-40B4-BE49-F238E27FC236}">
                <a16:creationId xmlns:a16="http://schemas.microsoft.com/office/drawing/2014/main" id="{045071C4-9E4E-4A0D-8AF6-316865A9CE3D}"/>
              </a:ext>
            </a:extLst>
          </p:cNvPr>
          <p:cNvSpPr txBox="1"/>
          <p:nvPr/>
        </p:nvSpPr>
        <p:spPr>
          <a:xfrm>
            <a:off x="6986012" y="1800548"/>
            <a:ext cx="4152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11</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65" name="CuadroTexto 64">
            <a:extLst>
              <a:ext uri="{FF2B5EF4-FFF2-40B4-BE49-F238E27FC236}">
                <a16:creationId xmlns:a16="http://schemas.microsoft.com/office/drawing/2014/main" id="{B652FF8C-208C-47BA-B84B-515E0BEFF5EE}"/>
              </a:ext>
            </a:extLst>
          </p:cNvPr>
          <p:cNvSpPr txBox="1"/>
          <p:nvPr/>
        </p:nvSpPr>
        <p:spPr>
          <a:xfrm>
            <a:off x="7047828" y="2126528"/>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6</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66" name="CuadroTexto 65">
            <a:extLst>
              <a:ext uri="{FF2B5EF4-FFF2-40B4-BE49-F238E27FC236}">
                <a16:creationId xmlns:a16="http://schemas.microsoft.com/office/drawing/2014/main" id="{C7C94F33-C822-46E7-8742-FEC565B0A72F}"/>
              </a:ext>
            </a:extLst>
          </p:cNvPr>
          <p:cNvSpPr txBox="1"/>
          <p:nvPr/>
        </p:nvSpPr>
        <p:spPr>
          <a:xfrm>
            <a:off x="7047828" y="2444411"/>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7</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67" name="Rectángulo 66">
            <a:extLst>
              <a:ext uri="{FF2B5EF4-FFF2-40B4-BE49-F238E27FC236}">
                <a16:creationId xmlns:a16="http://schemas.microsoft.com/office/drawing/2014/main" id="{2B5B67C0-1516-4BB5-87CA-366AFA12A7F0}"/>
              </a:ext>
            </a:extLst>
          </p:cNvPr>
          <p:cNvSpPr/>
          <p:nvPr/>
        </p:nvSpPr>
        <p:spPr>
          <a:xfrm>
            <a:off x="8028408" y="1529019"/>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68" name="Rectángulo 67">
            <a:extLst>
              <a:ext uri="{FF2B5EF4-FFF2-40B4-BE49-F238E27FC236}">
                <a16:creationId xmlns:a16="http://schemas.microsoft.com/office/drawing/2014/main" id="{67D6466D-30AF-4344-84B4-BCE40F84857E}"/>
              </a:ext>
            </a:extLst>
          </p:cNvPr>
          <p:cNvSpPr/>
          <p:nvPr/>
        </p:nvSpPr>
        <p:spPr>
          <a:xfrm>
            <a:off x="8028408" y="187721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69" name="Rectángulo 68">
            <a:extLst>
              <a:ext uri="{FF2B5EF4-FFF2-40B4-BE49-F238E27FC236}">
                <a16:creationId xmlns:a16="http://schemas.microsoft.com/office/drawing/2014/main" id="{1E0C64F0-4444-45F5-B18F-EECBA3ADAC23}"/>
              </a:ext>
            </a:extLst>
          </p:cNvPr>
          <p:cNvSpPr/>
          <p:nvPr/>
        </p:nvSpPr>
        <p:spPr>
          <a:xfrm>
            <a:off x="8028408" y="2225409"/>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70" name="Rectángulo 69">
            <a:extLst>
              <a:ext uri="{FF2B5EF4-FFF2-40B4-BE49-F238E27FC236}">
                <a16:creationId xmlns:a16="http://schemas.microsoft.com/office/drawing/2014/main" id="{59E4697F-D6AA-41AC-9135-9E82192797DD}"/>
              </a:ext>
            </a:extLst>
          </p:cNvPr>
          <p:cNvSpPr/>
          <p:nvPr/>
        </p:nvSpPr>
        <p:spPr>
          <a:xfrm>
            <a:off x="8028408" y="256810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pic>
        <p:nvPicPr>
          <p:cNvPr id="80" name="Imagen 79">
            <a:extLst>
              <a:ext uri="{FF2B5EF4-FFF2-40B4-BE49-F238E27FC236}">
                <a16:creationId xmlns:a16="http://schemas.microsoft.com/office/drawing/2014/main" id="{713D1F21-3FF9-4B14-B392-2508853910BC}"/>
              </a:ext>
            </a:extLst>
          </p:cNvPr>
          <p:cNvPicPr>
            <a:picLocks noChangeAspect="1"/>
          </p:cNvPicPr>
          <p:nvPr/>
        </p:nvPicPr>
        <p:blipFill>
          <a:blip r:embed="rId2"/>
          <a:stretch>
            <a:fillRect/>
          </a:stretch>
        </p:blipFill>
        <p:spPr>
          <a:xfrm>
            <a:off x="2700334" y="3365662"/>
            <a:ext cx="1413113" cy="1411467"/>
          </a:xfrm>
          <a:prstGeom prst="rect">
            <a:avLst/>
          </a:prstGeom>
        </p:spPr>
      </p:pic>
      <p:sp>
        <p:nvSpPr>
          <p:cNvPr id="81" name="CuadroTexto 80">
            <a:extLst>
              <a:ext uri="{FF2B5EF4-FFF2-40B4-BE49-F238E27FC236}">
                <a16:creationId xmlns:a16="http://schemas.microsoft.com/office/drawing/2014/main" id="{10EE6107-6106-45B1-8031-318527AC9887}"/>
              </a:ext>
            </a:extLst>
          </p:cNvPr>
          <p:cNvSpPr txBox="1"/>
          <p:nvPr/>
        </p:nvSpPr>
        <p:spPr>
          <a:xfrm>
            <a:off x="3261083" y="3365662"/>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3</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82" name="CuadroTexto 81">
            <a:extLst>
              <a:ext uri="{FF2B5EF4-FFF2-40B4-BE49-F238E27FC236}">
                <a16:creationId xmlns:a16="http://schemas.microsoft.com/office/drawing/2014/main" id="{B47C1E39-6031-4D61-AE2A-D3BA75990071}"/>
              </a:ext>
            </a:extLst>
          </p:cNvPr>
          <p:cNvSpPr txBox="1"/>
          <p:nvPr/>
        </p:nvSpPr>
        <p:spPr>
          <a:xfrm>
            <a:off x="3198113" y="3719693"/>
            <a:ext cx="4152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11</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83" name="CuadroTexto 82">
            <a:extLst>
              <a:ext uri="{FF2B5EF4-FFF2-40B4-BE49-F238E27FC236}">
                <a16:creationId xmlns:a16="http://schemas.microsoft.com/office/drawing/2014/main" id="{E75132B2-51F4-4F77-BD68-2C6E4BB3B8E2}"/>
              </a:ext>
            </a:extLst>
          </p:cNvPr>
          <p:cNvSpPr txBox="1"/>
          <p:nvPr/>
        </p:nvSpPr>
        <p:spPr>
          <a:xfrm>
            <a:off x="3259929" y="4045673"/>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5</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84" name="CuadroTexto 83">
            <a:extLst>
              <a:ext uri="{FF2B5EF4-FFF2-40B4-BE49-F238E27FC236}">
                <a16:creationId xmlns:a16="http://schemas.microsoft.com/office/drawing/2014/main" id="{998F8C3B-EDDB-4921-99F9-3023BAFDFF66}"/>
              </a:ext>
            </a:extLst>
          </p:cNvPr>
          <p:cNvSpPr txBox="1"/>
          <p:nvPr/>
        </p:nvSpPr>
        <p:spPr>
          <a:xfrm>
            <a:off x="3259929" y="4363556"/>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7</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85" name="Rectángulo 84">
            <a:extLst>
              <a:ext uri="{FF2B5EF4-FFF2-40B4-BE49-F238E27FC236}">
                <a16:creationId xmlns:a16="http://schemas.microsoft.com/office/drawing/2014/main" id="{4F592817-2757-4697-BDC3-5FE29AA390C9}"/>
              </a:ext>
            </a:extLst>
          </p:cNvPr>
          <p:cNvSpPr/>
          <p:nvPr/>
        </p:nvSpPr>
        <p:spPr>
          <a:xfrm>
            <a:off x="4240509" y="344816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86" name="Rectángulo 85">
            <a:extLst>
              <a:ext uri="{FF2B5EF4-FFF2-40B4-BE49-F238E27FC236}">
                <a16:creationId xmlns:a16="http://schemas.microsoft.com/office/drawing/2014/main" id="{24AA8E1F-5670-476D-8388-F56C5D80755D}"/>
              </a:ext>
            </a:extLst>
          </p:cNvPr>
          <p:cNvSpPr/>
          <p:nvPr/>
        </p:nvSpPr>
        <p:spPr>
          <a:xfrm>
            <a:off x="4240509" y="3796359"/>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87" name="Rectángulo 86">
            <a:extLst>
              <a:ext uri="{FF2B5EF4-FFF2-40B4-BE49-F238E27FC236}">
                <a16:creationId xmlns:a16="http://schemas.microsoft.com/office/drawing/2014/main" id="{C923B17E-EF0B-47A6-AF7C-5A593F8E568D}"/>
              </a:ext>
            </a:extLst>
          </p:cNvPr>
          <p:cNvSpPr/>
          <p:nvPr/>
        </p:nvSpPr>
        <p:spPr>
          <a:xfrm>
            <a:off x="4240509" y="414455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88" name="Rectángulo 87">
            <a:extLst>
              <a:ext uri="{FF2B5EF4-FFF2-40B4-BE49-F238E27FC236}">
                <a16:creationId xmlns:a16="http://schemas.microsoft.com/office/drawing/2014/main" id="{ED232956-E54D-40AE-B3C2-BE1DCA5A4582}"/>
              </a:ext>
            </a:extLst>
          </p:cNvPr>
          <p:cNvSpPr/>
          <p:nvPr/>
        </p:nvSpPr>
        <p:spPr>
          <a:xfrm>
            <a:off x="4240509" y="4487250"/>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89" name="CuadroTexto 88">
                <a:extLst>
                  <a:ext uri="{FF2B5EF4-FFF2-40B4-BE49-F238E27FC236}">
                    <a16:creationId xmlns:a16="http://schemas.microsoft.com/office/drawing/2014/main" id="{CDC2015A-0686-4273-881A-3099505F3030}"/>
                  </a:ext>
                </a:extLst>
              </p:cNvPr>
              <p:cNvSpPr txBox="1"/>
              <p:nvPr/>
            </p:nvSpPr>
            <p:spPr>
              <a:xfrm>
                <a:off x="6173824" y="4222193"/>
                <a:ext cx="585097" cy="51302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H</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num>
                        <m:den>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15</m:t>
                          </m:r>
                        </m:den>
                      </m:f>
                    </m:oMath>
                  </m:oMathPara>
                </a14:m>
                <a:endParaRPr kumimoji="0" lang="es-HN"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89" name="CuadroTexto 88">
                <a:extLst>
                  <a:ext uri="{FF2B5EF4-FFF2-40B4-BE49-F238E27FC236}">
                    <a16:creationId xmlns:a16="http://schemas.microsoft.com/office/drawing/2014/main" id="{CDC2015A-0686-4273-881A-3099505F3030}"/>
                  </a:ext>
                </a:extLst>
              </p:cNvPr>
              <p:cNvSpPr txBox="1">
                <a:spLocks noRot="1" noChangeAspect="1" noMove="1" noResize="1" noEditPoints="1" noAdjustHandles="1" noChangeArrowheads="1" noChangeShapeType="1" noTextEdit="1"/>
              </p:cNvSpPr>
              <p:nvPr/>
            </p:nvSpPr>
            <p:spPr>
              <a:xfrm>
                <a:off x="6173824" y="4222193"/>
                <a:ext cx="585097" cy="513026"/>
              </a:xfrm>
              <a:prstGeom prst="rect">
                <a:avLst/>
              </a:prstGeom>
              <a:blipFill>
                <a:blip r:embed="rId3"/>
                <a:stretch>
                  <a:fillRect/>
                </a:stretch>
              </a:blipFill>
            </p:spPr>
            <p:txBody>
              <a:bodyPr/>
              <a:lstStyle/>
              <a:p>
                <a:r>
                  <a:rPr lang="es-HN">
                    <a:noFill/>
                  </a:rPr>
                  <a:t> </a:t>
                </a:r>
              </a:p>
            </p:txBody>
          </p:sp>
        </mc:Fallback>
      </mc:AlternateContent>
      <p:sp>
        <p:nvSpPr>
          <p:cNvPr id="90" name="Rectángulo 89">
            <a:extLst>
              <a:ext uri="{FF2B5EF4-FFF2-40B4-BE49-F238E27FC236}">
                <a16:creationId xmlns:a16="http://schemas.microsoft.com/office/drawing/2014/main" id="{8DF2E3A2-E824-468E-88A9-38E6A14F5B8A}"/>
              </a:ext>
            </a:extLst>
          </p:cNvPr>
          <p:cNvSpPr/>
          <p:nvPr/>
        </p:nvSpPr>
        <p:spPr>
          <a:xfrm>
            <a:off x="3061030" y="464410"/>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5</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pic>
        <p:nvPicPr>
          <p:cNvPr id="91" name="Imagen 90">
            <a:extLst>
              <a:ext uri="{FF2B5EF4-FFF2-40B4-BE49-F238E27FC236}">
                <a16:creationId xmlns:a16="http://schemas.microsoft.com/office/drawing/2014/main" id="{EFB4BE86-F2D8-4864-A96E-4C149CCF520E}"/>
              </a:ext>
            </a:extLst>
          </p:cNvPr>
          <p:cNvPicPr>
            <a:picLocks noChangeAspect="1"/>
          </p:cNvPicPr>
          <p:nvPr/>
        </p:nvPicPr>
        <p:blipFill>
          <a:blip r:embed="rId2"/>
          <a:stretch>
            <a:fillRect/>
          </a:stretch>
        </p:blipFill>
        <p:spPr>
          <a:xfrm>
            <a:off x="817513" y="1450468"/>
            <a:ext cx="1413113" cy="1411467"/>
          </a:xfrm>
          <a:prstGeom prst="rect">
            <a:avLst/>
          </a:prstGeom>
        </p:spPr>
      </p:pic>
      <p:sp>
        <p:nvSpPr>
          <p:cNvPr id="92" name="CuadroTexto 91">
            <a:extLst>
              <a:ext uri="{FF2B5EF4-FFF2-40B4-BE49-F238E27FC236}">
                <a16:creationId xmlns:a16="http://schemas.microsoft.com/office/drawing/2014/main" id="{3329D676-BCA7-4B6F-B6F5-82E62A29BF9A}"/>
              </a:ext>
            </a:extLst>
          </p:cNvPr>
          <p:cNvSpPr txBox="1"/>
          <p:nvPr/>
        </p:nvSpPr>
        <p:spPr>
          <a:xfrm>
            <a:off x="1378262" y="1450468"/>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0</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93" name="CuadroTexto 92">
            <a:extLst>
              <a:ext uri="{FF2B5EF4-FFF2-40B4-BE49-F238E27FC236}">
                <a16:creationId xmlns:a16="http://schemas.microsoft.com/office/drawing/2014/main" id="{3D8DB45C-9DF7-4435-87EB-AC811E27634E}"/>
              </a:ext>
            </a:extLst>
          </p:cNvPr>
          <p:cNvSpPr txBox="1"/>
          <p:nvPr/>
        </p:nvSpPr>
        <p:spPr>
          <a:xfrm>
            <a:off x="1380540" y="1794076"/>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3</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94" name="CuadroTexto 93">
            <a:extLst>
              <a:ext uri="{FF2B5EF4-FFF2-40B4-BE49-F238E27FC236}">
                <a16:creationId xmlns:a16="http://schemas.microsoft.com/office/drawing/2014/main" id="{1421A2E9-8702-4B44-9C58-71F2153AA81F}"/>
              </a:ext>
            </a:extLst>
          </p:cNvPr>
          <p:cNvSpPr txBox="1"/>
          <p:nvPr/>
        </p:nvSpPr>
        <p:spPr>
          <a:xfrm>
            <a:off x="1377108" y="2130479"/>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2</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95" name="CuadroTexto 94">
            <a:extLst>
              <a:ext uri="{FF2B5EF4-FFF2-40B4-BE49-F238E27FC236}">
                <a16:creationId xmlns:a16="http://schemas.microsoft.com/office/drawing/2014/main" id="{74F15E4E-C6DD-4E0F-90A7-AA79892C06E9}"/>
              </a:ext>
            </a:extLst>
          </p:cNvPr>
          <p:cNvSpPr txBox="1"/>
          <p:nvPr/>
        </p:nvSpPr>
        <p:spPr>
          <a:xfrm>
            <a:off x="1377108" y="2448362"/>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5</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96" name="Rectángulo 95">
            <a:extLst>
              <a:ext uri="{FF2B5EF4-FFF2-40B4-BE49-F238E27FC236}">
                <a16:creationId xmlns:a16="http://schemas.microsoft.com/office/drawing/2014/main" id="{BB19077A-BB1C-44F3-BC96-72DB573149E4}"/>
              </a:ext>
            </a:extLst>
          </p:cNvPr>
          <p:cNvSpPr/>
          <p:nvPr/>
        </p:nvSpPr>
        <p:spPr>
          <a:xfrm>
            <a:off x="2357688" y="1532970"/>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97" name="Rectángulo 96">
            <a:extLst>
              <a:ext uri="{FF2B5EF4-FFF2-40B4-BE49-F238E27FC236}">
                <a16:creationId xmlns:a16="http://schemas.microsoft.com/office/drawing/2014/main" id="{3B8700C1-2A1E-4232-8828-FF7831D19E6C}"/>
              </a:ext>
            </a:extLst>
          </p:cNvPr>
          <p:cNvSpPr/>
          <p:nvPr/>
        </p:nvSpPr>
        <p:spPr>
          <a:xfrm>
            <a:off x="2357688" y="188116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98" name="Rectángulo 97">
            <a:extLst>
              <a:ext uri="{FF2B5EF4-FFF2-40B4-BE49-F238E27FC236}">
                <a16:creationId xmlns:a16="http://schemas.microsoft.com/office/drawing/2014/main" id="{6551B01B-3124-4B17-AC55-1E7878BE41F6}"/>
              </a:ext>
            </a:extLst>
          </p:cNvPr>
          <p:cNvSpPr/>
          <p:nvPr/>
        </p:nvSpPr>
        <p:spPr>
          <a:xfrm>
            <a:off x="2357688" y="2229360"/>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99" name="Rectángulo 98">
            <a:extLst>
              <a:ext uri="{FF2B5EF4-FFF2-40B4-BE49-F238E27FC236}">
                <a16:creationId xmlns:a16="http://schemas.microsoft.com/office/drawing/2014/main" id="{7390EFA3-F77D-4CCF-90DB-1CF9FBE1CD26}"/>
              </a:ext>
            </a:extLst>
          </p:cNvPr>
          <p:cNvSpPr/>
          <p:nvPr/>
        </p:nvSpPr>
        <p:spPr>
          <a:xfrm>
            <a:off x="2357688" y="2572056"/>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pic>
        <p:nvPicPr>
          <p:cNvPr id="100" name="Imagen 99">
            <a:extLst>
              <a:ext uri="{FF2B5EF4-FFF2-40B4-BE49-F238E27FC236}">
                <a16:creationId xmlns:a16="http://schemas.microsoft.com/office/drawing/2014/main" id="{8B5B3A74-6788-4B82-AC23-E88845E8236D}"/>
              </a:ext>
            </a:extLst>
          </p:cNvPr>
          <p:cNvPicPr>
            <a:picLocks noChangeAspect="1"/>
          </p:cNvPicPr>
          <p:nvPr/>
        </p:nvPicPr>
        <p:blipFill>
          <a:blip r:embed="rId2"/>
          <a:stretch>
            <a:fillRect/>
          </a:stretch>
        </p:blipFill>
        <p:spPr>
          <a:xfrm>
            <a:off x="817513" y="3383291"/>
            <a:ext cx="1413113" cy="1411467"/>
          </a:xfrm>
          <a:prstGeom prst="rect">
            <a:avLst/>
          </a:prstGeom>
        </p:spPr>
      </p:pic>
      <p:sp>
        <p:nvSpPr>
          <p:cNvPr id="101" name="CuadroTexto 100">
            <a:extLst>
              <a:ext uri="{FF2B5EF4-FFF2-40B4-BE49-F238E27FC236}">
                <a16:creationId xmlns:a16="http://schemas.microsoft.com/office/drawing/2014/main" id="{D1B17B52-B35D-4E6C-B01C-4F37D4DBBF04}"/>
              </a:ext>
            </a:extLst>
          </p:cNvPr>
          <p:cNvSpPr txBox="1"/>
          <p:nvPr/>
        </p:nvSpPr>
        <p:spPr>
          <a:xfrm>
            <a:off x="1378262" y="3383291"/>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3</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02" name="CuadroTexto 101">
            <a:extLst>
              <a:ext uri="{FF2B5EF4-FFF2-40B4-BE49-F238E27FC236}">
                <a16:creationId xmlns:a16="http://schemas.microsoft.com/office/drawing/2014/main" id="{6306F55B-6FF9-4840-8890-80E476F0DE4C}"/>
              </a:ext>
            </a:extLst>
          </p:cNvPr>
          <p:cNvSpPr txBox="1"/>
          <p:nvPr/>
        </p:nvSpPr>
        <p:spPr>
          <a:xfrm>
            <a:off x="1315292" y="3737322"/>
            <a:ext cx="4152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11</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03" name="CuadroTexto 102">
            <a:extLst>
              <a:ext uri="{FF2B5EF4-FFF2-40B4-BE49-F238E27FC236}">
                <a16:creationId xmlns:a16="http://schemas.microsoft.com/office/drawing/2014/main" id="{32CCAE9F-9F5F-4899-AEA2-087A58B80E2E}"/>
              </a:ext>
            </a:extLst>
          </p:cNvPr>
          <p:cNvSpPr txBox="1"/>
          <p:nvPr/>
        </p:nvSpPr>
        <p:spPr>
          <a:xfrm>
            <a:off x="1377108" y="4063302"/>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6</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04" name="CuadroTexto 103">
            <a:extLst>
              <a:ext uri="{FF2B5EF4-FFF2-40B4-BE49-F238E27FC236}">
                <a16:creationId xmlns:a16="http://schemas.microsoft.com/office/drawing/2014/main" id="{76CA20A8-4942-451B-8F1E-6C423976E061}"/>
              </a:ext>
            </a:extLst>
          </p:cNvPr>
          <p:cNvSpPr txBox="1"/>
          <p:nvPr/>
        </p:nvSpPr>
        <p:spPr>
          <a:xfrm>
            <a:off x="1377108" y="4381185"/>
            <a:ext cx="291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7</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05" name="Rectángulo 104">
            <a:extLst>
              <a:ext uri="{FF2B5EF4-FFF2-40B4-BE49-F238E27FC236}">
                <a16:creationId xmlns:a16="http://schemas.microsoft.com/office/drawing/2014/main" id="{90AF58AC-8728-4ECA-863B-C1478DCC331F}"/>
              </a:ext>
            </a:extLst>
          </p:cNvPr>
          <p:cNvSpPr/>
          <p:nvPr/>
        </p:nvSpPr>
        <p:spPr>
          <a:xfrm>
            <a:off x="2357688" y="3465793"/>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6" name="Rectángulo 105">
            <a:extLst>
              <a:ext uri="{FF2B5EF4-FFF2-40B4-BE49-F238E27FC236}">
                <a16:creationId xmlns:a16="http://schemas.microsoft.com/office/drawing/2014/main" id="{AC52CBC5-0D00-4492-8408-954911A7A233}"/>
              </a:ext>
            </a:extLst>
          </p:cNvPr>
          <p:cNvSpPr/>
          <p:nvPr/>
        </p:nvSpPr>
        <p:spPr>
          <a:xfrm>
            <a:off x="2357688" y="381398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7" name="Rectángulo 106">
            <a:extLst>
              <a:ext uri="{FF2B5EF4-FFF2-40B4-BE49-F238E27FC236}">
                <a16:creationId xmlns:a16="http://schemas.microsoft.com/office/drawing/2014/main" id="{248F25FD-ADB7-418F-B74F-CEAADDC140E6}"/>
              </a:ext>
            </a:extLst>
          </p:cNvPr>
          <p:cNvSpPr/>
          <p:nvPr/>
        </p:nvSpPr>
        <p:spPr>
          <a:xfrm>
            <a:off x="2357688" y="4162183"/>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8" name="Rectángulo 107">
            <a:extLst>
              <a:ext uri="{FF2B5EF4-FFF2-40B4-BE49-F238E27FC236}">
                <a16:creationId xmlns:a16="http://schemas.microsoft.com/office/drawing/2014/main" id="{15CC9609-5065-45F7-8F5E-441EAAEA8EE0}"/>
              </a:ext>
            </a:extLst>
          </p:cNvPr>
          <p:cNvSpPr/>
          <p:nvPr/>
        </p:nvSpPr>
        <p:spPr>
          <a:xfrm>
            <a:off x="2357688" y="4504879"/>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Tree>
    <p:extLst>
      <p:ext uri="{BB962C8B-B14F-4D97-AF65-F5344CB8AC3E}">
        <p14:creationId xmlns:p14="http://schemas.microsoft.com/office/powerpoint/2010/main" val="2879143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EF94FE5-7FA1-4FF2-9D3C-02C55008975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BC766B0D-F5EA-4DE4-BCC5-92133F71E5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0FA221EC-7D8F-432E-BC6E-575700F1C0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Rectángulo 4">
            <a:extLst>
              <a:ext uri="{FF2B5EF4-FFF2-40B4-BE49-F238E27FC236}">
                <a16:creationId xmlns:a16="http://schemas.microsoft.com/office/drawing/2014/main" id="{38FC0300-25CF-4237-A4FD-2450EA553CB4}"/>
              </a:ext>
            </a:extLst>
          </p:cNvPr>
          <p:cNvSpPr/>
          <p:nvPr/>
        </p:nvSpPr>
        <p:spPr>
          <a:xfrm>
            <a:off x="321588" y="332656"/>
            <a:ext cx="4612392" cy="3672408"/>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white"/>
                </a:solidFill>
                <a:effectLst/>
                <a:uLnTx/>
                <a:uFillTx/>
                <a:latin typeface="Calibri"/>
                <a:ea typeface="+mn-ea"/>
                <a:cs typeface="+mn-cs"/>
              </a:rPr>
              <a:t>EJEMPLO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white"/>
                </a:solidFill>
                <a:effectLst/>
                <a:uLnTx/>
                <a:uFillTx/>
                <a:latin typeface="Calibri"/>
                <a:ea typeface="+mn-ea"/>
                <a:cs typeface="+mn-cs"/>
              </a:rPr>
              <a:t>Considere una memoria caché de asignación asociativa de ocho líneas, asumir que la caché está inicialmente vacía y el procesador direcciona los bloques de memoria principal en la secuencia siguiente: 4,3,25,8,18,6,25,8,16,35,45,22,8,3,16,25,7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white"/>
                </a:solidFill>
                <a:effectLst/>
                <a:uLnTx/>
                <a:uFillTx/>
                <a:latin typeface="Calibri"/>
                <a:ea typeface="+mn-ea"/>
                <a:cs typeface="+mn-cs"/>
              </a:rPr>
              <a:t>Si utiliza algoritmo de reemplazo LRU, el bloque 7 se almacenará en la línea: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prstClr val="white"/>
              </a:solidFill>
              <a:effectLst/>
              <a:uLnTx/>
              <a:uFillTx/>
              <a:latin typeface="Calibri"/>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Tx/>
              <a:buAutoNum type="alphaLcParenR"/>
              <a:tabLst/>
              <a:defRPr/>
            </a:pPr>
            <a:r>
              <a:rPr kumimoji="0" lang="es-ES" sz="1600" b="0" i="0" u="none" strike="noStrike" kern="1200" cap="none" spc="0" normalizeH="0" baseline="0" noProof="0" dirty="0">
                <a:ln>
                  <a:noFill/>
                </a:ln>
                <a:solidFill>
                  <a:prstClr val="white"/>
                </a:solidFill>
                <a:effectLst/>
                <a:uLnTx/>
                <a:uFillTx/>
                <a:latin typeface="Calibri"/>
                <a:ea typeface="+mn-ea"/>
                <a:cs typeface="+mn-cs"/>
              </a:rPr>
              <a:t>4</a:t>
            </a:r>
          </a:p>
          <a:p>
            <a:pPr marL="342900" marR="0" lvl="0" indent="-342900" algn="just" defTabSz="914400" rtl="0" eaLnBrk="1" fontAlgn="auto" latinLnBrk="0" hangingPunct="1">
              <a:lnSpc>
                <a:spcPct val="100000"/>
              </a:lnSpc>
              <a:spcBef>
                <a:spcPts val="0"/>
              </a:spcBef>
              <a:spcAft>
                <a:spcPts val="0"/>
              </a:spcAft>
              <a:buClrTx/>
              <a:buSzTx/>
              <a:buFontTx/>
              <a:buAutoNum type="alphaLcParenR"/>
              <a:tabLst/>
              <a:defRPr/>
            </a:pPr>
            <a:r>
              <a:rPr kumimoji="0" lang="es-ES" sz="1600" b="0" i="0" u="none" strike="noStrike" kern="1200" cap="none" spc="0" normalizeH="0" baseline="0" noProof="0" dirty="0">
                <a:ln>
                  <a:noFill/>
                </a:ln>
                <a:solidFill>
                  <a:prstClr val="white"/>
                </a:solidFill>
                <a:effectLst/>
                <a:uLnTx/>
                <a:uFillTx/>
                <a:latin typeface="Calibri"/>
                <a:ea typeface="+mn-ea"/>
                <a:cs typeface="+mn-cs"/>
              </a:rPr>
              <a:t>5</a:t>
            </a:r>
          </a:p>
          <a:p>
            <a:pPr marL="342900" marR="0" lvl="0" indent="-342900" algn="just" defTabSz="914400" rtl="0" eaLnBrk="1" fontAlgn="auto" latinLnBrk="0" hangingPunct="1">
              <a:lnSpc>
                <a:spcPct val="100000"/>
              </a:lnSpc>
              <a:spcBef>
                <a:spcPts val="0"/>
              </a:spcBef>
              <a:spcAft>
                <a:spcPts val="0"/>
              </a:spcAft>
              <a:buClrTx/>
              <a:buSzTx/>
              <a:buFontTx/>
              <a:buAutoNum type="alphaLcParenR"/>
              <a:tabLst/>
              <a:defRPr/>
            </a:pPr>
            <a:r>
              <a:rPr kumimoji="0" lang="es-ES" sz="1600" b="0" i="0" u="none" strike="noStrike" kern="1200" cap="none" spc="0" normalizeH="0" baseline="0" noProof="0" dirty="0">
                <a:ln>
                  <a:noFill/>
                </a:ln>
                <a:solidFill>
                  <a:prstClr val="white"/>
                </a:solidFill>
                <a:effectLst/>
                <a:uLnTx/>
                <a:uFillTx/>
                <a:latin typeface="Calibri"/>
                <a:ea typeface="+mn-ea"/>
                <a:cs typeface="+mn-cs"/>
              </a:rPr>
              <a:t>6</a:t>
            </a:r>
          </a:p>
          <a:p>
            <a:pPr marL="342900" marR="0" lvl="0" indent="-342900" algn="just" defTabSz="914400" rtl="0" eaLnBrk="1" fontAlgn="auto" latinLnBrk="0" hangingPunct="1">
              <a:lnSpc>
                <a:spcPct val="100000"/>
              </a:lnSpc>
              <a:spcBef>
                <a:spcPts val="0"/>
              </a:spcBef>
              <a:spcAft>
                <a:spcPts val="0"/>
              </a:spcAft>
              <a:buClrTx/>
              <a:buSzTx/>
              <a:buFontTx/>
              <a:buAutoNum type="alphaLcParenR"/>
              <a:tabLst/>
              <a:defRPr/>
            </a:pPr>
            <a:r>
              <a:rPr kumimoji="0" lang="es-ES" sz="1600" b="0" i="0" u="none" strike="noStrike" kern="1200" cap="none" spc="0" normalizeH="0" baseline="0" noProof="0" dirty="0">
                <a:ln>
                  <a:noFill/>
                </a:ln>
                <a:solidFill>
                  <a:prstClr val="white"/>
                </a:solidFill>
                <a:effectLst/>
                <a:uLnTx/>
                <a:uFillTx/>
                <a:latin typeface="Calibri"/>
                <a:ea typeface="+mn-ea"/>
                <a:cs typeface="+mn-cs"/>
              </a:rPr>
              <a:t>7</a:t>
            </a:r>
            <a:endParaRPr kumimoji="0" lang="es-HN" sz="16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1" name="Imagen 10">
            <a:extLst>
              <a:ext uri="{FF2B5EF4-FFF2-40B4-BE49-F238E27FC236}">
                <a16:creationId xmlns:a16="http://schemas.microsoft.com/office/drawing/2014/main" id="{0AEA3361-0E84-45C1-A660-C6A93699C618}"/>
              </a:ext>
            </a:extLst>
          </p:cNvPr>
          <p:cNvPicPr>
            <a:picLocks noChangeAspect="1"/>
          </p:cNvPicPr>
          <p:nvPr/>
        </p:nvPicPr>
        <p:blipFill>
          <a:blip r:embed="rId2"/>
          <a:stretch>
            <a:fillRect/>
          </a:stretch>
        </p:blipFill>
        <p:spPr>
          <a:xfrm>
            <a:off x="5007928" y="2459289"/>
            <a:ext cx="2012344" cy="1965334"/>
          </a:xfrm>
          <a:prstGeom prst="rect">
            <a:avLst/>
          </a:prstGeom>
        </p:spPr>
      </p:pic>
      <p:pic>
        <p:nvPicPr>
          <p:cNvPr id="13" name="Imagen 12">
            <a:extLst>
              <a:ext uri="{FF2B5EF4-FFF2-40B4-BE49-F238E27FC236}">
                <a16:creationId xmlns:a16="http://schemas.microsoft.com/office/drawing/2014/main" id="{7FFDA89E-7662-4688-BD75-404F5F32D767}"/>
              </a:ext>
            </a:extLst>
          </p:cNvPr>
          <p:cNvPicPr>
            <a:picLocks noChangeAspect="1"/>
          </p:cNvPicPr>
          <p:nvPr/>
        </p:nvPicPr>
        <p:blipFill>
          <a:blip r:embed="rId3"/>
          <a:stretch>
            <a:fillRect/>
          </a:stretch>
        </p:blipFill>
        <p:spPr>
          <a:xfrm>
            <a:off x="6876256" y="620688"/>
            <a:ext cx="2155444" cy="5261734"/>
          </a:xfrm>
          <a:prstGeom prst="rect">
            <a:avLst/>
          </a:prstGeom>
        </p:spPr>
      </p:pic>
    </p:spTree>
    <p:extLst>
      <p:ext uri="{BB962C8B-B14F-4D97-AF65-F5344CB8AC3E}">
        <p14:creationId xmlns:p14="http://schemas.microsoft.com/office/powerpoint/2010/main" val="243330691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8915CA0-5D4E-4762-BD89-13D0146CD1F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967A0C0B-AEF6-438F-A97F-FCB8B185E01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8B827DF0-C465-4183-B34F-A5BECF8F10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1" name="Rectángulo 30">
            <a:extLst>
              <a:ext uri="{FF2B5EF4-FFF2-40B4-BE49-F238E27FC236}">
                <a16:creationId xmlns:a16="http://schemas.microsoft.com/office/drawing/2014/main" id="{8A2B5B1D-8363-4F4F-A077-9C141FCBF275}"/>
              </a:ext>
            </a:extLst>
          </p:cNvPr>
          <p:cNvSpPr/>
          <p:nvPr/>
        </p:nvSpPr>
        <p:spPr>
          <a:xfrm>
            <a:off x="1187624" y="512632"/>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4</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32" name="Rectángulo 31">
            <a:extLst>
              <a:ext uri="{FF2B5EF4-FFF2-40B4-BE49-F238E27FC236}">
                <a16:creationId xmlns:a16="http://schemas.microsoft.com/office/drawing/2014/main" id="{287240EC-A20C-4A57-A4E7-B439F476F566}"/>
              </a:ext>
            </a:extLst>
          </p:cNvPr>
          <p:cNvSpPr/>
          <p:nvPr/>
        </p:nvSpPr>
        <p:spPr>
          <a:xfrm>
            <a:off x="1583624" y="512632"/>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3</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33" name="Rectángulo 32">
            <a:extLst>
              <a:ext uri="{FF2B5EF4-FFF2-40B4-BE49-F238E27FC236}">
                <a16:creationId xmlns:a16="http://schemas.microsoft.com/office/drawing/2014/main" id="{8809DF1F-F52B-44B4-9BC3-07C00BA13127}"/>
              </a:ext>
            </a:extLst>
          </p:cNvPr>
          <p:cNvSpPr/>
          <p:nvPr/>
        </p:nvSpPr>
        <p:spPr>
          <a:xfrm>
            <a:off x="2375624" y="512632"/>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8</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34" name="Rectángulo 33">
            <a:extLst>
              <a:ext uri="{FF2B5EF4-FFF2-40B4-BE49-F238E27FC236}">
                <a16:creationId xmlns:a16="http://schemas.microsoft.com/office/drawing/2014/main" id="{8B7A64CC-8185-4166-BE20-0EC58D4E9313}"/>
              </a:ext>
            </a:extLst>
          </p:cNvPr>
          <p:cNvSpPr/>
          <p:nvPr/>
        </p:nvSpPr>
        <p:spPr>
          <a:xfrm>
            <a:off x="2771624" y="512632"/>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18</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35" name="Rectángulo 34">
            <a:extLst>
              <a:ext uri="{FF2B5EF4-FFF2-40B4-BE49-F238E27FC236}">
                <a16:creationId xmlns:a16="http://schemas.microsoft.com/office/drawing/2014/main" id="{81E50434-21BB-4C85-892D-8F344F680FA4}"/>
              </a:ext>
            </a:extLst>
          </p:cNvPr>
          <p:cNvSpPr/>
          <p:nvPr/>
        </p:nvSpPr>
        <p:spPr>
          <a:xfrm>
            <a:off x="3167624" y="512632"/>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6</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36" name="Rectángulo 35">
            <a:extLst>
              <a:ext uri="{FF2B5EF4-FFF2-40B4-BE49-F238E27FC236}">
                <a16:creationId xmlns:a16="http://schemas.microsoft.com/office/drawing/2014/main" id="{7E47BB28-84EF-46CB-B401-3744A56AC44D}"/>
              </a:ext>
            </a:extLst>
          </p:cNvPr>
          <p:cNvSpPr/>
          <p:nvPr/>
        </p:nvSpPr>
        <p:spPr>
          <a:xfrm>
            <a:off x="3563624" y="512632"/>
            <a:ext cx="396000" cy="396000"/>
          </a:xfrm>
          <a:prstGeom prst="rect">
            <a:avLst/>
          </a:prstGeom>
          <a:solidFill>
            <a:schemeClr val="accent1">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25</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37" name="Rectángulo 36">
            <a:extLst>
              <a:ext uri="{FF2B5EF4-FFF2-40B4-BE49-F238E27FC236}">
                <a16:creationId xmlns:a16="http://schemas.microsoft.com/office/drawing/2014/main" id="{C97B194E-F26E-47C2-8B01-E1881993E9AB}"/>
              </a:ext>
            </a:extLst>
          </p:cNvPr>
          <p:cNvSpPr/>
          <p:nvPr/>
        </p:nvSpPr>
        <p:spPr>
          <a:xfrm>
            <a:off x="3959624" y="512632"/>
            <a:ext cx="396000" cy="396000"/>
          </a:xfrm>
          <a:prstGeom prst="rect">
            <a:avLst/>
          </a:prstGeom>
          <a:solidFill>
            <a:schemeClr val="accent1">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8</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39" name="Rectángulo 38">
            <a:extLst>
              <a:ext uri="{FF2B5EF4-FFF2-40B4-BE49-F238E27FC236}">
                <a16:creationId xmlns:a16="http://schemas.microsoft.com/office/drawing/2014/main" id="{918E3B10-E342-4609-8646-1C861D1222EB}"/>
              </a:ext>
            </a:extLst>
          </p:cNvPr>
          <p:cNvSpPr/>
          <p:nvPr/>
        </p:nvSpPr>
        <p:spPr>
          <a:xfrm>
            <a:off x="1979624" y="512632"/>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70C0"/>
                </a:solidFill>
                <a:effectLst/>
                <a:uLnTx/>
                <a:uFillTx/>
                <a:latin typeface="Calibri"/>
                <a:ea typeface="+mn-ea"/>
                <a:cs typeface="+mn-cs"/>
              </a:rPr>
              <a:t>25</a:t>
            </a:r>
            <a:endParaRPr kumimoji="0" lang="es-HN" sz="1600" b="1" i="0" u="none" strike="noStrike" kern="1200" cap="none" spc="0" normalizeH="0" baseline="0" noProof="0" dirty="0">
              <a:ln>
                <a:noFill/>
              </a:ln>
              <a:solidFill>
                <a:srgbClr val="0070C0"/>
              </a:solidFill>
              <a:effectLst/>
              <a:uLnTx/>
              <a:uFillTx/>
              <a:latin typeface="Calibri"/>
              <a:ea typeface="+mn-ea"/>
              <a:cs typeface="+mn-cs"/>
            </a:endParaRPr>
          </a:p>
        </p:txBody>
      </p:sp>
      <p:sp>
        <p:nvSpPr>
          <p:cNvPr id="40" name="Rectángulo 39">
            <a:extLst>
              <a:ext uri="{FF2B5EF4-FFF2-40B4-BE49-F238E27FC236}">
                <a16:creationId xmlns:a16="http://schemas.microsoft.com/office/drawing/2014/main" id="{7973278E-0109-48FC-A9CA-C00D3C615426}"/>
              </a:ext>
            </a:extLst>
          </p:cNvPr>
          <p:cNvSpPr/>
          <p:nvPr/>
        </p:nvSpPr>
        <p:spPr>
          <a:xfrm>
            <a:off x="3563624" y="116632"/>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C00000"/>
                </a:solidFill>
                <a:effectLst/>
                <a:uLnTx/>
                <a:uFillTx/>
                <a:latin typeface="Calibri"/>
                <a:ea typeface="+mn-ea"/>
                <a:cs typeface="+mn-cs"/>
              </a:rPr>
              <a:t>H</a:t>
            </a:r>
            <a:endParaRPr kumimoji="0" lang="es-HN" sz="1800" b="1" i="0" u="none" strike="noStrike" kern="1200" cap="none" spc="0" normalizeH="0" baseline="0" noProof="0" dirty="0">
              <a:ln>
                <a:noFill/>
              </a:ln>
              <a:solidFill>
                <a:srgbClr val="C00000"/>
              </a:solidFill>
              <a:effectLst/>
              <a:uLnTx/>
              <a:uFillTx/>
              <a:latin typeface="Calibri"/>
              <a:ea typeface="+mn-ea"/>
              <a:cs typeface="+mn-cs"/>
            </a:endParaRPr>
          </a:p>
        </p:txBody>
      </p:sp>
      <p:sp>
        <p:nvSpPr>
          <p:cNvPr id="41" name="Rectángulo 40">
            <a:extLst>
              <a:ext uri="{FF2B5EF4-FFF2-40B4-BE49-F238E27FC236}">
                <a16:creationId xmlns:a16="http://schemas.microsoft.com/office/drawing/2014/main" id="{E3D18E93-6C41-4586-B444-9042D2FACBE3}"/>
              </a:ext>
            </a:extLst>
          </p:cNvPr>
          <p:cNvSpPr/>
          <p:nvPr/>
        </p:nvSpPr>
        <p:spPr>
          <a:xfrm>
            <a:off x="3959624" y="116632"/>
            <a:ext cx="396000"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C00000"/>
                </a:solidFill>
                <a:effectLst/>
                <a:uLnTx/>
                <a:uFillTx/>
                <a:latin typeface="Calibri"/>
                <a:ea typeface="+mn-ea"/>
                <a:cs typeface="+mn-cs"/>
              </a:rPr>
              <a:t>H</a:t>
            </a:r>
            <a:endParaRPr kumimoji="0" lang="es-HN" sz="1800" b="1" i="0" u="none" strike="noStrike" kern="1200" cap="none" spc="0" normalizeH="0" baseline="0" noProof="0" dirty="0">
              <a:ln>
                <a:noFill/>
              </a:ln>
              <a:solidFill>
                <a:srgbClr val="C00000"/>
              </a:solidFill>
              <a:effectLst/>
              <a:uLnTx/>
              <a:uFillTx/>
              <a:latin typeface="Calibri"/>
              <a:ea typeface="+mn-ea"/>
              <a:cs typeface="+mn-cs"/>
            </a:endParaRPr>
          </a:p>
        </p:txBody>
      </p:sp>
      <p:pic>
        <p:nvPicPr>
          <p:cNvPr id="311" name="Imagen 310">
            <a:extLst>
              <a:ext uri="{FF2B5EF4-FFF2-40B4-BE49-F238E27FC236}">
                <a16:creationId xmlns:a16="http://schemas.microsoft.com/office/drawing/2014/main" id="{B7426404-7D2E-4AF8-978E-CE0E61D053FE}"/>
              </a:ext>
            </a:extLst>
          </p:cNvPr>
          <p:cNvPicPr>
            <a:picLocks noChangeAspect="1"/>
          </p:cNvPicPr>
          <p:nvPr/>
        </p:nvPicPr>
        <p:blipFill>
          <a:blip r:embed="rId2"/>
          <a:stretch>
            <a:fillRect/>
          </a:stretch>
        </p:blipFill>
        <p:spPr>
          <a:xfrm>
            <a:off x="148924" y="1556792"/>
            <a:ext cx="1815581" cy="3350000"/>
          </a:xfrm>
          <a:prstGeom prst="rect">
            <a:avLst/>
          </a:prstGeom>
        </p:spPr>
      </p:pic>
      <p:sp>
        <p:nvSpPr>
          <p:cNvPr id="312" name="CuadroTexto 311">
            <a:extLst>
              <a:ext uri="{FF2B5EF4-FFF2-40B4-BE49-F238E27FC236}">
                <a16:creationId xmlns:a16="http://schemas.microsoft.com/office/drawing/2014/main" id="{F16401F7-E2E6-4544-827E-A37A670C2B26}"/>
              </a:ext>
            </a:extLst>
          </p:cNvPr>
          <p:cNvSpPr txBox="1"/>
          <p:nvPr/>
        </p:nvSpPr>
        <p:spPr>
          <a:xfrm>
            <a:off x="1772935" y="1916832"/>
            <a:ext cx="92685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C00000"/>
                </a:solidFill>
                <a:effectLst/>
                <a:uLnTx/>
                <a:uFillTx/>
                <a:latin typeface="Calibri"/>
                <a:ea typeface="+mn-ea"/>
                <a:cs typeface="+mn-cs"/>
              </a:rPr>
              <a:t>CONTADORES</a:t>
            </a:r>
            <a:endParaRPr kumimoji="0" lang="es-HN" sz="1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13" name="Rectángulo 312">
            <a:extLst>
              <a:ext uri="{FF2B5EF4-FFF2-40B4-BE49-F238E27FC236}">
                <a16:creationId xmlns:a16="http://schemas.microsoft.com/office/drawing/2014/main" id="{92B121C3-B136-4B6A-82E1-8BB3832A0AED}"/>
              </a:ext>
            </a:extLst>
          </p:cNvPr>
          <p:cNvSpPr/>
          <p:nvPr/>
        </p:nvSpPr>
        <p:spPr>
          <a:xfrm>
            <a:off x="2128363" y="2235156"/>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14" name="Rectángulo 313">
            <a:extLst>
              <a:ext uri="{FF2B5EF4-FFF2-40B4-BE49-F238E27FC236}">
                <a16:creationId xmlns:a16="http://schemas.microsoft.com/office/drawing/2014/main" id="{06554DBF-6F5E-46AB-BE79-F8E9FB5D93E9}"/>
              </a:ext>
            </a:extLst>
          </p:cNvPr>
          <p:cNvSpPr/>
          <p:nvPr/>
        </p:nvSpPr>
        <p:spPr>
          <a:xfrm>
            <a:off x="2128363" y="2577002"/>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15" name="Rectángulo 314">
            <a:extLst>
              <a:ext uri="{FF2B5EF4-FFF2-40B4-BE49-F238E27FC236}">
                <a16:creationId xmlns:a16="http://schemas.microsoft.com/office/drawing/2014/main" id="{3A4390D1-8585-4EB7-AAD5-2DC7544F6F05}"/>
              </a:ext>
            </a:extLst>
          </p:cNvPr>
          <p:cNvSpPr/>
          <p:nvPr/>
        </p:nvSpPr>
        <p:spPr>
          <a:xfrm>
            <a:off x="2128363" y="292004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16" name="Rectángulo 315">
            <a:extLst>
              <a:ext uri="{FF2B5EF4-FFF2-40B4-BE49-F238E27FC236}">
                <a16:creationId xmlns:a16="http://schemas.microsoft.com/office/drawing/2014/main" id="{E20884BA-CFC1-47BD-B92B-05F740AE8CBF}"/>
              </a:ext>
            </a:extLst>
          </p:cNvPr>
          <p:cNvSpPr/>
          <p:nvPr/>
        </p:nvSpPr>
        <p:spPr>
          <a:xfrm>
            <a:off x="2128363" y="327037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17" name="Rectángulo 316">
            <a:extLst>
              <a:ext uri="{FF2B5EF4-FFF2-40B4-BE49-F238E27FC236}">
                <a16:creationId xmlns:a16="http://schemas.microsoft.com/office/drawing/2014/main" id="{F9DC9A28-149A-4B10-B752-F2C8F22D06D0}"/>
              </a:ext>
            </a:extLst>
          </p:cNvPr>
          <p:cNvSpPr/>
          <p:nvPr/>
        </p:nvSpPr>
        <p:spPr>
          <a:xfrm>
            <a:off x="2128363" y="359524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18" name="Rectángulo 317">
            <a:extLst>
              <a:ext uri="{FF2B5EF4-FFF2-40B4-BE49-F238E27FC236}">
                <a16:creationId xmlns:a16="http://schemas.microsoft.com/office/drawing/2014/main" id="{1E6B6881-730C-49F3-B699-C903B71CD53F}"/>
              </a:ext>
            </a:extLst>
          </p:cNvPr>
          <p:cNvSpPr/>
          <p:nvPr/>
        </p:nvSpPr>
        <p:spPr>
          <a:xfrm>
            <a:off x="2128363" y="3941160"/>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19" name="Rectángulo 318">
            <a:extLst>
              <a:ext uri="{FF2B5EF4-FFF2-40B4-BE49-F238E27FC236}">
                <a16:creationId xmlns:a16="http://schemas.microsoft.com/office/drawing/2014/main" id="{CE356A2E-2124-4115-B42A-31D8A0965C80}"/>
              </a:ext>
            </a:extLst>
          </p:cNvPr>
          <p:cNvSpPr/>
          <p:nvPr/>
        </p:nvSpPr>
        <p:spPr>
          <a:xfrm>
            <a:off x="2128363" y="427990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20" name="Rectángulo 319">
            <a:extLst>
              <a:ext uri="{FF2B5EF4-FFF2-40B4-BE49-F238E27FC236}">
                <a16:creationId xmlns:a16="http://schemas.microsoft.com/office/drawing/2014/main" id="{BD9BFF7E-9B9F-48BE-BA9B-C9E5B27C4E76}"/>
              </a:ext>
            </a:extLst>
          </p:cNvPr>
          <p:cNvSpPr/>
          <p:nvPr/>
        </p:nvSpPr>
        <p:spPr>
          <a:xfrm>
            <a:off x="2128363" y="461865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pic>
        <p:nvPicPr>
          <p:cNvPr id="321" name="Imagen 320">
            <a:extLst>
              <a:ext uri="{FF2B5EF4-FFF2-40B4-BE49-F238E27FC236}">
                <a16:creationId xmlns:a16="http://schemas.microsoft.com/office/drawing/2014/main" id="{FA900EFF-C1EC-4E0B-8047-A55ABC7C35A8}"/>
              </a:ext>
            </a:extLst>
          </p:cNvPr>
          <p:cNvPicPr>
            <a:picLocks noChangeAspect="1"/>
          </p:cNvPicPr>
          <p:nvPr/>
        </p:nvPicPr>
        <p:blipFill>
          <a:blip r:embed="rId3"/>
          <a:stretch>
            <a:fillRect/>
          </a:stretch>
        </p:blipFill>
        <p:spPr>
          <a:xfrm>
            <a:off x="2508160" y="2163053"/>
            <a:ext cx="1413113" cy="2760400"/>
          </a:xfrm>
          <a:prstGeom prst="rect">
            <a:avLst/>
          </a:prstGeom>
        </p:spPr>
      </p:pic>
      <p:sp>
        <p:nvSpPr>
          <p:cNvPr id="330" name="CuadroTexto 329">
            <a:extLst>
              <a:ext uri="{FF2B5EF4-FFF2-40B4-BE49-F238E27FC236}">
                <a16:creationId xmlns:a16="http://schemas.microsoft.com/office/drawing/2014/main" id="{7FB9BA2E-9542-47F2-A46F-C858CA42A84B}"/>
              </a:ext>
            </a:extLst>
          </p:cNvPr>
          <p:cNvSpPr txBox="1"/>
          <p:nvPr/>
        </p:nvSpPr>
        <p:spPr>
          <a:xfrm>
            <a:off x="3064418" y="2188074"/>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4</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31" name="CuadroTexto 330">
            <a:extLst>
              <a:ext uri="{FF2B5EF4-FFF2-40B4-BE49-F238E27FC236}">
                <a16:creationId xmlns:a16="http://schemas.microsoft.com/office/drawing/2014/main" id="{178CC957-6B6B-4529-B1EC-860F32F3D75A}"/>
              </a:ext>
            </a:extLst>
          </p:cNvPr>
          <p:cNvSpPr txBox="1"/>
          <p:nvPr/>
        </p:nvSpPr>
        <p:spPr>
          <a:xfrm>
            <a:off x="3066696" y="2531682"/>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32" name="CuadroTexto 331">
            <a:extLst>
              <a:ext uri="{FF2B5EF4-FFF2-40B4-BE49-F238E27FC236}">
                <a16:creationId xmlns:a16="http://schemas.microsoft.com/office/drawing/2014/main" id="{A9E2E47F-F415-4563-B7C2-4C73F152D936}"/>
              </a:ext>
            </a:extLst>
          </p:cNvPr>
          <p:cNvSpPr txBox="1"/>
          <p:nvPr/>
        </p:nvSpPr>
        <p:spPr>
          <a:xfrm>
            <a:off x="2987824" y="2868085"/>
            <a:ext cx="5003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33" name="CuadroTexto 332">
            <a:extLst>
              <a:ext uri="{FF2B5EF4-FFF2-40B4-BE49-F238E27FC236}">
                <a16:creationId xmlns:a16="http://schemas.microsoft.com/office/drawing/2014/main" id="{554FDD31-AD48-4889-97BF-98CFA2F711D6}"/>
              </a:ext>
            </a:extLst>
          </p:cNvPr>
          <p:cNvSpPr txBox="1"/>
          <p:nvPr/>
        </p:nvSpPr>
        <p:spPr>
          <a:xfrm>
            <a:off x="3059832" y="3204469"/>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34" name="CuadroTexto 333">
            <a:extLst>
              <a:ext uri="{FF2B5EF4-FFF2-40B4-BE49-F238E27FC236}">
                <a16:creationId xmlns:a16="http://schemas.microsoft.com/office/drawing/2014/main" id="{469670C2-CBEB-43AA-81EE-D5320FBB26E9}"/>
              </a:ext>
            </a:extLst>
          </p:cNvPr>
          <p:cNvSpPr txBox="1"/>
          <p:nvPr/>
        </p:nvSpPr>
        <p:spPr>
          <a:xfrm>
            <a:off x="2991939" y="3548077"/>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35" name="CuadroTexto 334">
            <a:extLst>
              <a:ext uri="{FF2B5EF4-FFF2-40B4-BE49-F238E27FC236}">
                <a16:creationId xmlns:a16="http://schemas.microsoft.com/office/drawing/2014/main" id="{93530B90-7575-4C48-8C31-4FA2D9335AED}"/>
              </a:ext>
            </a:extLst>
          </p:cNvPr>
          <p:cNvSpPr txBox="1"/>
          <p:nvPr/>
        </p:nvSpPr>
        <p:spPr>
          <a:xfrm>
            <a:off x="3065961" y="3891685"/>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38" name="Rectángulo 337">
            <a:extLst>
              <a:ext uri="{FF2B5EF4-FFF2-40B4-BE49-F238E27FC236}">
                <a16:creationId xmlns:a16="http://schemas.microsoft.com/office/drawing/2014/main" id="{E8514D81-E3FE-43D7-BEBC-3C55EB03442A}"/>
              </a:ext>
            </a:extLst>
          </p:cNvPr>
          <p:cNvSpPr/>
          <p:nvPr/>
        </p:nvSpPr>
        <p:spPr>
          <a:xfrm>
            <a:off x="4103062" y="2235156"/>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5</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39" name="Rectángulo 338">
            <a:extLst>
              <a:ext uri="{FF2B5EF4-FFF2-40B4-BE49-F238E27FC236}">
                <a16:creationId xmlns:a16="http://schemas.microsoft.com/office/drawing/2014/main" id="{F081AA2E-5C48-4B28-8755-C6DB8F94CBBC}"/>
              </a:ext>
            </a:extLst>
          </p:cNvPr>
          <p:cNvSpPr/>
          <p:nvPr/>
        </p:nvSpPr>
        <p:spPr>
          <a:xfrm>
            <a:off x="4103062" y="2577002"/>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4</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40" name="Rectángulo 339">
            <a:extLst>
              <a:ext uri="{FF2B5EF4-FFF2-40B4-BE49-F238E27FC236}">
                <a16:creationId xmlns:a16="http://schemas.microsoft.com/office/drawing/2014/main" id="{0051D2C0-394C-408B-926F-7644D7B4464E}"/>
              </a:ext>
            </a:extLst>
          </p:cNvPr>
          <p:cNvSpPr/>
          <p:nvPr/>
        </p:nvSpPr>
        <p:spPr>
          <a:xfrm>
            <a:off x="4103062" y="292004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41" name="Rectángulo 340">
            <a:extLst>
              <a:ext uri="{FF2B5EF4-FFF2-40B4-BE49-F238E27FC236}">
                <a16:creationId xmlns:a16="http://schemas.microsoft.com/office/drawing/2014/main" id="{30C705BC-3C95-45E7-ADE0-33AEA9A24322}"/>
              </a:ext>
            </a:extLst>
          </p:cNvPr>
          <p:cNvSpPr/>
          <p:nvPr/>
        </p:nvSpPr>
        <p:spPr>
          <a:xfrm>
            <a:off x="4103062" y="327037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42" name="Rectángulo 341">
            <a:extLst>
              <a:ext uri="{FF2B5EF4-FFF2-40B4-BE49-F238E27FC236}">
                <a16:creationId xmlns:a16="http://schemas.microsoft.com/office/drawing/2014/main" id="{78E142A0-06F4-472C-803B-86D7F4FF8FEB}"/>
              </a:ext>
            </a:extLst>
          </p:cNvPr>
          <p:cNvSpPr/>
          <p:nvPr/>
        </p:nvSpPr>
        <p:spPr>
          <a:xfrm>
            <a:off x="4103062" y="359524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43" name="Rectángulo 342">
            <a:extLst>
              <a:ext uri="{FF2B5EF4-FFF2-40B4-BE49-F238E27FC236}">
                <a16:creationId xmlns:a16="http://schemas.microsoft.com/office/drawing/2014/main" id="{7A34D640-8992-4E9F-89DC-C7A1D6BF9C93}"/>
              </a:ext>
            </a:extLst>
          </p:cNvPr>
          <p:cNvSpPr/>
          <p:nvPr/>
        </p:nvSpPr>
        <p:spPr>
          <a:xfrm>
            <a:off x="4103062" y="3941160"/>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44" name="Rectángulo 343">
            <a:extLst>
              <a:ext uri="{FF2B5EF4-FFF2-40B4-BE49-F238E27FC236}">
                <a16:creationId xmlns:a16="http://schemas.microsoft.com/office/drawing/2014/main" id="{49A94C28-5D0D-4390-9E01-0DECB5B0A0BF}"/>
              </a:ext>
            </a:extLst>
          </p:cNvPr>
          <p:cNvSpPr/>
          <p:nvPr/>
        </p:nvSpPr>
        <p:spPr>
          <a:xfrm>
            <a:off x="4103062" y="427990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45" name="Rectángulo 344">
            <a:extLst>
              <a:ext uri="{FF2B5EF4-FFF2-40B4-BE49-F238E27FC236}">
                <a16:creationId xmlns:a16="http://schemas.microsoft.com/office/drawing/2014/main" id="{35809335-6AD3-4DE7-BEF1-A7531069EE62}"/>
              </a:ext>
            </a:extLst>
          </p:cNvPr>
          <p:cNvSpPr/>
          <p:nvPr/>
        </p:nvSpPr>
        <p:spPr>
          <a:xfrm>
            <a:off x="4103062" y="461865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pic>
        <p:nvPicPr>
          <p:cNvPr id="346" name="Imagen 345">
            <a:extLst>
              <a:ext uri="{FF2B5EF4-FFF2-40B4-BE49-F238E27FC236}">
                <a16:creationId xmlns:a16="http://schemas.microsoft.com/office/drawing/2014/main" id="{F9252087-AC27-49CB-9E51-FCE7524CF560}"/>
              </a:ext>
            </a:extLst>
          </p:cNvPr>
          <p:cNvPicPr>
            <a:picLocks noChangeAspect="1"/>
          </p:cNvPicPr>
          <p:nvPr/>
        </p:nvPicPr>
        <p:blipFill>
          <a:blip r:embed="rId3"/>
          <a:stretch>
            <a:fillRect/>
          </a:stretch>
        </p:blipFill>
        <p:spPr>
          <a:xfrm>
            <a:off x="4482859" y="2163053"/>
            <a:ext cx="1413113" cy="2760400"/>
          </a:xfrm>
          <a:prstGeom prst="rect">
            <a:avLst/>
          </a:prstGeom>
        </p:spPr>
      </p:pic>
      <p:sp>
        <p:nvSpPr>
          <p:cNvPr id="347" name="CuadroTexto 346">
            <a:extLst>
              <a:ext uri="{FF2B5EF4-FFF2-40B4-BE49-F238E27FC236}">
                <a16:creationId xmlns:a16="http://schemas.microsoft.com/office/drawing/2014/main" id="{50B71A08-4943-474F-B6BA-44B468958C88}"/>
              </a:ext>
            </a:extLst>
          </p:cNvPr>
          <p:cNvSpPr txBox="1"/>
          <p:nvPr/>
        </p:nvSpPr>
        <p:spPr>
          <a:xfrm>
            <a:off x="5039117" y="2188074"/>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4</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48" name="CuadroTexto 347">
            <a:extLst>
              <a:ext uri="{FF2B5EF4-FFF2-40B4-BE49-F238E27FC236}">
                <a16:creationId xmlns:a16="http://schemas.microsoft.com/office/drawing/2014/main" id="{016AA5AB-723D-4352-97DD-7B10019EB099}"/>
              </a:ext>
            </a:extLst>
          </p:cNvPr>
          <p:cNvSpPr txBox="1"/>
          <p:nvPr/>
        </p:nvSpPr>
        <p:spPr>
          <a:xfrm>
            <a:off x="5041395" y="2531682"/>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49" name="CuadroTexto 348">
            <a:extLst>
              <a:ext uri="{FF2B5EF4-FFF2-40B4-BE49-F238E27FC236}">
                <a16:creationId xmlns:a16="http://schemas.microsoft.com/office/drawing/2014/main" id="{D41D4193-862F-4686-94E2-F0BAFDA08C03}"/>
              </a:ext>
            </a:extLst>
          </p:cNvPr>
          <p:cNvSpPr txBox="1"/>
          <p:nvPr/>
        </p:nvSpPr>
        <p:spPr>
          <a:xfrm>
            <a:off x="4962523" y="2868085"/>
            <a:ext cx="5003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50" name="CuadroTexto 349">
            <a:extLst>
              <a:ext uri="{FF2B5EF4-FFF2-40B4-BE49-F238E27FC236}">
                <a16:creationId xmlns:a16="http://schemas.microsoft.com/office/drawing/2014/main" id="{CF4F6F30-E17A-46B1-B201-FF32DF841249}"/>
              </a:ext>
            </a:extLst>
          </p:cNvPr>
          <p:cNvSpPr txBox="1"/>
          <p:nvPr/>
        </p:nvSpPr>
        <p:spPr>
          <a:xfrm>
            <a:off x="5034531" y="3204469"/>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51" name="CuadroTexto 350">
            <a:extLst>
              <a:ext uri="{FF2B5EF4-FFF2-40B4-BE49-F238E27FC236}">
                <a16:creationId xmlns:a16="http://schemas.microsoft.com/office/drawing/2014/main" id="{17FEDC42-DDF2-45D2-AB8F-F4E1EDC12A9B}"/>
              </a:ext>
            </a:extLst>
          </p:cNvPr>
          <p:cNvSpPr txBox="1"/>
          <p:nvPr/>
        </p:nvSpPr>
        <p:spPr>
          <a:xfrm>
            <a:off x="4966638" y="3548077"/>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52" name="CuadroTexto 351">
            <a:extLst>
              <a:ext uri="{FF2B5EF4-FFF2-40B4-BE49-F238E27FC236}">
                <a16:creationId xmlns:a16="http://schemas.microsoft.com/office/drawing/2014/main" id="{D8C18CF1-C1FE-4138-B18B-DB400355F77A}"/>
              </a:ext>
            </a:extLst>
          </p:cNvPr>
          <p:cNvSpPr txBox="1"/>
          <p:nvPr/>
        </p:nvSpPr>
        <p:spPr>
          <a:xfrm>
            <a:off x="5040660" y="3891685"/>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53" name="Rectángulo 352">
            <a:extLst>
              <a:ext uri="{FF2B5EF4-FFF2-40B4-BE49-F238E27FC236}">
                <a16:creationId xmlns:a16="http://schemas.microsoft.com/office/drawing/2014/main" id="{BCCE737D-8C8D-4746-80FF-FE18A812D10F}"/>
              </a:ext>
            </a:extLst>
          </p:cNvPr>
          <p:cNvSpPr/>
          <p:nvPr/>
        </p:nvSpPr>
        <p:spPr>
          <a:xfrm>
            <a:off x="6079582" y="2235156"/>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6</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54" name="Rectángulo 353">
            <a:extLst>
              <a:ext uri="{FF2B5EF4-FFF2-40B4-BE49-F238E27FC236}">
                <a16:creationId xmlns:a16="http://schemas.microsoft.com/office/drawing/2014/main" id="{DE5D7CA3-9FC2-4A22-9A17-26EF4732E4EC}"/>
              </a:ext>
            </a:extLst>
          </p:cNvPr>
          <p:cNvSpPr/>
          <p:nvPr/>
        </p:nvSpPr>
        <p:spPr>
          <a:xfrm>
            <a:off x="6079582" y="2577002"/>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5</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55" name="Rectángulo 354">
            <a:extLst>
              <a:ext uri="{FF2B5EF4-FFF2-40B4-BE49-F238E27FC236}">
                <a16:creationId xmlns:a16="http://schemas.microsoft.com/office/drawing/2014/main" id="{E6FE627B-04C7-4671-8666-664CD9F191DE}"/>
              </a:ext>
            </a:extLst>
          </p:cNvPr>
          <p:cNvSpPr/>
          <p:nvPr/>
        </p:nvSpPr>
        <p:spPr>
          <a:xfrm>
            <a:off x="6079582" y="2920047"/>
            <a:ext cx="216000" cy="216000"/>
          </a:xfrm>
          <a:prstGeom prst="rect">
            <a:avLst/>
          </a:prstGeom>
          <a:solidFill>
            <a:schemeClr val="accent1">
              <a:lumMod val="40000"/>
              <a:lumOff val="60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56" name="Rectángulo 355">
            <a:extLst>
              <a:ext uri="{FF2B5EF4-FFF2-40B4-BE49-F238E27FC236}">
                <a16:creationId xmlns:a16="http://schemas.microsoft.com/office/drawing/2014/main" id="{D47516EC-1784-4CD1-A173-689D2C6E70A3}"/>
              </a:ext>
            </a:extLst>
          </p:cNvPr>
          <p:cNvSpPr/>
          <p:nvPr/>
        </p:nvSpPr>
        <p:spPr>
          <a:xfrm>
            <a:off x="6079582" y="327037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57" name="Rectángulo 356">
            <a:extLst>
              <a:ext uri="{FF2B5EF4-FFF2-40B4-BE49-F238E27FC236}">
                <a16:creationId xmlns:a16="http://schemas.microsoft.com/office/drawing/2014/main" id="{144B1400-B522-4F83-B9B2-CA97B1A16AF6}"/>
              </a:ext>
            </a:extLst>
          </p:cNvPr>
          <p:cNvSpPr/>
          <p:nvPr/>
        </p:nvSpPr>
        <p:spPr>
          <a:xfrm>
            <a:off x="6079582" y="359524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58" name="Rectángulo 357">
            <a:extLst>
              <a:ext uri="{FF2B5EF4-FFF2-40B4-BE49-F238E27FC236}">
                <a16:creationId xmlns:a16="http://schemas.microsoft.com/office/drawing/2014/main" id="{06697EA2-F55E-48F7-B4C0-92A827F215AA}"/>
              </a:ext>
            </a:extLst>
          </p:cNvPr>
          <p:cNvSpPr/>
          <p:nvPr/>
        </p:nvSpPr>
        <p:spPr>
          <a:xfrm>
            <a:off x="6079582" y="3941160"/>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59" name="Rectángulo 358">
            <a:extLst>
              <a:ext uri="{FF2B5EF4-FFF2-40B4-BE49-F238E27FC236}">
                <a16:creationId xmlns:a16="http://schemas.microsoft.com/office/drawing/2014/main" id="{851CE8C8-E152-494D-9926-91B520F2709F}"/>
              </a:ext>
            </a:extLst>
          </p:cNvPr>
          <p:cNvSpPr/>
          <p:nvPr/>
        </p:nvSpPr>
        <p:spPr>
          <a:xfrm>
            <a:off x="6079582" y="427990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60" name="Rectángulo 359">
            <a:extLst>
              <a:ext uri="{FF2B5EF4-FFF2-40B4-BE49-F238E27FC236}">
                <a16:creationId xmlns:a16="http://schemas.microsoft.com/office/drawing/2014/main" id="{40567AE8-2D02-4BA6-BBC9-E44E6053066F}"/>
              </a:ext>
            </a:extLst>
          </p:cNvPr>
          <p:cNvSpPr/>
          <p:nvPr/>
        </p:nvSpPr>
        <p:spPr>
          <a:xfrm>
            <a:off x="6079582" y="461865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pic>
        <p:nvPicPr>
          <p:cNvPr id="361" name="Imagen 360">
            <a:extLst>
              <a:ext uri="{FF2B5EF4-FFF2-40B4-BE49-F238E27FC236}">
                <a16:creationId xmlns:a16="http://schemas.microsoft.com/office/drawing/2014/main" id="{387B1289-C2D2-4C0D-8E1A-660137EAFF2C}"/>
              </a:ext>
            </a:extLst>
          </p:cNvPr>
          <p:cNvPicPr>
            <a:picLocks noChangeAspect="1"/>
          </p:cNvPicPr>
          <p:nvPr/>
        </p:nvPicPr>
        <p:blipFill>
          <a:blip r:embed="rId3"/>
          <a:stretch>
            <a:fillRect/>
          </a:stretch>
        </p:blipFill>
        <p:spPr>
          <a:xfrm>
            <a:off x="6459379" y="2163053"/>
            <a:ext cx="1413113" cy="2760400"/>
          </a:xfrm>
          <a:prstGeom prst="rect">
            <a:avLst/>
          </a:prstGeom>
        </p:spPr>
      </p:pic>
      <p:sp>
        <p:nvSpPr>
          <p:cNvPr id="362" name="CuadroTexto 361">
            <a:extLst>
              <a:ext uri="{FF2B5EF4-FFF2-40B4-BE49-F238E27FC236}">
                <a16:creationId xmlns:a16="http://schemas.microsoft.com/office/drawing/2014/main" id="{D865F7AE-9D7A-402A-9F53-9CD7E69D13B8}"/>
              </a:ext>
            </a:extLst>
          </p:cNvPr>
          <p:cNvSpPr txBox="1"/>
          <p:nvPr/>
        </p:nvSpPr>
        <p:spPr>
          <a:xfrm>
            <a:off x="7015637" y="2188074"/>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4</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63" name="CuadroTexto 362">
            <a:extLst>
              <a:ext uri="{FF2B5EF4-FFF2-40B4-BE49-F238E27FC236}">
                <a16:creationId xmlns:a16="http://schemas.microsoft.com/office/drawing/2014/main" id="{6029483F-FDC6-4CF4-A8E1-1A9C9BF80FA5}"/>
              </a:ext>
            </a:extLst>
          </p:cNvPr>
          <p:cNvSpPr txBox="1"/>
          <p:nvPr/>
        </p:nvSpPr>
        <p:spPr>
          <a:xfrm>
            <a:off x="7017915" y="2531682"/>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64" name="CuadroTexto 363">
            <a:extLst>
              <a:ext uri="{FF2B5EF4-FFF2-40B4-BE49-F238E27FC236}">
                <a16:creationId xmlns:a16="http://schemas.microsoft.com/office/drawing/2014/main" id="{69C14865-22E5-43A4-B9A8-7DC3EC908E04}"/>
              </a:ext>
            </a:extLst>
          </p:cNvPr>
          <p:cNvSpPr txBox="1"/>
          <p:nvPr/>
        </p:nvSpPr>
        <p:spPr>
          <a:xfrm>
            <a:off x="6939043" y="2868085"/>
            <a:ext cx="5003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65" name="CuadroTexto 364">
            <a:extLst>
              <a:ext uri="{FF2B5EF4-FFF2-40B4-BE49-F238E27FC236}">
                <a16:creationId xmlns:a16="http://schemas.microsoft.com/office/drawing/2014/main" id="{DB7B3C38-4573-4EFB-86F8-565E95B4BFBD}"/>
              </a:ext>
            </a:extLst>
          </p:cNvPr>
          <p:cNvSpPr txBox="1"/>
          <p:nvPr/>
        </p:nvSpPr>
        <p:spPr>
          <a:xfrm>
            <a:off x="7011051" y="3204469"/>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66" name="CuadroTexto 365">
            <a:extLst>
              <a:ext uri="{FF2B5EF4-FFF2-40B4-BE49-F238E27FC236}">
                <a16:creationId xmlns:a16="http://schemas.microsoft.com/office/drawing/2014/main" id="{BED0450A-8159-44C6-8AE9-AF81799AD3E2}"/>
              </a:ext>
            </a:extLst>
          </p:cNvPr>
          <p:cNvSpPr txBox="1"/>
          <p:nvPr/>
        </p:nvSpPr>
        <p:spPr>
          <a:xfrm>
            <a:off x="6943158" y="3548077"/>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67" name="CuadroTexto 366">
            <a:extLst>
              <a:ext uri="{FF2B5EF4-FFF2-40B4-BE49-F238E27FC236}">
                <a16:creationId xmlns:a16="http://schemas.microsoft.com/office/drawing/2014/main" id="{C182B457-AA24-4110-8AAC-D25B47EBC0E9}"/>
              </a:ext>
            </a:extLst>
          </p:cNvPr>
          <p:cNvSpPr txBox="1"/>
          <p:nvPr/>
        </p:nvSpPr>
        <p:spPr>
          <a:xfrm>
            <a:off x="7017180" y="3891685"/>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68" name="Rectángulo 367">
            <a:extLst>
              <a:ext uri="{FF2B5EF4-FFF2-40B4-BE49-F238E27FC236}">
                <a16:creationId xmlns:a16="http://schemas.microsoft.com/office/drawing/2014/main" id="{14BB4C11-A106-4721-A752-835FD6F15A96}"/>
              </a:ext>
            </a:extLst>
          </p:cNvPr>
          <p:cNvSpPr/>
          <p:nvPr/>
        </p:nvSpPr>
        <p:spPr>
          <a:xfrm>
            <a:off x="8036289" y="2235156"/>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7</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69" name="Rectángulo 368">
            <a:extLst>
              <a:ext uri="{FF2B5EF4-FFF2-40B4-BE49-F238E27FC236}">
                <a16:creationId xmlns:a16="http://schemas.microsoft.com/office/drawing/2014/main" id="{0CC6AD12-D3FF-4C18-A874-254C558F58D3}"/>
              </a:ext>
            </a:extLst>
          </p:cNvPr>
          <p:cNvSpPr/>
          <p:nvPr/>
        </p:nvSpPr>
        <p:spPr>
          <a:xfrm>
            <a:off x="8036289" y="2577002"/>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6</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70" name="Rectángulo 369">
            <a:extLst>
              <a:ext uri="{FF2B5EF4-FFF2-40B4-BE49-F238E27FC236}">
                <a16:creationId xmlns:a16="http://schemas.microsoft.com/office/drawing/2014/main" id="{2E049A6F-1B01-4668-94FD-25C7683FB2EA}"/>
              </a:ext>
            </a:extLst>
          </p:cNvPr>
          <p:cNvSpPr/>
          <p:nvPr/>
        </p:nvSpPr>
        <p:spPr>
          <a:xfrm>
            <a:off x="8036289" y="292004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71" name="Rectángulo 370">
            <a:extLst>
              <a:ext uri="{FF2B5EF4-FFF2-40B4-BE49-F238E27FC236}">
                <a16:creationId xmlns:a16="http://schemas.microsoft.com/office/drawing/2014/main" id="{40DAD3C1-E625-43CC-B42B-6F5B1CBE7DE8}"/>
              </a:ext>
            </a:extLst>
          </p:cNvPr>
          <p:cNvSpPr/>
          <p:nvPr/>
        </p:nvSpPr>
        <p:spPr>
          <a:xfrm>
            <a:off x="8036289" y="3270374"/>
            <a:ext cx="216000" cy="216000"/>
          </a:xfrm>
          <a:prstGeom prst="rect">
            <a:avLst/>
          </a:prstGeom>
          <a:solidFill>
            <a:schemeClr val="accent1">
              <a:lumMod val="40000"/>
              <a:lumOff val="60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72" name="Rectángulo 371">
            <a:extLst>
              <a:ext uri="{FF2B5EF4-FFF2-40B4-BE49-F238E27FC236}">
                <a16:creationId xmlns:a16="http://schemas.microsoft.com/office/drawing/2014/main" id="{C913C60B-A799-43C8-8B6D-FC70CA967B3C}"/>
              </a:ext>
            </a:extLst>
          </p:cNvPr>
          <p:cNvSpPr/>
          <p:nvPr/>
        </p:nvSpPr>
        <p:spPr>
          <a:xfrm>
            <a:off x="8036289" y="359524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73" name="Rectángulo 372">
            <a:extLst>
              <a:ext uri="{FF2B5EF4-FFF2-40B4-BE49-F238E27FC236}">
                <a16:creationId xmlns:a16="http://schemas.microsoft.com/office/drawing/2014/main" id="{93870E7F-C5A2-4FD6-8293-AD7E7A4D5664}"/>
              </a:ext>
            </a:extLst>
          </p:cNvPr>
          <p:cNvSpPr/>
          <p:nvPr/>
        </p:nvSpPr>
        <p:spPr>
          <a:xfrm>
            <a:off x="8036289" y="3941160"/>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74" name="Rectángulo 373">
            <a:extLst>
              <a:ext uri="{FF2B5EF4-FFF2-40B4-BE49-F238E27FC236}">
                <a16:creationId xmlns:a16="http://schemas.microsoft.com/office/drawing/2014/main" id="{D59E1BF5-53CA-41B6-83D3-626E0249D00C}"/>
              </a:ext>
            </a:extLst>
          </p:cNvPr>
          <p:cNvSpPr/>
          <p:nvPr/>
        </p:nvSpPr>
        <p:spPr>
          <a:xfrm>
            <a:off x="8036289" y="427990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75" name="Rectángulo 374">
            <a:extLst>
              <a:ext uri="{FF2B5EF4-FFF2-40B4-BE49-F238E27FC236}">
                <a16:creationId xmlns:a16="http://schemas.microsoft.com/office/drawing/2014/main" id="{6F79F176-E50F-4EC2-87A2-09A3814A0D4D}"/>
              </a:ext>
            </a:extLst>
          </p:cNvPr>
          <p:cNvSpPr/>
          <p:nvPr/>
        </p:nvSpPr>
        <p:spPr>
          <a:xfrm>
            <a:off x="8036289" y="461865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6" name="Rectángulo 5">
            <a:extLst>
              <a:ext uri="{FF2B5EF4-FFF2-40B4-BE49-F238E27FC236}">
                <a16:creationId xmlns:a16="http://schemas.microsoft.com/office/drawing/2014/main" id="{F18F7683-FF87-431C-B38E-52E1E984B2F5}"/>
              </a:ext>
            </a:extLst>
          </p:cNvPr>
          <p:cNvSpPr/>
          <p:nvPr/>
        </p:nvSpPr>
        <p:spPr>
          <a:xfrm>
            <a:off x="2727795" y="1457984"/>
            <a:ext cx="420339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4,3,25,8,18,6,25,8,16,35,45,22,8,3,16,25,7 </a:t>
            </a:r>
          </a:p>
        </p:txBody>
      </p:sp>
    </p:spTree>
    <p:extLst>
      <p:ext uri="{BB962C8B-B14F-4D97-AF65-F5344CB8AC3E}">
        <p14:creationId xmlns:p14="http://schemas.microsoft.com/office/powerpoint/2010/main" val="427539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9" grpId="0" animBg="1"/>
      <p:bldP spid="40" grpId="0" animBg="1"/>
      <p:bldP spid="41"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9B9A299-463B-48CA-942C-34E78B08CAF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3B6BA7A2-BE99-4D60-A4CB-7DAAC870985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2138D9EA-EEE8-4A51-9D29-2A4F24A383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5" name="Imagen 4">
            <a:extLst>
              <a:ext uri="{FF2B5EF4-FFF2-40B4-BE49-F238E27FC236}">
                <a16:creationId xmlns:a16="http://schemas.microsoft.com/office/drawing/2014/main" id="{D939985F-71C0-4752-AC0F-42CBE27B764E}"/>
              </a:ext>
            </a:extLst>
          </p:cNvPr>
          <p:cNvPicPr>
            <a:picLocks noChangeAspect="1"/>
          </p:cNvPicPr>
          <p:nvPr/>
        </p:nvPicPr>
        <p:blipFill>
          <a:blip r:embed="rId2"/>
          <a:stretch>
            <a:fillRect/>
          </a:stretch>
        </p:blipFill>
        <p:spPr>
          <a:xfrm>
            <a:off x="665485" y="764934"/>
            <a:ext cx="1413113" cy="2760400"/>
          </a:xfrm>
          <a:prstGeom prst="rect">
            <a:avLst/>
          </a:prstGeom>
        </p:spPr>
      </p:pic>
      <p:sp>
        <p:nvSpPr>
          <p:cNvPr id="6" name="CuadroTexto 5">
            <a:extLst>
              <a:ext uri="{FF2B5EF4-FFF2-40B4-BE49-F238E27FC236}">
                <a16:creationId xmlns:a16="http://schemas.microsoft.com/office/drawing/2014/main" id="{403FC45E-27AA-446A-BD76-6285D13DE0B8}"/>
              </a:ext>
            </a:extLst>
          </p:cNvPr>
          <p:cNvSpPr txBox="1"/>
          <p:nvPr/>
        </p:nvSpPr>
        <p:spPr>
          <a:xfrm>
            <a:off x="1221743" y="789955"/>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4</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7" name="CuadroTexto 6">
            <a:extLst>
              <a:ext uri="{FF2B5EF4-FFF2-40B4-BE49-F238E27FC236}">
                <a16:creationId xmlns:a16="http://schemas.microsoft.com/office/drawing/2014/main" id="{A29409F1-E0EA-466C-ACD9-BA10F76F0C80}"/>
              </a:ext>
            </a:extLst>
          </p:cNvPr>
          <p:cNvSpPr txBox="1"/>
          <p:nvPr/>
        </p:nvSpPr>
        <p:spPr>
          <a:xfrm>
            <a:off x="1224021" y="1133563"/>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8" name="CuadroTexto 7">
            <a:extLst>
              <a:ext uri="{FF2B5EF4-FFF2-40B4-BE49-F238E27FC236}">
                <a16:creationId xmlns:a16="http://schemas.microsoft.com/office/drawing/2014/main" id="{1C195ED0-BD9E-48B4-B65A-5942EAF8119D}"/>
              </a:ext>
            </a:extLst>
          </p:cNvPr>
          <p:cNvSpPr txBox="1"/>
          <p:nvPr/>
        </p:nvSpPr>
        <p:spPr>
          <a:xfrm>
            <a:off x="1145149" y="1469966"/>
            <a:ext cx="5003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9" name="CuadroTexto 8">
            <a:extLst>
              <a:ext uri="{FF2B5EF4-FFF2-40B4-BE49-F238E27FC236}">
                <a16:creationId xmlns:a16="http://schemas.microsoft.com/office/drawing/2014/main" id="{9196DD8D-1619-4D32-9E33-48D796DF050A}"/>
              </a:ext>
            </a:extLst>
          </p:cNvPr>
          <p:cNvSpPr txBox="1"/>
          <p:nvPr/>
        </p:nvSpPr>
        <p:spPr>
          <a:xfrm>
            <a:off x="1217157" y="1806350"/>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0" name="CuadroTexto 9">
            <a:extLst>
              <a:ext uri="{FF2B5EF4-FFF2-40B4-BE49-F238E27FC236}">
                <a16:creationId xmlns:a16="http://schemas.microsoft.com/office/drawing/2014/main" id="{13AC4EC8-F19C-4FAE-B738-A9C02E5CE8B7}"/>
              </a:ext>
            </a:extLst>
          </p:cNvPr>
          <p:cNvSpPr txBox="1"/>
          <p:nvPr/>
        </p:nvSpPr>
        <p:spPr>
          <a:xfrm>
            <a:off x="1149264" y="2149958"/>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1" name="CuadroTexto 10">
            <a:extLst>
              <a:ext uri="{FF2B5EF4-FFF2-40B4-BE49-F238E27FC236}">
                <a16:creationId xmlns:a16="http://schemas.microsoft.com/office/drawing/2014/main" id="{FED0AC9B-A42A-476C-9CCF-295E1651B99E}"/>
              </a:ext>
            </a:extLst>
          </p:cNvPr>
          <p:cNvSpPr txBox="1"/>
          <p:nvPr/>
        </p:nvSpPr>
        <p:spPr>
          <a:xfrm>
            <a:off x="1223286" y="2493566"/>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2" name="Rectángulo 11">
            <a:extLst>
              <a:ext uri="{FF2B5EF4-FFF2-40B4-BE49-F238E27FC236}">
                <a16:creationId xmlns:a16="http://schemas.microsoft.com/office/drawing/2014/main" id="{6869D580-B070-4DB2-83CC-62C8EB66EE1B}"/>
              </a:ext>
            </a:extLst>
          </p:cNvPr>
          <p:cNvSpPr/>
          <p:nvPr/>
        </p:nvSpPr>
        <p:spPr>
          <a:xfrm>
            <a:off x="2260387" y="83703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8</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3" name="Rectángulo 12">
            <a:extLst>
              <a:ext uri="{FF2B5EF4-FFF2-40B4-BE49-F238E27FC236}">
                <a16:creationId xmlns:a16="http://schemas.microsoft.com/office/drawing/2014/main" id="{6047960C-3AC0-412C-9B3A-6F2C246FEA4A}"/>
              </a:ext>
            </a:extLst>
          </p:cNvPr>
          <p:cNvSpPr/>
          <p:nvPr/>
        </p:nvSpPr>
        <p:spPr>
          <a:xfrm>
            <a:off x="2260387" y="1178883"/>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7</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4" name="Rectángulo 13">
            <a:extLst>
              <a:ext uri="{FF2B5EF4-FFF2-40B4-BE49-F238E27FC236}">
                <a16:creationId xmlns:a16="http://schemas.microsoft.com/office/drawing/2014/main" id="{FB5C3C9B-EF6F-4121-B7FC-587BCA3FA3C2}"/>
              </a:ext>
            </a:extLst>
          </p:cNvPr>
          <p:cNvSpPr/>
          <p:nvPr/>
        </p:nvSpPr>
        <p:spPr>
          <a:xfrm>
            <a:off x="2260387" y="152192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5" name="Rectángulo 14">
            <a:extLst>
              <a:ext uri="{FF2B5EF4-FFF2-40B4-BE49-F238E27FC236}">
                <a16:creationId xmlns:a16="http://schemas.microsoft.com/office/drawing/2014/main" id="{4C07FF4E-9F50-4895-93C3-EC73987C5804}"/>
              </a:ext>
            </a:extLst>
          </p:cNvPr>
          <p:cNvSpPr/>
          <p:nvPr/>
        </p:nvSpPr>
        <p:spPr>
          <a:xfrm>
            <a:off x="2260387" y="187225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6" name="Rectángulo 15">
            <a:extLst>
              <a:ext uri="{FF2B5EF4-FFF2-40B4-BE49-F238E27FC236}">
                <a16:creationId xmlns:a16="http://schemas.microsoft.com/office/drawing/2014/main" id="{6D7565E6-C8B7-4E5E-86FE-0D826022AA93}"/>
              </a:ext>
            </a:extLst>
          </p:cNvPr>
          <p:cNvSpPr/>
          <p:nvPr/>
        </p:nvSpPr>
        <p:spPr>
          <a:xfrm>
            <a:off x="2260387" y="219712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4</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7" name="Rectángulo 16">
            <a:extLst>
              <a:ext uri="{FF2B5EF4-FFF2-40B4-BE49-F238E27FC236}">
                <a16:creationId xmlns:a16="http://schemas.microsoft.com/office/drawing/2014/main" id="{0276F7B7-5FFD-414A-9A2A-673A6CEFC417}"/>
              </a:ext>
            </a:extLst>
          </p:cNvPr>
          <p:cNvSpPr/>
          <p:nvPr/>
        </p:nvSpPr>
        <p:spPr>
          <a:xfrm>
            <a:off x="2260387" y="2543041"/>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8" name="Rectángulo 17">
            <a:extLst>
              <a:ext uri="{FF2B5EF4-FFF2-40B4-BE49-F238E27FC236}">
                <a16:creationId xmlns:a16="http://schemas.microsoft.com/office/drawing/2014/main" id="{D7C72F94-1406-4E80-903F-B8E7EDC1E308}"/>
              </a:ext>
            </a:extLst>
          </p:cNvPr>
          <p:cNvSpPr/>
          <p:nvPr/>
        </p:nvSpPr>
        <p:spPr>
          <a:xfrm>
            <a:off x="2260387" y="288178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9" name="Rectángulo 18">
            <a:extLst>
              <a:ext uri="{FF2B5EF4-FFF2-40B4-BE49-F238E27FC236}">
                <a16:creationId xmlns:a16="http://schemas.microsoft.com/office/drawing/2014/main" id="{86386930-7F9F-43FC-82D4-1267E474E13E}"/>
              </a:ext>
            </a:extLst>
          </p:cNvPr>
          <p:cNvSpPr/>
          <p:nvPr/>
        </p:nvSpPr>
        <p:spPr>
          <a:xfrm>
            <a:off x="2260387" y="322053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pic>
        <p:nvPicPr>
          <p:cNvPr id="20" name="Imagen 19">
            <a:extLst>
              <a:ext uri="{FF2B5EF4-FFF2-40B4-BE49-F238E27FC236}">
                <a16:creationId xmlns:a16="http://schemas.microsoft.com/office/drawing/2014/main" id="{DC39AC5B-D9BC-4A1B-B07A-72A28027B260}"/>
              </a:ext>
            </a:extLst>
          </p:cNvPr>
          <p:cNvPicPr>
            <a:picLocks noChangeAspect="1"/>
          </p:cNvPicPr>
          <p:nvPr/>
        </p:nvPicPr>
        <p:blipFill>
          <a:blip r:embed="rId2"/>
          <a:stretch>
            <a:fillRect/>
          </a:stretch>
        </p:blipFill>
        <p:spPr>
          <a:xfrm>
            <a:off x="2640184" y="764934"/>
            <a:ext cx="1413113" cy="2760400"/>
          </a:xfrm>
          <a:prstGeom prst="rect">
            <a:avLst/>
          </a:prstGeom>
        </p:spPr>
      </p:pic>
      <p:sp>
        <p:nvSpPr>
          <p:cNvPr id="21" name="CuadroTexto 20">
            <a:extLst>
              <a:ext uri="{FF2B5EF4-FFF2-40B4-BE49-F238E27FC236}">
                <a16:creationId xmlns:a16="http://schemas.microsoft.com/office/drawing/2014/main" id="{353592E1-D4A4-4E6B-9C39-0A15FB488B6E}"/>
              </a:ext>
            </a:extLst>
          </p:cNvPr>
          <p:cNvSpPr txBox="1"/>
          <p:nvPr/>
        </p:nvSpPr>
        <p:spPr>
          <a:xfrm>
            <a:off x="3196442" y="789955"/>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4</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22" name="CuadroTexto 21">
            <a:extLst>
              <a:ext uri="{FF2B5EF4-FFF2-40B4-BE49-F238E27FC236}">
                <a16:creationId xmlns:a16="http://schemas.microsoft.com/office/drawing/2014/main" id="{DCAFBB57-66F3-4594-BF50-8AC4CC5F6F51}"/>
              </a:ext>
            </a:extLst>
          </p:cNvPr>
          <p:cNvSpPr txBox="1"/>
          <p:nvPr/>
        </p:nvSpPr>
        <p:spPr>
          <a:xfrm>
            <a:off x="3198720" y="1133563"/>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23" name="CuadroTexto 22">
            <a:extLst>
              <a:ext uri="{FF2B5EF4-FFF2-40B4-BE49-F238E27FC236}">
                <a16:creationId xmlns:a16="http://schemas.microsoft.com/office/drawing/2014/main" id="{29BB5A48-039A-4730-9FD8-903B397040D2}"/>
              </a:ext>
            </a:extLst>
          </p:cNvPr>
          <p:cNvSpPr txBox="1"/>
          <p:nvPr/>
        </p:nvSpPr>
        <p:spPr>
          <a:xfrm>
            <a:off x="3119848" y="1469966"/>
            <a:ext cx="5003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24" name="CuadroTexto 23">
            <a:extLst>
              <a:ext uri="{FF2B5EF4-FFF2-40B4-BE49-F238E27FC236}">
                <a16:creationId xmlns:a16="http://schemas.microsoft.com/office/drawing/2014/main" id="{3F1E25D3-A423-4124-96E0-5D700D386D5E}"/>
              </a:ext>
            </a:extLst>
          </p:cNvPr>
          <p:cNvSpPr txBox="1"/>
          <p:nvPr/>
        </p:nvSpPr>
        <p:spPr>
          <a:xfrm>
            <a:off x="3191856" y="1806350"/>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25" name="CuadroTexto 24">
            <a:extLst>
              <a:ext uri="{FF2B5EF4-FFF2-40B4-BE49-F238E27FC236}">
                <a16:creationId xmlns:a16="http://schemas.microsoft.com/office/drawing/2014/main" id="{E11898AD-816B-414B-ADF0-7958DB2AA3B0}"/>
              </a:ext>
            </a:extLst>
          </p:cNvPr>
          <p:cNvSpPr txBox="1"/>
          <p:nvPr/>
        </p:nvSpPr>
        <p:spPr>
          <a:xfrm>
            <a:off x="3123963" y="2149958"/>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26" name="CuadroTexto 25">
            <a:extLst>
              <a:ext uri="{FF2B5EF4-FFF2-40B4-BE49-F238E27FC236}">
                <a16:creationId xmlns:a16="http://schemas.microsoft.com/office/drawing/2014/main" id="{A31E07E5-6DE2-4C5F-9343-2D532C8B0560}"/>
              </a:ext>
            </a:extLst>
          </p:cNvPr>
          <p:cNvSpPr txBox="1"/>
          <p:nvPr/>
        </p:nvSpPr>
        <p:spPr>
          <a:xfrm>
            <a:off x="3197985" y="2493566"/>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27" name="Rectángulo 26">
            <a:extLst>
              <a:ext uri="{FF2B5EF4-FFF2-40B4-BE49-F238E27FC236}">
                <a16:creationId xmlns:a16="http://schemas.microsoft.com/office/drawing/2014/main" id="{6F618989-BA81-4AF2-A2D9-827B4A3763F2}"/>
              </a:ext>
            </a:extLst>
          </p:cNvPr>
          <p:cNvSpPr/>
          <p:nvPr/>
        </p:nvSpPr>
        <p:spPr>
          <a:xfrm>
            <a:off x="4236907" y="83703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9</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28" name="Rectángulo 27">
            <a:extLst>
              <a:ext uri="{FF2B5EF4-FFF2-40B4-BE49-F238E27FC236}">
                <a16:creationId xmlns:a16="http://schemas.microsoft.com/office/drawing/2014/main" id="{B928A7C8-EE80-4472-B43C-468877A712C0}"/>
              </a:ext>
            </a:extLst>
          </p:cNvPr>
          <p:cNvSpPr/>
          <p:nvPr/>
        </p:nvSpPr>
        <p:spPr>
          <a:xfrm>
            <a:off x="4236907" y="1178883"/>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8</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29" name="Rectángulo 28">
            <a:extLst>
              <a:ext uri="{FF2B5EF4-FFF2-40B4-BE49-F238E27FC236}">
                <a16:creationId xmlns:a16="http://schemas.microsoft.com/office/drawing/2014/main" id="{E95B9AAF-B622-4A65-81BA-8A3811BD11BB}"/>
              </a:ext>
            </a:extLst>
          </p:cNvPr>
          <p:cNvSpPr/>
          <p:nvPr/>
        </p:nvSpPr>
        <p:spPr>
          <a:xfrm>
            <a:off x="4236907" y="152192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0" name="Rectángulo 29">
            <a:extLst>
              <a:ext uri="{FF2B5EF4-FFF2-40B4-BE49-F238E27FC236}">
                <a16:creationId xmlns:a16="http://schemas.microsoft.com/office/drawing/2014/main" id="{438EEADC-51DA-4939-8E47-692935CCD572}"/>
              </a:ext>
            </a:extLst>
          </p:cNvPr>
          <p:cNvSpPr/>
          <p:nvPr/>
        </p:nvSpPr>
        <p:spPr>
          <a:xfrm>
            <a:off x="4236907" y="187225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1" name="Rectángulo 30">
            <a:extLst>
              <a:ext uri="{FF2B5EF4-FFF2-40B4-BE49-F238E27FC236}">
                <a16:creationId xmlns:a16="http://schemas.microsoft.com/office/drawing/2014/main" id="{D0409551-A1D4-40A1-BD94-E00330B0D059}"/>
              </a:ext>
            </a:extLst>
          </p:cNvPr>
          <p:cNvSpPr/>
          <p:nvPr/>
        </p:nvSpPr>
        <p:spPr>
          <a:xfrm>
            <a:off x="4236907" y="219712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5</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2" name="Rectángulo 31">
            <a:extLst>
              <a:ext uri="{FF2B5EF4-FFF2-40B4-BE49-F238E27FC236}">
                <a16:creationId xmlns:a16="http://schemas.microsoft.com/office/drawing/2014/main" id="{B766498F-A393-4FA4-842C-9759F4D0F1FE}"/>
              </a:ext>
            </a:extLst>
          </p:cNvPr>
          <p:cNvSpPr/>
          <p:nvPr/>
        </p:nvSpPr>
        <p:spPr>
          <a:xfrm>
            <a:off x="4236907" y="2543041"/>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4</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3" name="Rectángulo 32">
            <a:extLst>
              <a:ext uri="{FF2B5EF4-FFF2-40B4-BE49-F238E27FC236}">
                <a16:creationId xmlns:a16="http://schemas.microsoft.com/office/drawing/2014/main" id="{60124E0C-3FC8-455A-B6D6-541DC6B97C0C}"/>
              </a:ext>
            </a:extLst>
          </p:cNvPr>
          <p:cNvSpPr/>
          <p:nvPr/>
        </p:nvSpPr>
        <p:spPr>
          <a:xfrm>
            <a:off x="4236907" y="288178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4" name="Rectángulo 33">
            <a:extLst>
              <a:ext uri="{FF2B5EF4-FFF2-40B4-BE49-F238E27FC236}">
                <a16:creationId xmlns:a16="http://schemas.microsoft.com/office/drawing/2014/main" id="{29C0C679-697E-4C4E-BECB-B56F3AB0555A}"/>
              </a:ext>
            </a:extLst>
          </p:cNvPr>
          <p:cNvSpPr/>
          <p:nvPr/>
        </p:nvSpPr>
        <p:spPr>
          <a:xfrm>
            <a:off x="4236907" y="322053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pic>
        <p:nvPicPr>
          <p:cNvPr id="35" name="Imagen 34">
            <a:extLst>
              <a:ext uri="{FF2B5EF4-FFF2-40B4-BE49-F238E27FC236}">
                <a16:creationId xmlns:a16="http://schemas.microsoft.com/office/drawing/2014/main" id="{27099855-56C9-4771-8A24-4BA2C1A9BD2C}"/>
              </a:ext>
            </a:extLst>
          </p:cNvPr>
          <p:cNvPicPr>
            <a:picLocks noChangeAspect="1"/>
          </p:cNvPicPr>
          <p:nvPr/>
        </p:nvPicPr>
        <p:blipFill>
          <a:blip r:embed="rId2"/>
          <a:stretch>
            <a:fillRect/>
          </a:stretch>
        </p:blipFill>
        <p:spPr>
          <a:xfrm>
            <a:off x="4616704" y="764934"/>
            <a:ext cx="1413113" cy="2760400"/>
          </a:xfrm>
          <a:prstGeom prst="rect">
            <a:avLst/>
          </a:prstGeom>
        </p:spPr>
      </p:pic>
      <p:sp>
        <p:nvSpPr>
          <p:cNvPr id="36" name="CuadroTexto 35">
            <a:extLst>
              <a:ext uri="{FF2B5EF4-FFF2-40B4-BE49-F238E27FC236}">
                <a16:creationId xmlns:a16="http://schemas.microsoft.com/office/drawing/2014/main" id="{408538D5-3400-4C15-971D-76CEEAABE7ED}"/>
              </a:ext>
            </a:extLst>
          </p:cNvPr>
          <p:cNvSpPr txBox="1"/>
          <p:nvPr/>
        </p:nvSpPr>
        <p:spPr>
          <a:xfrm>
            <a:off x="5124875" y="789955"/>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45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7" name="CuadroTexto 36">
            <a:extLst>
              <a:ext uri="{FF2B5EF4-FFF2-40B4-BE49-F238E27FC236}">
                <a16:creationId xmlns:a16="http://schemas.microsoft.com/office/drawing/2014/main" id="{23547BA4-CC34-4A2B-AD68-20D63CB68ACF}"/>
              </a:ext>
            </a:extLst>
          </p:cNvPr>
          <p:cNvSpPr txBox="1"/>
          <p:nvPr/>
        </p:nvSpPr>
        <p:spPr>
          <a:xfrm>
            <a:off x="5175240" y="1133563"/>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8" name="CuadroTexto 37">
            <a:extLst>
              <a:ext uri="{FF2B5EF4-FFF2-40B4-BE49-F238E27FC236}">
                <a16:creationId xmlns:a16="http://schemas.microsoft.com/office/drawing/2014/main" id="{ABD54180-05A0-4174-A9C3-0EC7B78BC6F1}"/>
              </a:ext>
            </a:extLst>
          </p:cNvPr>
          <p:cNvSpPr txBox="1"/>
          <p:nvPr/>
        </p:nvSpPr>
        <p:spPr>
          <a:xfrm>
            <a:off x="5096368" y="1469966"/>
            <a:ext cx="5003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9" name="CuadroTexto 38">
            <a:extLst>
              <a:ext uri="{FF2B5EF4-FFF2-40B4-BE49-F238E27FC236}">
                <a16:creationId xmlns:a16="http://schemas.microsoft.com/office/drawing/2014/main" id="{BF115399-9A66-4BBE-B55F-2AF6AA8FA4BD}"/>
              </a:ext>
            </a:extLst>
          </p:cNvPr>
          <p:cNvSpPr txBox="1"/>
          <p:nvPr/>
        </p:nvSpPr>
        <p:spPr>
          <a:xfrm>
            <a:off x="5168376" y="1806350"/>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40" name="CuadroTexto 39">
            <a:extLst>
              <a:ext uri="{FF2B5EF4-FFF2-40B4-BE49-F238E27FC236}">
                <a16:creationId xmlns:a16="http://schemas.microsoft.com/office/drawing/2014/main" id="{98CAEA8C-21FA-4AB0-89A6-CF7431DC808C}"/>
              </a:ext>
            </a:extLst>
          </p:cNvPr>
          <p:cNvSpPr txBox="1"/>
          <p:nvPr/>
        </p:nvSpPr>
        <p:spPr>
          <a:xfrm>
            <a:off x="5100483" y="2149958"/>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41" name="CuadroTexto 40">
            <a:extLst>
              <a:ext uri="{FF2B5EF4-FFF2-40B4-BE49-F238E27FC236}">
                <a16:creationId xmlns:a16="http://schemas.microsoft.com/office/drawing/2014/main" id="{30D47C26-8192-4F94-B381-92033AFABE6F}"/>
              </a:ext>
            </a:extLst>
          </p:cNvPr>
          <p:cNvSpPr txBox="1"/>
          <p:nvPr/>
        </p:nvSpPr>
        <p:spPr>
          <a:xfrm>
            <a:off x="5174505" y="2493566"/>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42" name="Rectángulo 41">
            <a:extLst>
              <a:ext uri="{FF2B5EF4-FFF2-40B4-BE49-F238E27FC236}">
                <a16:creationId xmlns:a16="http://schemas.microsoft.com/office/drawing/2014/main" id="{4CEE0D2D-C237-4529-B104-21BA24D8B68C}"/>
              </a:ext>
            </a:extLst>
          </p:cNvPr>
          <p:cNvSpPr/>
          <p:nvPr/>
        </p:nvSpPr>
        <p:spPr>
          <a:xfrm>
            <a:off x="6193614" y="83703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43" name="Rectángulo 42">
            <a:extLst>
              <a:ext uri="{FF2B5EF4-FFF2-40B4-BE49-F238E27FC236}">
                <a16:creationId xmlns:a16="http://schemas.microsoft.com/office/drawing/2014/main" id="{6CDB4BA1-F25E-41F0-A6C5-FF94C50201C1}"/>
              </a:ext>
            </a:extLst>
          </p:cNvPr>
          <p:cNvSpPr/>
          <p:nvPr/>
        </p:nvSpPr>
        <p:spPr>
          <a:xfrm>
            <a:off x="6193614" y="1178883"/>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9</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44" name="Rectángulo 43">
            <a:extLst>
              <a:ext uri="{FF2B5EF4-FFF2-40B4-BE49-F238E27FC236}">
                <a16:creationId xmlns:a16="http://schemas.microsoft.com/office/drawing/2014/main" id="{BC50A41B-9E00-486C-B069-3057D5119637}"/>
              </a:ext>
            </a:extLst>
          </p:cNvPr>
          <p:cNvSpPr/>
          <p:nvPr/>
        </p:nvSpPr>
        <p:spPr>
          <a:xfrm>
            <a:off x="6193614" y="152192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4</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45" name="Rectángulo 44">
            <a:extLst>
              <a:ext uri="{FF2B5EF4-FFF2-40B4-BE49-F238E27FC236}">
                <a16:creationId xmlns:a16="http://schemas.microsoft.com/office/drawing/2014/main" id="{6627A772-C3DB-4102-A29B-1AD26A3BD615}"/>
              </a:ext>
            </a:extLst>
          </p:cNvPr>
          <p:cNvSpPr/>
          <p:nvPr/>
        </p:nvSpPr>
        <p:spPr>
          <a:xfrm>
            <a:off x="6193614" y="187225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46" name="Rectángulo 45">
            <a:extLst>
              <a:ext uri="{FF2B5EF4-FFF2-40B4-BE49-F238E27FC236}">
                <a16:creationId xmlns:a16="http://schemas.microsoft.com/office/drawing/2014/main" id="{092A353C-33A3-4733-A146-CB1501203D66}"/>
              </a:ext>
            </a:extLst>
          </p:cNvPr>
          <p:cNvSpPr/>
          <p:nvPr/>
        </p:nvSpPr>
        <p:spPr>
          <a:xfrm>
            <a:off x="6193614" y="219712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6</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47" name="Rectángulo 46">
            <a:extLst>
              <a:ext uri="{FF2B5EF4-FFF2-40B4-BE49-F238E27FC236}">
                <a16:creationId xmlns:a16="http://schemas.microsoft.com/office/drawing/2014/main" id="{95FCC51E-6FEE-4A6C-B244-E276302F5232}"/>
              </a:ext>
            </a:extLst>
          </p:cNvPr>
          <p:cNvSpPr/>
          <p:nvPr/>
        </p:nvSpPr>
        <p:spPr>
          <a:xfrm>
            <a:off x="6193614" y="2543041"/>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5</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48" name="Rectángulo 47">
            <a:extLst>
              <a:ext uri="{FF2B5EF4-FFF2-40B4-BE49-F238E27FC236}">
                <a16:creationId xmlns:a16="http://schemas.microsoft.com/office/drawing/2014/main" id="{0C6EB048-16C6-4BF7-8AD3-FAB9E1C4C490}"/>
              </a:ext>
            </a:extLst>
          </p:cNvPr>
          <p:cNvSpPr/>
          <p:nvPr/>
        </p:nvSpPr>
        <p:spPr>
          <a:xfrm>
            <a:off x="6193614" y="288178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49" name="Rectángulo 48">
            <a:extLst>
              <a:ext uri="{FF2B5EF4-FFF2-40B4-BE49-F238E27FC236}">
                <a16:creationId xmlns:a16="http://schemas.microsoft.com/office/drawing/2014/main" id="{1B5D257D-5CBD-43DF-9F20-D5017A050117}"/>
              </a:ext>
            </a:extLst>
          </p:cNvPr>
          <p:cNvSpPr/>
          <p:nvPr/>
        </p:nvSpPr>
        <p:spPr>
          <a:xfrm>
            <a:off x="6193614" y="322053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50" name="Rectángulo 49">
            <a:extLst>
              <a:ext uri="{FF2B5EF4-FFF2-40B4-BE49-F238E27FC236}">
                <a16:creationId xmlns:a16="http://schemas.microsoft.com/office/drawing/2014/main" id="{05A7A0F5-9C7B-4227-8CFE-6B14A6E3A137}"/>
              </a:ext>
            </a:extLst>
          </p:cNvPr>
          <p:cNvSpPr/>
          <p:nvPr/>
        </p:nvSpPr>
        <p:spPr>
          <a:xfrm>
            <a:off x="4601689" y="345356"/>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35</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51" name="Rectángulo 50">
            <a:extLst>
              <a:ext uri="{FF2B5EF4-FFF2-40B4-BE49-F238E27FC236}">
                <a16:creationId xmlns:a16="http://schemas.microsoft.com/office/drawing/2014/main" id="{F26CEC59-C702-4780-B6B7-ED7844553895}"/>
              </a:ext>
            </a:extLst>
          </p:cNvPr>
          <p:cNvSpPr/>
          <p:nvPr/>
        </p:nvSpPr>
        <p:spPr>
          <a:xfrm>
            <a:off x="4957833" y="345356"/>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45</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52" name="Rectángulo 51">
            <a:extLst>
              <a:ext uri="{FF2B5EF4-FFF2-40B4-BE49-F238E27FC236}">
                <a16:creationId xmlns:a16="http://schemas.microsoft.com/office/drawing/2014/main" id="{59B0F109-A8E1-4EE1-A69B-3D49371E636D}"/>
              </a:ext>
            </a:extLst>
          </p:cNvPr>
          <p:cNvSpPr/>
          <p:nvPr/>
        </p:nvSpPr>
        <p:spPr>
          <a:xfrm>
            <a:off x="5313977" y="345356"/>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22</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53" name="Rectángulo 52">
            <a:extLst>
              <a:ext uri="{FF2B5EF4-FFF2-40B4-BE49-F238E27FC236}">
                <a16:creationId xmlns:a16="http://schemas.microsoft.com/office/drawing/2014/main" id="{2292ECA2-3ACD-4B95-A35D-62372AEA0CDF}"/>
              </a:ext>
            </a:extLst>
          </p:cNvPr>
          <p:cNvSpPr/>
          <p:nvPr/>
        </p:nvSpPr>
        <p:spPr>
          <a:xfrm>
            <a:off x="5670120" y="345356"/>
            <a:ext cx="356144" cy="270569"/>
          </a:xfrm>
          <a:prstGeom prst="rect">
            <a:avLst/>
          </a:prstGeom>
          <a:solidFill>
            <a:schemeClr val="accent1">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8</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54" name="Rectángulo 53">
            <a:extLst>
              <a:ext uri="{FF2B5EF4-FFF2-40B4-BE49-F238E27FC236}">
                <a16:creationId xmlns:a16="http://schemas.microsoft.com/office/drawing/2014/main" id="{1775E5D7-860A-4334-AAAD-80AE042143EE}"/>
              </a:ext>
            </a:extLst>
          </p:cNvPr>
          <p:cNvSpPr/>
          <p:nvPr/>
        </p:nvSpPr>
        <p:spPr>
          <a:xfrm>
            <a:off x="6026264" y="345356"/>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3</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55" name="Rectángulo 54">
            <a:extLst>
              <a:ext uri="{FF2B5EF4-FFF2-40B4-BE49-F238E27FC236}">
                <a16:creationId xmlns:a16="http://schemas.microsoft.com/office/drawing/2014/main" id="{9814E55A-EDBF-4FD1-8948-10798D0B6C76}"/>
              </a:ext>
            </a:extLst>
          </p:cNvPr>
          <p:cNvSpPr/>
          <p:nvPr/>
        </p:nvSpPr>
        <p:spPr>
          <a:xfrm>
            <a:off x="6382408" y="345356"/>
            <a:ext cx="356144" cy="270569"/>
          </a:xfrm>
          <a:prstGeom prst="rect">
            <a:avLst/>
          </a:prstGeom>
          <a:solidFill>
            <a:schemeClr val="accent1">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16</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56" name="Rectángulo 55">
            <a:extLst>
              <a:ext uri="{FF2B5EF4-FFF2-40B4-BE49-F238E27FC236}">
                <a16:creationId xmlns:a16="http://schemas.microsoft.com/office/drawing/2014/main" id="{AB6EC779-B44D-471F-BDCE-7B8D315078CC}"/>
              </a:ext>
            </a:extLst>
          </p:cNvPr>
          <p:cNvSpPr/>
          <p:nvPr/>
        </p:nvSpPr>
        <p:spPr>
          <a:xfrm>
            <a:off x="6738552" y="345356"/>
            <a:ext cx="356144" cy="270569"/>
          </a:xfrm>
          <a:prstGeom prst="rect">
            <a:avLst/>
          </a:prstGeom>
          <a:solidFill>
            <a:schemeClr val="accent1">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25</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57" name="Rectángulo 56">
            <a:extLst>
              <a:ext uri="{FF2B5EF4-FFF2-40B4-BE49-F238E27FC236}">
                <a16:creationId xmlns:a16="http://schemas.microsoft.com/office/drawing/2014/main" id="{98F7F89A-A14B-4AFC-BB5E-7D7C310DADEA}"/>
              </a:ext>
            </a:extLst>
          </p:cNvPr>
          <p:cNvSpPr/>
          <p:nvPr/>
        </p:nvSpPr>
        <p:spPr>
          <a:xfrm>
            <a:off x="7094695" y="345356"/>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7</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58" name="Rectángulo 57">
            <a:extLst>
              <a:ext uri="{FF2B5EF4-FFF2-40B4-BE49-F238E27FC236}">
                <a16:creationId xmlns:a16="http://schemas.microsoft.com/office/drawing/2014/main" id="{F2054C94-44BF-4EDE-BA6A-AF9271CDCED6}"/>
              </a:ext>
            </a:extLst>
          </p:cNvPr>
          <p:cNvSpPr/>
          <p:nvPr/>
        </p:nvSpPr>
        <p:spPr>
          <a:xfrm>
            <a:off x="1396396" y="345356"/>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4</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59" name="Rectángulo 58">
            <a:extLst>
              <a:ext uri="{FF2B5EF4-FFF2-40B4-BE49-F238E27FC236}">
                <a16:creationId xmlns:a16="http://schemas.microsoft.com/office/drawing/2014/main" id="{043013D6-D863-4853-8834-9E0F312E457E}"/>
              </a:ext>
            </a:extLst>
          </p:cNvPr>
          <p:cNvSpPr/>
          <p:nvPr/>
        </p:nvSpPr>
        <p:spPr>
          <a:xfrm>
            <a:off x="1752540" y="345356"/>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3</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60" name="Rectángulo 59">
            <a:extLst>
              <a:ext uri="{FF2B5EF4-FFF2-40B4-BE49-F238E27FC236}">
                <a16:creationId xmlns:a16="http://schemas.microsoft.com/office/drawing/2014/main" id="{BBAB7D86-FA73-4725-820E-E120D76981E3}"/>
              </a:ext>
            </a:extLst>
          </p:cNvPr>
          <p:cNvSpPr/>
          <p:nvPr/>
        </p:nvSpPr>
        <p:spPr>
          <a:xfrm>
            <a:off x="2464827" y="345356"/>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8</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61" name="Rectángulo 60">
            <a:extLst>
              <a:ext uri="{FF2B5EF4-FFF2-40B4-BE49-F238E27FC236}">
                <a16:creationId xmlns:a16="http://schemas.microsoft.com/office/drawing/2014/main" id="{6CB81B8B-1BA9-416B-9948-DE35D300E70A}"/>
              </a:ext>
            </a:extLst>
          </p:cNvPr>
          <p:cNvSpPr/>
          <p:nvPr/>
        </p:nvSpPr>
        <p:spPr>
          <a:xfrm>
            <a:off x="2820971" y="345356"/>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19</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62" name="Rectángulo 61">
            <a:extLst>
              <a:ext uri="{FF2B5EF4-FFF2-40B4-BE49-F238E27FC236}">
                <a16:creationId xmlns:a16="http://schemas.microsoft.com/office/drawing/2014/main" id="{D41FAF19-F0D4-4178-B1D0-32AE97F7A6A0}"/>
              </a:ext>
            </a:extLst>
          </p:cNvPr>
          <p:cNvSpPr/>
          <p:nvPr/>
        </p:nvSpPr>
        <p:spPr>
          <a:xfrm>
            <a:off x="3177115" y="345356"/>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6</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63" name="Rectángulo 62">
            <a:extLst>
              <a:ext uri="{FF2B5EF4-FFF2-40B4-BE49-F238E27FC236}">
                <a16:creationId xmlns:a16="http://schemas.microsoft.com/office/drawing/2014/main" id="{23999645-CBB4-4BEE-AE35-768AD72FB9A1}"/>
              </a:ext>
            </a:extLst>
          </p:cNvPr>
          <p:cNvSpPr/>
          <p:nvPr/>
        </p:nvSpPr>
        <p:spPr>
          <a:xfrm>
            <a:off x="3533258" y="345356"/>
            <a:ext cx="356144" cy="270569"/>
          </a:xfrm>
          <a:prstGeom prst="rect">
            <a:avLst/>
          </a:prstGeom>
          <a:solidFill>
            <a:schemeClr val="accent1">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25</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64" name="Rectángulo 63">
            <a:extLst>
              <a:ext uri="{FF2B5EF4-FFF2-40B4-BE49-F238E27FC236}">
                <a16:creationId xmlns:a16="http://schemas.microsoft.com/office/drawing/2014/main" id="{5F9AF3C3-D0F0-4015-BA32-0373AD1D67E0}"/>
              </a:ext>
            </a:extLst>
          </p:cNvPr>
          <p:cNvSpPr/>
          <p:nvPr/>
        </p:nvSpPr>
        <p:spPr>
          <a:xfrm>
            <a:off x="3889402" y="345356"/>
            <a:ext cx="356144" cy="270569"/>
          </a:xfrm>
          <a:prstGeom prst="rect">
            <a:avLst/>
          </a:prstGeom>
          <a:solidFill>
            <a:schemeClr val="accent1">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8</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65" name="Rectángulo 64">
            <a:extLst>
              <a:ext uri="{FF2B5EF4-FFF2-40B4-BE49-F238E27FC236}">
                <a16:creationId xmlns:a16="http://schemas.microsoft.com/office/drawing/2014/main" id="{B8B02E76-C5D5-4E80-BE8D-CAB4B834DFCD}"/>
              </a:ext>
            </a:extLst>
          </p:cNvPr>
          <p:cNvSpPr/>
          <p:nvPr/>
        </p:nvSpPr>
        <p:spPr>
          <a:xfrm>
            <a:off x="4245546" y="345356"/>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16</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66" name="Rectángulo 65">
            <a:extLst>
              <a:ext uri="{FF2B5EF4-FFF2-40B4-BE49-F238E27FC236}">
                <a16:creationId xmlns:a16="http://schemas.microsoft.com/office/drawing/2014/main" id="{FBD357DE-2224-43DE-BB54-AB96D1DA307B}"/>
              </a:ext>
            </a:extLst>
          </p:cNvPr>
          <p:cNvSpPr/>
          <p:nvPr/>
        </p:nvSpPr>
        <p:spPr>
          <a:xfrm>
            <a:off x="2108683" y="345356"/>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70C0"/>
                </a:solidFill>
                <a:effectLst/>
                <a:uLnTx/>
                <a:uFillTx/>
                <a:latin typeface="Calibri"/>
                <a:ea typeface="+mn-ea"/>
                <a:cs typeface="+mn-cs"/>
              </a:rPr>
              <a:t>25</a:t>
            </a:r>
            <a:endParaRPr kumimoji="0" lang="es-HN" sz="1000" b="1" i="0" u="none" strike="noStrike" kern="1200" cap="none" spc="0" normalizeH="0" baseline="0" noProof="0" dirty="0">
              <a:ln>
                <a:noFill/>
              </a:ln>
              <a:solidFill>
                <a:srgbClr val="0070C0"/>
              </a:solidFill>
              <a:effectLst/>
              <a:uLnTx/>
              <a:uFillTx/>
              <a:latin typeface="Calibri"/>
              <a:ea typeface="+mn-ea"/>
              <a:cs typeface="+mn-cs"/>
            </a:endParaRPr>
          </a:p>
        </p:txBody>
      </p:sp>
      <p:sp>
        <p:nvSpPr>
          <p:cNvPr id="67" name="Rectángulo 66">
            <a:extLst>
              <a:ext uri="{FF2B5EF4-FFF2-40B4-BE49-F238E27FC236}">
                <a16:creationId xmlns:a16="http://schemas.microsoft.com/office/drawing/2014/main" id="{7A0CC264-B67E-4F34-8EDA-D678F3C36F1F}"/>
              </a:ext>
            </a:extLst>
          </p:cNvPr>
          <p:cNvSpPr/>
          <p:nvPr/>
        </p:nvSpPr>
        <p:spPr>
          <a:xfrm>
            <a:off x="3533258" y="74787"/>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C00000"/>
                </a:solidFill>
                <a:effectLst/>
                <a:uLnTx/>
                <a:uFillTx/>
                <a:latin typeface="Calibri"/>
                <a:ea typeface="+mn-ea"/>
                <a:cs typeface="+mn-cs"/>
              </a:rPr>
              <a:t>H</a:t>
            </a:r>
            <a:endParaRPr kumimoji="0" lang="es-HN" sz="1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68" name="Rectángulo 67">
            <a:extLst>
              <a:ext uri="{FF2B5EF4-FFF2-40B4-BE49-F238E27FC236}">
                <a16:creationId xmlns:a16="http://schemas.microsoft.com/office/drawing/2014/main" id="{530839BC-DB49-474B-9753-5AC93C5090D9}"/>
              </a:ext>
            </a:extLst>
          </p:cNvPr>
          <p:cNvSpPr/>
          <p:nvPr/>
        </p:nvSpPr>
        <p:spPr>
          <a:xfrm>
            <a:off x="3889402" y="74787"/>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C00000"/>
                </a:solidFill>
                <a:effectLst/>
                <a:uLnTx/>
                <a:uFillTx/>
                <a:latin typeface="Calibri"/>
                <a:ea typeface="+mn-ea"/>
                <a:cs typeface="+mn-cs"/>
              </a:rPr>
              <a:t>H</a:t>
            </a:r>
            <a:endParaRPr kumimoji="0" lang="es-HN" sz="1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69" name="Rectángulo 68">
            <a:extLst>
              <a:ext uri="{FF2B5EF4-FFF2-40B4-BE49-F238E27FC236}">
                <a16:creationId xmlns:a16="http://schemas.microsoft.com/office/drawing/2014/main" id="{25DBB3CD-A981-4470-B626-7FD5B58FCB08}"/>
              </a:ext>
            </a:extLst>
          </p:cNvPr>
          <p:cNvSpPr/>
          <p:nvPr/>
        </p:nvSpPr>
        <p:spPr>
          <a:xfrm>
            <a:off x="5670120" y="74787"/>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C00000"/>
                </a:solidFill>
                <a:effectLst/>
                <a:uLnTx/>
                <a:uFillTx/>
                <a:latin typeface="Calibri"/>
                <a:ea typeface="+mn-ea"/>
                <a:cs typeface="+mn-cs"/>
              </a:rPr>
              <a:t>H</a:t>
            </a:r>
            <a:endParaRPr kumimoji="0" lang="es-HN" sz="1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70" name="Rectángulo 69">
            <a:extLst>
              <a:ext uri="{FF2B5EF4-FFF2-40B4-BE49-F238E27FC236}">
                <a16:creationId xmlns:a16="http://schemas.microsoft.com/office/drawing/2014/main" id="{A0B42B96-1904-4529-9758-B9AF90DAB276}"/>
              </a:ext>
            </a:extLst>
          </p:cNvPr>
          <p:cNvSpPr/>
          <p:nvPr/>
        </p:nvSpPr>
        <p:spPr>
          <a:xfrm>
            <a:off x="6382408" y="74787"/>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C00000"/>
                </a:solidFill>
                <a:effectLst/>
                <a:uLnTx/>
                <a:uFillTx/>
                <a:latin typeface="Calibri"/>
                <a:ea typeface="+mn-ea"/>
                <a:cs typeface="+mn-cs"/>
              </a:rPr>
              <a:t>H</a:t>
            </a:r>
            <a:endParaRPr kumimoji="0" lang="es-HN" sz="1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71" name="Rectángulo 70">
            <a:extLst>
              <a:ext uri="{FF2B5EF4-FFF2-40B4-BE49-F238E27FC236}">
                <a16:creationId xmlns:a16="http://schemas.microsoft.com/office/drawing/2014/main" id="{4A769B81-534D-4850-B380-53027AFB1A19}"/>
              </a:ext>
            </a:extLst>
          </p:cNvPr>
          <p:cNvSpPr/>
          <p:nvPr/>
        </p:nvSpPr>
        <p:spPr>
          <a:xfrm>
            <a:off x="6738552" y="74787"/>
            <a:ext cx="356144" cy="27056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C00000"/>
                </a:solidFill>
                <a:effectLst/>
                <a:uLnTx/>
                <a:uFillTx/>
                <a:latin typeface="Calibri"/>
                <a:ea typeface="+mn-ea"/>
                <a:cs typeface="+mn-cs"/>
              </a:rPr>
              <a:t>H</a:t>
            </a:r>
            <a:endParaRPr kumimoji="0" lang="es-HN" sz="1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72" name="CuadroTexto 71">
            <a:extLst>
              <a:ext uri="{FF2B5EF4-FFF2-40B4-BE49-F238E27FC236}">
                <a16:creationId xmlns:a16="http://schemas.microsoft.com/office/drawing/2014/main" id="{3EFE8E8E-4730-4078-92F1-DC7830B9240B}"/>
              </a:ext>
            </a:extLst>
          </p:cNvPr>
          <p:cNvSpPr txBox="1"/>
          <p:nvPr/>
        </p:nvSpPr>
        <p:spPr>
          <a:xfrm>
            <a:off x="1145149" y="2820511"/>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74" name="CuadroTexto 73">
            <a:extLst>
              <a:ext uri="{FF2B5EF4-FFF2-40B4-BE49-F238E27FC236}">
                <a16:creationId xmlns:a16="http://schemas.microsoft.com/office/drawing/2014/main" id="{A1D2E26A-DD24-4636-9B27-E788B00CF167}"/>
              </a:ext>
            </a:extLst>
          </p:cNvPr>
          <p:cNvSpPr txBox="1"/>
          <p:nvPr/>
        </p:nvSpPr>
        <p:spPr>
          <a:xfrm>
            <a:off x="3117198" y="2820511"/>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75" name="CuadroTexto 74">
            <a:extLst>
              <a:ext uri="{FF2B5EF4-FFF2-40B4-BE49-F238E27FC236}">
                <a16:creationId xmlns:a16="http://schemas.microsoft.com/office/drawing/2014/main" id="{302EF576-A4BC-4491-849F-E231E1BB3BEB}"/>
              </a:ext>
            </a:extLst>
          </p:cNvPr>
          <p:cNvSpPr txBox="1"/>
          <p:nvPr/>
        </p:nvSpPr>
        <p:spPr>
          <a:xfrm>
            <a:off x="3103905" y="3150002"/>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76" name="CuadroTexto 75">
            <a:extLst>
              <a:ext uri="{FF2B5EF4-FFF2-40B4-BE49-F238E27FC236}">
                <a16:creationId xmlns:a16="http://schemas.microsoft.com/office/drawing/2014/main" id="{903A37AC-9F9B-4CAA-8268-BD6EBADB0714}"/>
              </a:ext>
            </a:extLst>
          </p:cNvPr>
          <p:cNvSpPr txBox="1"/>
          <p:nvPr/>
        </p:nvSpPr>
        <p:spPr>
          <a:xfrm>
            <a:off x="5096787" y="2834821"/>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77" name="CuadroTexto 76">
            <a:extLst>
              <a:ext uri="{FF2B5EF4-FFF2-40B4-BE49-F238E27FC236}">
                <a16:creationId xmlns:a16="http://schemas.microsoft.com/office/drawing/2014/main" id="{CEE8D643-734A-449A-8B7B-59A671E66CAB}"/>
              </a:ext>
            </a:extLst>
          </p:cNvPr>
          <p:cNvSpPr txBox="1"/>
          <p:nvPr/>
        </p:nvSpPr>
        <p:spPr>
          <a:xfrm>
            <a:off x="5083494" y="3164312"/>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pic>
        <p:nvPicPr>
          <p:cNvPr id="78" name="Imagen 77">
            <a:extLst>
              <a:ext uri="{FF2B5EF4-FFF2-40B4-BE49-F238E27FC236}">
                <a16:creationId xmlns:a16="http://schemas.microsoft.com/office/drawing/2014/main" id="{BF88D446-4D3E-48B0-92E1-D9FA9A9CF2B8}"/>
              </a:ext>
            </a:extLst>
          </p:cNvPr>
          <p:cNvPicPr>
            <a:picLocks noChangeAspect="1"/>
          </p:cNvPicPr>
          <p:nvPr/>
        </p:nvPicPr>
        <p:blipFill>
          <a:blip r:embed="rId2"/>
          <a:stretch>
            <a:fillRect/>
          </a:stretch>
        </p:blipFill>
        <p:spPr>
          <a:xfrm>
            <a:off x="6595514" y="764704"/>
            <a:ext cx="1413113" cy="2760400"/>
          </a:xfrm>
          <a:prstGeom prst="rect">
            <a:avLst/>
          </a:prstGeom>
        </p:spPr>
      </p:pic>
      <p:sp>
        <p:nvSpPr>
          <p:cNvPr id="79" name="CuadroTexto 78">
            <a:extLst>
              <a:ext uri="{FF2B5EF4-FFF2-40B4-BE49-F238E27FC236}">
                <a16:creationId xmlns:a16="http://schemas.microsoft.com/office/drawing/2014/main" id="{E541BA4A-961C-46B9-81E0-F7C7F013DBA6}"/>
              </a:ext>
            </a:extLst>
          </p:cNvPr>
          <p:cNvSpPr txBox="1"/>
          <p:nvPr/>
        </p:nvSpPr>
        <p:spPr>
          <a:xfrm>
            <a:off x="7103685" y="789725"/>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45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80" name="CuadroTexto 79">
            <a:extLst>
              <a:ext uri="{FF2B5EF4-FFF2-40B4-BE49-F238E27FC236}">
                <a16:creationId xmlns:a16="http://schemas.microsoft.com/office/drawing/2014/main" id="{097AD00C-C990-4F40-8C8A-5EA25521D350}"/>
              </a:ext>
            </a:extLst>
          </p:cNvPr>
          <p:cNvSpPr txBox="1"/>
          <p:nvPr/>
        </p:nvSpPr>
        <p:spPr>
          <a:xfrm>
            <a:off x="7064976" y="1133333"/>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22</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81" name="CuadroTexto 80">
            <a:extLst>
              <a:ext uri="{FF2B5EF4-FFF2-40B4-BE49-F238E27FC236}">
                <a16:creationId xmlns:a16="http://schemas.microsoft.com/office/drawing/2014/main" id="{BF06A2B2-CB86-412C-928E-E2EB992136E6}"/>
              </a:ext>
            </a:extLst>
          </p:cNvPr>
          <p:cNvSpPr txBox="1"/>
          <p:nvPr/>
        </p:nvSpPr>
        <p:spPr>
          <a:xfrm>
            <a:off x="7075178" y="1469736"/>
            <a:ext cx="5003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82" name="CuadroTexto 81">
            <a:extLst>
              <a:ext uri="{FF2B5EF4-FFF2-40B4-BE49-F238E27FC236}">
                <a16:creationId xmlns:a16="http://schemas.microsoft.com/office/drawing/2014/main" id="{487C3519-6288-44D8-9703-1DB59E966B9D}"/>
              </a:ext>
            </a:extLst>
          </p:cNvPr>
          <p:cNvSpPr txBox="1"/>
          <p:nvPr/>
        </p:nvSpPr>
        <p:spPr>
          <a:xfrm>
            <a:off x="7147186" y="1806120"/>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83" name="CuadroTexto 82">
            <a:extLst>
              <a:ext uri="{FF2B5EF4-FFF2-40B4-BE49-F238E27FC236}">
                <a16:creationId xmlns:a16="http://schemas.microsoft.com/office/drawing/2014/main" id="{B81B3826-54D0-4D58-BFD5-6DE86B3AD68A}"/>
              </a:ext>
            </a:extLst>
          </p:cNvPr>
          <p:cNvSpPr txBox="1"/>
          <p:nvPr/>
        </p:nvSpPr>
        <p:spPr>
          <a:xfrm>
            <a:off x="7079293" y="2149728"/>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84" name="CuadroTexto 83">
            <a:extLst>
              <a:ext uri="{FF2B5EF4-FFF2-40B4-BE49-F238E27FC236}">
                <a16:creationId xmlns:a16="http://schemas.microsoft.com/office/drawing/2014/main" id="{A19E5801-5BBE-4D10-B369-B0713EE3634D}"/>
              </a:ext>
            </a:extLst>
          </p:cNvPr>
          <p:cNvSpPr txBox="1"/>
          <p:nvPr/>
        </p:nvSpPr>
        <p:spPr>
          <a:xfrm>
            <a:off x="7153315" y="2493336"/>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85" name="Rectángulo 84">
            <a:extLst>
              <a:ext uri="{FF2B5EF4-FFF2-40B4-BE49-F238E27FC236}">
                <a16:creationId xmlns:a16="http://schemas.microsoft.com/office/drawing/2014/main" id="{E12B4995-9967-4579-A3B2-C38E7200880F}"/>
              </a:ext>
            </a:extLst>
          </p:cNvPr>
          <p:cNvSpPr/>
          <p:nvPr/>
        </p:nvSpPr>
        <p:spPr>
          <a:xfrm>
            <a:off x="8172424" y="83680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86" name="Rectángulo 85">
            <a:extLst>
              <a:ext uri="{FF2B5EF4-FFF2-40B4-BE49-F238E27FC236}">
                <a16:creationId xmlns:a16="http://schemas.microsoft.com/office/drawing/2014/main" id="{3B1752FC-D489-4C50-865B-BBA61B1C8D42}"/>
              </a:ext>
            </a:extLst>
          </p:cNvPr>
          <p:cNvSpPr/>
          <p:nvPr/>
        </p:nvSpPr>
        <p:spPr>
          <a:xfrm>
            <a:off x="8172424" y="1178653"/>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87" name="Rectángulo 86">
            <a:extLst>
              <a:ext uri="{FF2B5EF4-FFF2-40B4-BE49-F238E27FC236}">
                <a16:creationId xmlns:a16="http://schemas.microsoft.com/office/drawing/2014/main" id="{B24F87D1-F763-410B-BC26-1E4E230B1007}"/>
              </a:ext>
            </a:extLst>
          </p:cNvPr>
          <p:cNvSpPr/>
          <p:nvPr/>
        </p:nvSpPr>
        <p:spPr>
          <a:xfrm>
            <a:off x="8172424" y="152169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5</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88" name="Rectángulo 87">
            <a:extLst>
              <a:ext uri="{FF2B5EF4-FFF2-40B4-BE49-F238E27FC236}">
                <a16:creationId xmlns:a16="http://schemas.microsoft.com/office/drawing/2014/main" id="{704D461C-468A-42CC-B6B9-A4C3A55E30F7}"/>
              </a:ext>
            </a:extLst>
          </p:cNvPr>
          <p:cNvSpPr/>
          <p:nvPr/>
        </p:nvSpPr>
        <p:spPr>
          <a:xfrm>
            <a:off x="8172424" y="187202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4</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89" name="Rectángulo 88">
            <a:extLst>
              <a:ext uri="{FF2B5EF4-FFF2-40B4-BE49-F238E27FC236}">
                <a16:creationId xmlns:a16="http://schemas.microsoft.com/office/drawing/2014/main" id="{0F6FD5B2-3F7F-4A4A-9F39-959025C6F418}"/>
              </a:ext>
            </a:extLst>
          </p:cNvPr>
          <p:cNvSpPr/>
          <p:nvPr/>
        </p:nvSpPr>
        <p:spPr>
          <a:xfrm>
            <a:off x="8172424" y="219689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7</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90" name="Rectángulo 89">
            <a:extLst>
              <a:ext uri="{FF2B5EF4-FFF2-40B4-BE49-F238E27FC236}">
                <a16:creationId xmlns:a16="http://schemas.microsoft.com/office/drawing/2014/main" id="{0312E807-F019-49A5-A0DE-4DB6DB9E2904}"/>
              </a:ext>
            </a:extLst>
          </p:cNvPr>
          <p:cNvSpPr/>
          <p:nvPr/>
        </p:nvSpPr>
        <p:spPr>
          <a:xfrm>
            <a:off x="8172424" y="2542811"/>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6</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91" name="Rectángulo 90">
            <a:extLst>
              <a:ext uri="{FF2B5EF4-FFF2-40B4-BE49-F238E27FC236}">
                <a16:creationId xmlns:a16="http://schemas.microsoft.com/office/drawing/2014/main" id="{4B6CFE48-C051-4013-BF7E-63083A17421D}"/>
              </a:ext>
            </a:extLst>
          </p:cNvPr>
          <p:cNvSpPr/>
          <p:nvPr/>
        </p:nvSpPr>
        <p:spPr>
          <a:xfrm>
            <a:off x="8172424" y="288155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92" name="Rectángulo 91">
            <a:extLst>
              <a:ext uri="{FF2B5EF4-FFF2-40B4-BE49-F238E27FC236}">
                <a16:creationId xmlns:a16="http://schemas.microsoft.com/office/drawing/2014/main" id="{89158276-B119-434C-817E-237317D0502E}"/>
              </a:ext>
            </a:extLst>
          </p:cNvPr>
          <p:cNvSpPr/>
          <p:nvPr/>
        </p:nvSpPr>
        <p:spPr>
          <a:xfrm>
            <a:off x="8172424" y="322030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93" name="CuadroTexto 92">
            <a:extLst>
              <a:ext uri="{FF2B5EF4-FFF2-40B4-BE49-F238E27FC236}">
                <a16:creationId xmlns:a16="http://schemas.microsoft.com/office/drawing/2014/main" id="{5E87F217-84F4-4121-970A-5F003E78E92B}"/>
              </a:ext>
            </a:extLst>
          </p:cNvPr>
          <p:cNvSpPr txBox="1"/>
          <p:nvPr/>
        </p:nvSpPr>
        <p:spPr>
          <a:xfrm>
            <a:off x="7075597" y="2834591"/>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94" name="CuadroTexto 93">
            <a:extLst>
              <a:ext uri="{FF2B5EF4-FFF2-40B4-BE49-F238E27FC236}">
                <a16:creationId xmlns:a16="http://schemas.microsoft.com/office/drawing/2014/main" id="{B5F3117C-AC8D-442E-BB71-86A534ACDCAF}"/>
              </a:ext>
            </a:extLst>
          </p:cNvPr>
          <p:cNvSpPr txBox="1"/>
          <p:nvPr/>
        </p:nvSpPr>
        <p:spPr>
          <a:xfrm>
            <a:off x="7062304" y="3164082"/>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pic>
        <p:nvPicPr>
          <p:cNvPr id="95" name="Imagen 94">
            <a:extLst>
              <a:ext uri="{FF2B5EF4-FFF2-40B4-BE49-F238E27FC236}">
                <a16:creationId xmlns:a16="http://schemas.microsoft.com/office/drawing/2014/main" id="{96ECBD02-C41C-4F5C-BF28-CA1FCBD68D7B}"/>
              </a:ext>
            </a:extLst>
          </p:cNvPr>
          <p:cNvPicPr>
            <a:picLocks noChangeAspect="1"/>
          </p:cNvPicPr>
          <p:nvPr/>
        </p:nvPicPr>
        <p:blipFill>
          <a:blip r:embed="rId2"/>
          <a:stretch>
            <a:fillRect/>
          </a:stretch>
        </p:blipFill>
        <p:spPr>
          <a:xfrm>
            <a:off x="665485" y="3723195"/>
            <a:ext cx="1413113" cy="2760400"/>
          </a:xfrm>
          <a:prstGeom prst="rect">
            <a:avLst/>
          </a:prstGeom>
        </p:spPr>
      </p:pic>
      <p:sp>
        <p:nvSpPr>
          <p:cNvPr id="96" name="CuadroTexto 95">
            <a:extLst>
              <a:ext uri="{FF2B5EF4-FFF2-40B4-BE49-F238E27FC236}">
                <a16:creationId xmlns:a16="http://schemas.microsoft.com/office/drawing/2014/main" id="{3604F712-C128-4526-ACFD-6DEF25F42A0A}"/>
              </a:ext>
            </a:extLst>
          </p:cNvPr>
          <p:cNvSpPr txBox="1"/>
          <p:nvPr/>
        </p:nvSpPr>
        <p:spPr>
          <a:xfrm>
            <a:off x="1173656" y="3748216"/>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45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97" name="CuadroTexto 96">
            <a:extLst>
              <a:ext uri="{FF2B5EF4-FFF2-40B4-BE49-F238E27FC236}">
                <a16:creationId xmlns:a16="http://schemas.microsoft.com/office/drawing/2014/main" id="{33173A96-2707-49BA-9AC3-0C10F41640EF}"/>
              </a:ext>
            </a:extLst>
          </p:cNvPr>
          <p:cNvSpPr txBox="1"/>
          <p:nvPr/>
        </p:nvSpPr>
        <p:spPr>
          <a:xfrm>
            <a:off x="1134947" y="4091824"/>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22</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98" name="CuadroTexto 97">
            <a:extLst>
              <a:ext uri="{FF2B5EF4-FFF2-40B4-BE49-F238E27FC236}">
                <a16:creationId xmlns:a16="http://schemas.microsoft.com/office/drawing/2014/main" id="{BDCF1A3A-B80E-446B-9CB6-257417D9390D}"/>
              </a:ext>
            </a:extLst>
          </p:cNvPr>
          <p:cNvSpPr txBox="1"/>
          <p:nvPr/>
        </p:nvSpPr>
        <p:spPr>
          <a:xfrm>
            <a:off x="1145149" y="4428227"/>
            <a:ext cx="5003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99" name="CuadroTexto 98">
            <a:extLst>
              <a:ext uri="{FF2B5EF4-FFF2-40B4-BE49-F238E27FC236}">
                <a16:creationId xmlns:a16="http://schemas.microsoft.com/office/drawing/2014/main" id="{9C97B39F-1067-4320-B3F8-3DBC3F1DBB48}"/>
              </a:ext>
            </a:extLst>
          </p:cNvPr>
          <p:cNvSpPr txBox="1"/>
          <p:nvPr/>
        </p:nvSpPr>
        <p:spPr>
          <a:xfrm>
            <a:off x="1217157" y="4764611"/>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00" name="CuadroTexto 99">
            <a:extLst>
              <a:ext uri="{FF2B5EF4-FFF2-40B4-BE49-F238E27FC236}">
                <a16:creationId xmlns:a16="http://schemas.microsoft.com/office/drawing/2014/main" id="{218BDC58-306F-4B75-BB99-31D13B106D62}"/>
              </a:ext>
            </a:extLst>
          </p:cNvPr>
          <p:cNvSpPr txBox="1"/>
          <p:nvPr/>
        </p:nvSpPr>
        <p:spPr>
          <a:xfrm>
            <a:off x="1149264" y="5108219"/>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01" name="CuadroTexto 100">
            <a:extLst>
              <a:ext uri="{FF2B5EF4-FFF2-40B4-BE49-F238E27FC236}">
                <a16:creationId xmlns:a16="http://schemas.microsoft.com/office/drawing/2014/main" id="{1984D614-937F-4410-8AFF-36AD06600BF7}"/>
              </a:ext>
            </a:extLst>
          </p:cNvPr>
          <p:cNvSpPr txBox="1"/>
          <p:nvPr/>
        </p:nvSpPr>
        <p:spPr>
          <a:xfrm>
            <a:off x="1223286" y="5451827"/>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02" name="Rectángulo 101">
            <a:extLst>
              <a:ext uri="{FF2B5EF4-FFF2-40B4-BE49-F238E27FC236}">
                <a16:creationId xmlns:a16="http://schemas.microsoft.com/office/drawing/2014/main" id="{72073869-4222-4E8F-8188-128E983CD7C0}"/>
              </a:ext>
            </a:extLst>
          </p:cNvPr>
          <p:cNvSpPr/>
          <p:nvPr/>
        </p:nvSpPr>
        <p:spPr>
          <a:xfrm>
            <a:off x="2242395" y="379529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3" name="Rectángulo 102">
            <a:extLst>
              <a:ext uri="{FF2B5EF4-FFF2-40B4-BE49-F238E27FC236}">
                <a16:creationId xmlns:a16="http://schemas.microsoft.com/office/drawing/2014/main" id="{72C11439-7C7D-4C74-AA72-18F503EBF784}"/>
              </a:ext>
            </a:extLst>
          </p:cNvPr>
          <p:cNvSpPr/>
          <p:nvPr/>
        </p:nvSpPr>
        <p:spPr>
          <a:xfrm>
            <a:off x="2242395" y="413714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4" name="Rectángulo 103">
            <a:extLst>
              <a:ext uri="{FF2B5EF4-FFF2-40B4-BE49-F238E27FC236}">
                <a16:creationId xmlns:a16="http://schemas.microsoft.com/office/drawing/2014/main" id="{0C36A61F-2F14-4D4D-9420-127EC11D842A}"/>
              </a:ext>
            </a:extLst>
          </p:cNvPr>
          <p:cNvSpPr/>
          <p:nvPr/>
        </p:nvSpPr>
        <p:spPr>
          <a:xfrm>
            <a:off x="2242395" y="4480189"/>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6</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5" name="Rectángulo 104">
            <a:extLst>
              <a:ext uri="{FF2B5EF4-FFF2-40B4-BE49-F238E27FC236}">
                <a16:creationId xmlns:a16="http://schemas.microsoft.com/office/drawing/2014/main" id="{462D0162-67B2-47A1-8D43-F3ACD7F3C7F2}"/>
              </a:ext>
            </a:extLst>
          </p:cNvPr>
          <p:cNvSpPr/>
          <p:nvPr/>
        </p:nvSpPr>
        <p:spPr>
          <a:xfrm>
            <a:off x="2242395" y="4830516"/>
            <a:ext cx="216000" cy="216000"/>
          </a:xfrm>
          <a:prstGeom prst="rect">
            <a:avLst/>
          </a:prstGeom>
          <a:solidFill>
            <a:schemeClr val="accent1">
              <a:lumMod val="40000"/>
              <a:lumOff val="60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6" name="Rectángulo 105">
            <a:extLst>
              <a:ext uri="{FF2B5EF4-FFF2-40B4-BE49-F238E27FC236}">
                <a16:creationId xmlns:a16="http://schemas.microsoft.com/office/drawing/2014/main" id="{0EF353AB-59B1-499A-8965-A1AB89260868}"/>
              </a:ext>
            </a:extLst>
          </p:cNvPr>
          <p:cNvSpPr/>
          <p:nvPr/>
        </p:nvSpPr>
        <p:spPr>
          <a:xfrm>
            <a:off x="2242395" y="5155389"/>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8</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7" name="Rectángulo 106">
            <a:extLst>
              <a:ext uri="{FF2B5EF4-FFF2-40B4-BE49-F238E27FC236}">
                <a16:creationId xmlns:a16="http://schemas.microsoft.com/office/drawing/2014/main" id="{A0C73EE3-5D85-4C0E-B42A-885A982704B9}"/>
              </a:ext>
            </a:extLst>
          </p:cNvPr>
          <p:cNvSpPr/>
          <p:nvPr/>
        </p:nvSpPr>
        <p:spPr>
          <a:xfrm>
            <a:off x="2242395" y="5501302"/>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7</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8" name="Rectángulo 107">
            <a:extLst>
              <a:ext uri="{FF2B5EF4-FFF2-40B4-BE49-F238E27FC236}">
                <a16:creationId xmlns:a16="http://schemas.microsoft.com/office/drawing/2014/main" id="{4EC4B683-9319-445D-9DD5-5F54A0E8D151}"/>
              </a:ext>
            </a:extLst>
          </p:cNvPr>
          <p:cNvSpPr/>
          <p:nvPr/>
        </p:nvSpPr>
        <p:spPr>
          <a:xfrm>
            <a:off x="2242395" y="5840049"/>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4</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9" name="Rectángulo 108">
            <a:extLst>
              <a:ext uri="{FF2B5EF4-FFF2-40B4-BE49-F238E27FC236}">
                <a16:creationId xmlns:a16="http://schemas.microsoft.com/office/drawing/2014/main" id="{79A28304-BF23-4DC5-BE34-6502EF54D3BE}"/>
              </a:ext>
            </a:extLst>
          </p:cNvPr>
          <p:cNvSpPr/>
          <p:nvPr/>
        </p:nvSpPr>
        <p:spPr>
          <a:xfrm>
            <a:off x="2242395" y="6178796"/>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10" name="CuadroTexto 109">
            <a:extLst>
              <a:ext uri="{FF2B5EF4-FFF2-40B4-BE49-F238E27FC236}">
                <a16:creationId xmlns:a16="http://schemas.microsoft.com/office/drawing/2014/main" id="{897D4FFA-7FA2-4D5E-8BCF-5E66971F19DA}"/>
              </a:ext>
            </a:extLst>
          </p:cNvPr>
          <p:cNvSpPr txBox="1"/>
          <p:nvPr/>
        </p:nvSpPr>
        <p:spPr>
          <a:xfrm>
            <a:off x="1145568" y="5793082"/>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11" name="CuadroTexto 110">
            <a:extLst>
              <a:ext uri="{FF2B5EF4-FFF2-40B4-BE49-F238E27FC236}">
                <a16:creationId xmlns:a16="http://schemas.microsoft.com/office/drawing/2014/main" id="{8C126B5F-7D21-44E8-B648-3A4640DD6A62}"/>
              </a:ext>
            </a:extLst>
          </p:cNvPr>
          <p:cNvSpPr txBox="1"/>
          <p:nvPr/>
        </p:nvSpPr>
        <p:spPr>
          <a:xfrm>
            <a:off x="1132275" y="6122573"/>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pic>
        <p:nvPicPr>
          <p:cNvPr id="112" name="Imagen 111">
            <a:extLst>
              <a:ext uri="{FF2B5EF4-FFF2-40B4-BE49-F238E27FC236}">
                <a16:creationId xmlns:a16="http://schemas.microsoft.com/office/drawing/2014/main" id="{40A50436-60B6-4F13-A7A3-3CE1E3FD6BDC}"/>
              </a:ext>
            </a:extLst>
          </p:cNvPr>
          <p:cNvPicPr>
            <a:picLocks noChangeAspect="1"/>
          </p:cNvPicPr>
          <p:nvPr/>
        </p:nvPicPr>
        <p:blipFill>
          <a:blip r:embed="rId2"/>
          <a:stretch>
            <a:fillRect/>
          </a:stretch>
        </p:blipFill>
        <p:spPr>
          <a:xfrm>
            <a:off x="2630708" y="3725130"/>
            <a:ext cx="1413113" cy="2760400"/>
          </a:xfrm>
          <a:prstGeom prst="rect">
            <a:avLst/>
          </a:prstGeom>
        </p:spPr>
      </p:pic>
      <p:sp>
        <p:nvSpPr>
          <p:cNvPr id="113" name="CuadroTexto 112">
            <a:extLst>
              <a:ext uri="{FF2B5EF4-FFF2-40B4-BE49-F238E27FC236}">
                <a16:creationId xmlns:a16="http://schemas.microsoft.com/office/drawing/2014/main" id="{0C52D91C-FEDA-40E7-B9F2-22CEB3B97DC8}"/>
              </a:ext>
            </a:extLst>
          </p:cNvPr>
          <p:cNvSpPr txBox="1"/>
          <p:nvPr/>
        </p:nvSpPr>
        <p:spPr>
          <a:xfrm>
            <a:off x="3138879" y="3750151"/>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45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14" name="CuadroTexto 113">
            <a:extLst>
              <a:ext uri="{FF2B5EF4-FFF2-40B4-BE49-F238E27FC236}">
                <a16:creationId xmlns:a16="http://schemas.microsoft.com/office/drawing/2014/main" id="{8F8F3BC2-ABE4-46B5-9609-81D981DF3924}"/>
              </a:ext>
            </a:extLst>
          </p:cNvPr>
          <p:cNvSpPr txBox="1"/>
          <p:nvPr/>
        </p:nvSpPr>
        <p:spPr>
          <a:xfrm>
            <a:off x="3100170" y="4093759"/>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22</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15" name="CuadroTexto 114">
            <a:extLst>
              <a:ext uri="{FF2B5EF4-FFF2-40B4-BE49-F238E27FC236}">
                <a16:creationId xmlns:a16="http://schemas.microsoft.com/office/drawing/2014/main" id="{25904E4F-E704-479A-A5E1-759EFB5B6BF3}"/>
              </a:ext>
            </a:extLst>
          </p:cNvPr>
          <p:cNvSpPr txBox="1"/>
          <p:nvPr/>
        </p:nvSpPr>
        <p:spPr>
          <a:xfrm>
            <a:off x="3110372" y="4430162"/>
            <a:ext cx="5003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16" name="CuadroTexto 115">
            <a:extLst>
              <a:ext uri="{FF2B5EF4-FFF2-40B4-BE49-F238E27FC236}">
                <a16:creationId xmlns:a16="http://schemas.microsoft.com/office/drawing/2014/main" id="{6AA27182-8C8D-41B3-8340-328C73C603C7}"/>
              </a:ext>
            </a:extLst>
          </p:cNvPr>
          <p:cNvSpPr txBox="1"/>
          <p:nvPr/>
        </p:nvSpPr>
        <p:spPr>
          <a:xfrm>
            <a:off x="3182380" y="4766546"/>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17" name="CuadroTexto 116">
            <a:extLst>
              <a:ext uri="{FF2B5EF4-FFF2-40B4-BE49-F238E27FC236}">
                <a16:creationId xmlns:a16="http://schemas.microsoft.com/office/drawing/2014/main" id="{320EB6CD-12C6-43BA-9A2F-08D7FCDCD8A1}"/>
              </a:ext>
            </a:extLst>
          </p:cNvPr>
          <p:cNvSpPr txBox="1"/>
          <p:nvPr/>
        </p:nvSpPr>
        <p:spPr>
          <a:xfrm>
            <a:off x="3188042" y="5110154"/>
            <a:ext cx="3758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18" name="CuadroTexto 117">
            <a:extLst>
              <a:ext uri="{FF2B5EF4-FFF2-40B4-BE49-F238E27FC236}">
                <a16:creationId xmlns:a16="http://schemas.microsoft.com/office/drawing/2014/main" id="{DAC06EBB-A226-464E-A5B5-664B92DA1F9C}"/>
              </a:ext>
            </a:extLst>
          </p:cNvPr>
          <p:cNvSpPr txBox="1"/>
          <p:nvPr/>
        </p:nvSpPr>
        <p:spPr>
          <a:xfrm>
            <a:off x="3188509" y="5453762"/>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19" name="Rectángulo 118">
            <a:extLst>
              <a:ext uri="{FF2B5EF4-FFF2-40B4-BE49-F238E27FC236}">
                <a16:creationId xmlns:a16="http://schemas.microsoft.com/office/drawing/2014/main" id="{9A9F98E6-3FB3-4529-9627-678527754E31}"/>
              </a:ext>
            </a:extLst>
          </p:cNvPr>
          <p:cNvSpPr/>
          <p:nvPr/>
        </p:nvSpPr>
        <p:spPr>
          <a:xfrm>
            <a:off x="4207618" y="3797233"/>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0" name="Rectángulo 119">
            <a:extLst>
              <a:ext uri="{FF2B5EF4-FFF2-40B4-BE49-F238E27FC236}">
                <a16:creationId xmlns:a16="http://schemas.microsoft.com/office/drawing/2014/main" id="{2F5F24B2-F97F-4913-88D2-95ED5596D5C9}"/>
              </a:ext>
            </a:extLst>
          </p:cNvPr>
          <p:cNvSpPr/>
          <p:nvPr/>
        </p:nvSpPr>
        <p:spPr>
          <a:xfrm>
            <a:off x="4207618" y="4139079"/>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1" name="Rectángulo 120">
            <a:extLst>
              <a:ext uri="{FF2B5EF4-FFF2-40B4-BE49-F238E27FC236}">
                <a16:creationId xmlns:a16="http://schemas.microsoft.com/office/drawing/2014/main" id="{40C393E2-B93B-475D-98ED-024B6C65278D}"/>
              </a:ext>
            </a:extLst>
          </p:cNvPr>
          <p:cNvSpPr/>
          <p:nvPr/>
        </p:nvSpPr>
        <p:spPr>
          <a:xfrm>
            <a:off x="4207618" y="448212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7</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2" name="Rectángulo 121">
            <a:extLst>
              <a:ext uri="{FF2B5EF4-FFF2-40B4-BE49-F238E27FC236}">
                <a16:creationId xmlns:a16="http://schemas.microsoft.com/office/drawing/2014/main" id="{ACEA32C5-6055-47F2-B543-CA77316AB98F}"/>
              </a:ext>
            </a:extLst>
          </p:cNvPr>
          <p:cNvSpPr/>
          <p:nvPr/>
        </p:nvSpPr>
        <p:spPr>
          <a:xfrm>
            <a:off x="4207618" y="4832451"/>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3" name="Rectángulo 122">
            <a:extLst>
              <a:ext uri="{FF2B5EF4-FFF2-40B4-BE49-F238E27FC236}">
                <a16:creationId xmlns:a16="http://schemas.microsoft.com/office/drawing/2014/main" id="{687C7B57-9929-4822-91D1-8FC3E6D9A613}"/>
              </a:ext>
            </a:extLst>
          </p:cNvPr>
          <p:cNvSpPr/>
          <p:nvPr/>
        </p:nvSpPr>
        <p:spPr>
          <a:xfrm>
            <a:off x="4207618" y="515732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4" name="Rectángulo 123">
            <a:extLst>
              <a:ext uri="{FF2B5EF4-FFF2-40B4-BE49-F238E27FC236}">
                <a16:creationId xmlns:a16="http://schemas.microsoft.com/office/drawing/2014/main" id="{C5006D8F-4E3A-40E8-BC47-59AB1E6CE711}"/>
              </a:ext>
            </a:extLst>
          </p:cNvPr>
          <p:cNvSpPr/>
          <p:nvPr/>
        </p:nvSpPr>
        <p:spPr>
          <a:xfrm>
            <a:off x="4207618" y="550323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8</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5" name="Rectángulo 124">
            <a:extLst>
              <a:ext uri="{FF2B5EF4-FFF2-40B4-BE49-F238E27FC236}">
                <a16:creationId xmlns:a16="http://schemas.microsoft.com/office/drawing/2014/main" id="{E1F8BD9B-AE1B-4B53-A98D-0707B278186C}"/>
              </a:ext>
            </a:extLst>
          </p:cNvPr>
          <p:cNvSpPr/>
          <p:nvPr/>
        </p:nvSpPr>
        <p:spPr>
          <a:xfrm>
            <a:off x="4207618" y="5841984"/>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5</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6" name="Rectángulo 125">
            <a:extLst>
              <a:ext uri="{FF2B5EF4-FFF2-40B4-BE49-F238E27FC236}">
                <a16:creationId xmlns:a16="http://schemas.microsoft.com/office/drawing/2014/main" id="{13EE1ADC-455E-4ECB-8D1E-321257987437}"/>
              </a:ext>
            </a:extLst>
          </p:cNvPr>
          <p:cNvSpPr/>
          <p:nvPr/>
        </p:nvSpPr>
        <p:spPr>
          <a:xfrm>
            <a:off x="4207618" y="6180731"/>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4</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7" name="CuadroTexto 126">
            <a:extLst>
              <a:ext uri="{FF2B5EF4-FFF2-40B4-BE49-F238E27FC236}">
                <a16:creationId xmlns:a16="http://schemas.microsoft.com/office/drawing/2014/main" id="{F5894274-5372-4389-9B6D-C12B3B2F63D3}"/>
              </a:ext>
            </a:extLst>
          </p:cNvPr>
          <p:cNvSpPr txBox="1"/>
          <p:nvPr/>
        </p:nvSpPr>
        <p:spPr>
          <a:xfrm>
            <a:off x="3110791" y="5795017"/>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28" name="CuadroTexto 127">
            <a:extLst>
              <a:ext uri="{FF2B5EF4-FFF2-40B4-BE49-F238E27FC236}">
                <a16:creationId xmlns:a16="http://schemas.microsoft.com/office/drawing/2014/main" id="{C3C0D0AE-3F02-4405-9503-CA6F3716CAAE}"/>
              </a:ext>
            </a:extLst>
          </p:cNvPr>
          <p:cNvSpPr txBox="1"/>
          <p:nvPr/>
        </p:nvSpPr>
        <p:spPr>
          <a:xfrm>
            <a:off x="3097498" y="6124508"/>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pic>
        <p:nvPicPr>
          <p:cNvPr id="130" name="Imagen 129">
            <a:extLst>
              <a:ext uri="{FF2B5EF4-FFF2-40B4-BE49-F238E27FC236}">
                <a16:creationId xmlns:a16="http://schemas.microsoft.com/office/drawing/2014/main" id="{F3AC4538-4F1F-4DC6-8BEE-D73AC03D46FD}"/>
              </a:ext>
            </a:extLst>
          </p:cNvPr>
          <p:cNvPicPr>
            <a:picLocks noChangeAspect="1"/>
          </p:cNvPicPr>
          <p:nvPr/>
        </p:nvPicPr>
        <p:blipFill>
          <a:blip r:embed="rId2"/>
          <a:stretch>
            <a:fillRect/>
          </a:stretch>
        </p:blipFill>
        <p:spPr>
          <a:xfrm>
            <a:off x="4616704" y="3729954"/>
            <a:ext cx="1413113" cy="2760400"/>
          </a:xfrm>
          <a:prstGeom prst="rect">
            <a:avLst/>
          </a:prstGeom>
        </p:spPr>
      </p:pic>
      <p:sp>
        <p:nvSpPr>
          <p:cNvPr id="131" name="CuadroTexto 130">
            <a:extLst>
              <a:ext uri="{FF2B5EF4-FFF2-40B4-BE49-F238E27FC236}">
                <a16:creationId xmlns:a16="http://schemas.microsoft.com/office/drawing/2014/main" id="{377D3E24-1D55-433B-9C48-84835BD7EE04}"/>
              </a:ext>
            </a:extLst>
          </p:cNvPr>
          <p:cNvSpPr txBox="1"/>
          <p:nvPr/>
        </p:nvSpPr>
        <p:spPr>
          <a:xfrm>
            <a:off x="5124875" y="3754975"/>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45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32" name="CuadroTexto 131">
            <a:extLst>
              <a:ext uri="{FF2B5EF4-FFF2-40B4-BE49-F238E27FC236}">
                <a16:creationId xmlns:a16="http://schemas.microsoft.com/office/drawing/2014/main" id="{18522CB8-710F-40CF-A6A0-3229F03F48CF}"/>
              </a:ext>
            </a:extLst>
          </p:cNvPr>
          <p:cNvSpPr txBox="1"/>
          <p:nvPr/>
        </p:nvSpPr>
        <p:spPr>
          <a:xfrm>
            <a:off x="5086166" y="4098583"/>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22</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33" name="CuadroTexto 132">
            <a:extLst>
              <a:ext uri="{FF2B5EF4-FFF2-40B4-BE49-F238E27FC236}">
                <a16:creationId xmlns:a16="http://schemas.microsoft.com/office/drawing/2014/main" id="{12E24C04-D9C5-41CB-9BB4-96E0D35F8D67}"/>
              </a:ext>
            </a:extLst>
          </p:cNvPr>
          <p:cNvSpPr txBox="1"/>
          <p:nvPr/>
        </p:nvSpPr>
        <p:spPr>
          <a:xfrm>
            <a:off x="5096368" y="4434986"/>
            <a:ext cx="5003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34" name="CuadroTexto 133">
            <a:extLst>
              <a:ext uri="{FF2B5EF4-FFF2-40B4-BE49-F238E27FC236}">
                <a16:creationId xmlns:a16="http://schemas.microsoft.com/office/drawing/2014/main" id="{18C7476D-2C41-4B11-8225-04F47B893C13}"/>
              </a:ext>
            </a:extLst>
          </p:cNvPr>
          <p:cNvSpPr txBox="1"/>
          <p:nvPr/>
        </p:nvSpPr>
        <p:spPr>
          <a:xfrm>
            <a:off x="5168376" y="4771370"/>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35" name="CuadroTexto 134">
            <a:extLst>
              <a:ext uri="{FF2B5EF4-FFF2-40B4-BE49-F238E27FC236}">
                <a16:creationId xmlns:a16="http://schemas.microsoft.com/office/drawing/2014/main" id="{D25550B8-3AB1-4CDE-A43D-6757496344E1}"/>
              </a:ext>
            </a:extLst>
          </p:cNvPr>
          <p:cNvSpPr txBox="1"/>
          <p:nvPr/>
        </p:nvSpPr>
        <p:spPr>
          <a:xfrm>
            <a:off x="5174038" y="5114978"/>
            <a:ext cx="3758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36" name="CuadroTexto 135">
            <a:extLst>
              <a:ext uri="{FF2B5EF4-FFF2-40B4-BE49-F238E27FC236}">
                <a16:creationId xmlns:a16="http://schemas.microsoft.com/office/drawing/2014/main" id="{B8329DF0-F22C-4BA8-B2A8-F201B964E33B}"/>
              </a:ext>
            </a:extLst>
          </p:cNvPr>
          <p:cNvSpPr txBox="1"/>
          <p:nvPr/>
        </p:nvSpPr>
        <p:spPr>
          <a:xfrm>
            <a:off x="5174505" y="5458586"/>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37" name="Rectángulo 136">
            <a:extLst>
              <a:ext uri="{FF2B5EF4-FFF2-40B4-BE49-F238E27FC236}">
                <a16:creationId xmlns:a16="http://schemas.microsoft.com/office/drawing/2014/main" id="{94464527-2510-495C-AEEE-235519DDA9F8}"/>
              </a:ext>
            </a:extLst>
          </p:cNvPr>
          <p:cNvSpPr/>
          <p:nvPr/>
        </p:nvSpPr>
        <p:spPr>
          <a:xfrm>
            <a:off x="6193614" y="380205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4</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38" name="Rectángulo 137">
            <a:extLst>
              <a:ext uri="{FF2B5EF4-FFF2-40B4-BE49-F238E27FC236}">
                <a16:creationId xmlns:a16="http://schemas.microsoft.com/office/drawing/2014/main" id="{9902E652-DD5A-4A71-966F-CE5A3ACA7F4C}"/>
              </a:ext>
            </a:extLst>
          </p:cNvPr>
          <p:cNvSpPr/>
          <p:nvPr/>
        </p:nvSpPr>
        <p:spPr>
          <a:xfrm>
            <a:off x="6193614" y="4143903"/>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39" name="Rectángulo 138">
            <a:extLst>
              <a:ext uri="{FF2B5EF4-FFF2-40B4-BE49-F238E27FC236}">
                <a16:creationId xmlns:a16="http://schemas.microsoft.com/office/drawing/2014/main" id="{3B337DDF-4FFE-434D-91CD-ADC7DD6C7A50}"/>
              </a:ext>
            </a:extLst>
          </p:cNvPr>
          <p:cNvSpPr/>
          <p:nvPr/>
        </p:nvSpPr>
        <p:spPr>
          <a:xfrm>
            <a:off x="6193614" y="448694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8</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40" name="Rectángulo 139">
            <a:extLst>
              <a:ext uri="{FF2B5EF4-FFF2-40B4-BE49-F238E27FC236}">
                <a16:creationId xmlns:a16="http://schemas.microsoft.com/office/drawing/2014/main" id="{DAD763E5-D867-44FE-AB77-A883266FB672}"/>
              </a:ext>
            </a:extLst>
          </p:cNvPr>
          <p:cNvSpPr/>
          <p:nvPr/>
        </p:nvSpPr>
        <p:spPr>
          <a:xfrm>
            <a:off x="6193614" y="483727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41" name="Rectángulo 140">
            <a:extLst>
              <a:ext uri="{FF2B5EF4-FFF2-40B4-BE49-F238E27FC236}">
                <a16:creationId xmlns:a16="http://schemas.microsoft.com/office/drawing/2014/main" id="{5C2B38FB-CBBC-43A8-BF3A-CB3BA41F4F9B}"/>
              </a:ext>
            </a:extLst>
          </p:cNvPr>
          <p:cNvSpPr/>
          <p:nvPr/>
        </p:nvSpPr>
        <p:spPr>
          <a:xfrm>
            <a:off x="6193614" y="516214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42" name="Rectángulo 141">
            <a:extLst>
              <a:ext uri="{FF2B5EF4-FFF2-40B4-BE49-F238E27FC236}">
                <a16:creationId xmlns:a16="http://schemas.microsoft.com/office/drawing/2014/main" id="{C3086C9F-91DF-4A4E-90A9-9CF8D34FA720}"/>
              </a:ext>
            </a:extLst>
          </p:cNvPr>
          <p:cNvSpPr/>
          <p:nvPr/>
        </p:nvSpPr>
        <p:spPr>
          <a:xfrm>
            <a:off x="6193614" y="5508061"/>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9</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43" name="Rectángulo 142">
            <a:extLst>
              <a:ext uri="{FF2B5EF4-FFF2-40B4-BE49-F238E27FC236}">
                <a16:creationId xmlns:a16="http://schemas.microsoft.com/office/drawing/2014/main" id="{D28EE44D-B5A2-4B17-A0FD-8DF07D8D9CB4}"/>
              </a:ext>
            </a:extLst>
          </p:cNvPr>
          <p:cNvSpPr/>
          <p:nvPr/>
        </p:nvSpPr>
        <p:spPr>
          <a:xfrm>
            <a:off x="6193614" y="5846808"/>
            <a:ext cx="216000" cy="216000"/>
          </a:xfrm>
          <a:prstGeom prst="rect">
            <a:avLst/>
          </a:prstGeom>
          <a:solidFill>
            <a:schemeClr val="accent1">
              <a:lumMod val="40000"/>
              <a:lumOff val="60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44" name="Rectángulo 143">
            <a:extLst>
              <a:ext uri="{FF2B5EF4-FFF2-40B4-BE49-F238E27FC236}">
                <a16:creationId xmlns:a16="http://schemas.microsoft.com/office/drawing/2014/main" id="{9B37A1B3-AA71-47DD-B2B0-009E5A74183F}"/>
              </a:ext>
            </a:extLst>
          </p:cNvPr>
          <p:cNvSpPr/>
          <p:nvPr/>
        </p:nvSpPr>
        <p:spPr>
          <a:xfrm>
            <a:off x="6193614" y="618555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5</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45" name="CuadroTexto 144">
            <a:extLst>
              <a:ext uri="{FF2B5EF4-FFF2-40B4-BE49-F238E27FC236}">
                <a16:creationId xmlns:a16="http://schemas.microsoft.com/office/drawing/2014/main" id="{F56DBDA6-6B34-4F4B-B7A5-8261416370E4}"/>
              </a:ext>
            </a:extLst>
          </p:cNvPr>
          <p:cNvSpPr txBox="1"/>
          <p:nvPr/>
        </p:nvSpPr>
        <p:spPr>
          <a:xfrm>
            <a:off x="5096787" y="5799841"/>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46" name="CuadroTexto 145">
            <a:extLst>
              <a:ext uri="{FF2B5EF4-FFF2-40B4-BE49-F238E27FC236}">
                <a16:creationId xmlns:a16="http://schemas.microsoft.com/office/drawing/2014/main" id="{338150DB-0009-4B67-8B49-33D6AEF91CF7}"/>
              </a:ext>
            </a:extLst>
          </p:cNvPr>
          <p:cNvSpPr txBox="1"/>
          <p:nvPr/>
        </p:nvSpPr>
        <p:spPr>
          <a:xfrm>
            <a:off x="5083494" y="6129332"/>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pic>
        <p:nvPicPr>
          <p:cNvPr id="147" name="Imagen 146">
            <a:extLst>
              <a:ext uri="{FF2B5EF4-FFF2-40B4-BE49-F238E27FC236}">
                <a16:creationId xmlns:a16="http://schemas.microsoft.com/office/drawing/2014/main" id="{4CFCE8D1-8E7A-4FF5-8B09-7AC45458D8B1}"/>
              </a:ext>
            </a:extLst>
          </p:cNvPr>
          <p:cNvPicPr>
            <a:picLocks noChangeAspect="1"/>
          </p:cNvPicPr>
          <p:nvPr/>
        </p:nvPicPr>
        <p:blipFill>
          <a:blip r:embed="rId2"/>
          <a:stretch>
            <a:fillRect/>
          </a:stretch>
        </p:blipFill>
        <p:spPr>
          <a:xfrm>
            <a:off x="6595514" y="3729954"/>
            <a:ext cx="1413113" cy="2760400"/>
          </a:xfrm>
          <a:prstGeom prst="rect">
            <a:avLst/>
          </a:prstGeom>
        </p:spPr>
      </p:pic>
      <p:sp>
        <p:nvSpPr>
          <p:cNvPr id="148" name="CuadroTexto 147">
            <a:extLst>
              <a:ext uri="{FF2B5EF4-FFF2-40B4-BE49-F238E27FC236}">
                <a16:creationId xmlns:a16="http://schemas.microsoft.com/office/drawing/2014/main" id="{554B1BED-1D5B-4F66-A050-B901CB6DABF4}"/>
              </a:ext>
            </a:extLst>
          </p:cNvPr>
          <p:cNvSpPr txBox="1"/>
          <p:nvPr/>
        </p:nvSpPr>
        <p:spPr>
          <a:xfrm>
            <a:off x="7103685" y="3754975"/>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45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49" name="CuadroTexto 148">
            <a:extLst>
              <a:ext uri="{FF2B5EF4-FFF2-40B4-BE49-F238E27FC236}">
                <a16:creationId xmlns:a16="http://schemas.microsoft.com/office/drawing/2014/main" id="{181F31EB-42BE-4B1F-8C70-9746966C4FCA}"/>
              </a:ext>
            </a:extLst>
          </p:cNvPr>
          <p:cNvSpPr txBox="1"/>
          <p:nvPr/>
        </p:nvSpPr>
        <p:spPr>
          <a:xfrm>
            <a:off x="7064976" y="4098583"/>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22</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50" name="CuadroTexto 149">
            <a:extLst>
              <a:ext uri="{FF2B5EF4-FFF2-40B4-BE49-F238E27FC236}">
                <a16:creationId xmlns:a16="http://schemas.microsoft.com/office/drawing/2014/main" id="{3FA0266E-7ECA-418D-B3DC-66A52D8D09C9}"/>
              </a:ext>
            </a:extLst>
          </p:cNvPr>
          <p:cNvSpPr txBox="1"/>
          <p:nvPr/>
        </p:nvSpPr>
        <p:spPr>
          <a:xfrm>
            <a:off x="7075178" y="4434986"/>
            <a:ext cx="5003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51" name="CuadroTexto 150">
            <a:extLst>
              <a:ext uri="{FF2B5EF4-FFF2-40B4-BE49-F238E27FC236}">
                <a16:creationId xmlns:a16="http://schemas.microsoft.com/office/drawing/2014/main" id="{C3F2AB4A-C818-43BD-A01A-735863E5D66A}"/>
              </a:ext>
            </a:extLst>
          </p:cNvPr>
          <p:cNvSpPr txBox="1"/>
          <p:nvPr/>
        </p:nvSpPr>
        <p:spPr>
          <a:xfrm>
            <a:off x="7147186" y="4771370"/>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52" name="CuadroTexto 151">
            <a:extLst>
              <a:ext uri="{FF2B5EF4-FFF2-40B4-BE49-F238E27FC236}">
                <a16:creationId xmlns:a16="http://schemas.microsoft.com/office/drawing/2014/main" id="{EE52D536-23FC-44A1-B82C-006DD6C7F152}"/>
              </a:ext>
            </a:extLst>
          </p:cNvPr>
          <p:cNvSpPr txBox="1"/>
          <p:nvPr/>
        </p:nvSpPr>
        <p:spPr>
          <a:xfrm>
            <a:off x="7152848" y="5114978"/>
            <a:ext cx="3758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53" name="CuadroTexto 152">
            <a:extLst>
              <a:ext uri="{FF2B5EF4-FFF2-40B4-BE49-F238E27FC236}">
                <a16:creationId xmlns:a16="http://schemas.microsoft.com/office/drawing/2014/main" id="{ED38333F-3605-484A-A267-39799E5532E7}"/>
              </a:ext>
            </a:extLst>
          </p:cNvPr>
          <p:cNvSpPr txBox="1"/>
          <p:nvPr/>
        </p:nvSpPr>
        <p:spPr>
          <a:xfrm>
            <a:off x="7153315" y="5458586"/>
            <a:ext cx="2916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54" name="Rectángulo 153">
            <a:extLst>
              <a:ext uri="{FF2B5EF4-FFF2-40B4-BE49-F238E27FC236}">
                <a16:creationId xmlns:a16="http://schemas.microsoft.com/office/drawing/2014/main" id="{8C4B36CF-0AD1-4437-842C-864B03884256}"/>
              </a:ext>
            </a:extLst>
          </p:cNvPr>
          <p:cNvSpPr/>
          <p:nvPr/>
        </p:nvSpPr>
        <p:spPr>
          <a:xfrm>
            <a:off x="8172424" y="3802057"/>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5</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55" name="Rectángulo 154">
            <a:extLst>
              <a:ext uri="{FF2B5EF4-FFF2-40B4-BE49-F238E27FC236}">
                <a16:creationId xmlns:a16="http://schemas.microsoft.com/office/drawing/2014/main" id="{ECE33711-57EE-46E6-A9EF-6705DC498005}"/>
              </a:ext>
            </a:extLst>
          </p:cNvPr>
          <p:cNvSpPr/>
          <p:nvPr/>
        </p:nvSpPr>
        <p:spPr>
          <a:xfrm>
            <a:off x="8172424" y="4143903"/>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4</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56" name="Rectángulo 155">
            <a:extLst>
              <a:ext uri="{FF2B5EF4-FFF2-40B4-BE49-F238E27FC236}">
                <a16:creationId xmlns:a16="http://schemas.microsoft.com/office/drawing/2014/main" id="{5F82D518-70BE-4891-A059-889B36AA89AC}"/>
              </a:ext>
            </a:extLst>
          </p:cNvPr>
          <p:cNvSpPr/>
          <p:nvPr/>
        </p:nvSpPr>
        <p:spPr>
          <a:xfrm>
            <a:off x="8172424" y="4486948"/>
            <a:ext cx="216000" cy="216000"/>
          </a:xfrm>
          <a:prstGeom prst="rect">
            <a:avLst/>
          </a:prstGeom>
          <a:solidFill>
            <a:schemeClr val="accent1">
              <a:lumMod val="40000"/>
              <a:lumOff val="60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57" name="Rectángulo 156">
            <a:extLst>
              <a:ext uri="{FF2B5EF4-FFF2-40B4-BE49-F238E27FC236}">
                <a16:creationId xmlns:a16="http://schemas.microsoft.com/office/drawing/2014/main" id="{DDD0E489-1E3D-4199-B680-F2644FF2B840}"/>
              </a:ext>
            </a:extLst>
          </p:cNvPr>
          <p:cNvSpPr/>
          <p:nvPr/>
        </p:nvSpPr>
        <p:spPr>
          <a:xfrm>
            <a:off x="8172424" y="483727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58" name="Rectángulo 157">
            <a:extLst>
              <a:ext uri="{FF2B5EF4-FFF2-40B4-BE49-F238E27FC236}">
                <a16:creationId xmlns:a16="http://schemas.microsoft.com/office/drawing/2014/main" id="{C4ED331C-A134-4CEF-A3D7-7B9AB811FAB6}"/>
              </a:ext>
            </a:extLst>
          </p:cNvPr>
          <p:cNvSpPr/>
          <p:nvPr/>
        </p:nvSpPr>
        <p:spPr>
          <a:xfrm>
            <a:off x="8172424" y="516214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59" name="Rectángulo 158">
            <a:extLst>
              <a:ext uri="{FF2B5EF4-FFF2-40B4-BE49-F238E27FC236}">
                <a16:creationId xmlns:a16="http://schemas.microsoft.com/office/drawing/2014/main" id="{BEE13867-3254-457F-9FEE-0557E5B4FE9D}"/>
              </a:ext>
            </a:extLst>
          </p:cNvPr>
          <p:cNvSpPr/>
          <p:nvPr/>
        </p:nvSpPr>
        <p:spPr>
          <a:xfrm>
            <a:off x="8172424" y="5508061"/>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60" name="Rectángulo 159">
            <a:extLst>
              <a:ext uri="{FF2B5EF4-FFF2-40B4-BE49-F238E27FC236}">
                <a16:creationId xmlns:a16="http://schemas.microsoft.com/office/drawing/2014/main" id="{FED2E908-2102-4C24-94A9-0F50A33EC3DA}"/>
              </a:ext>
            </a:extLst>
          </p:cNvPr>
          <p:cNvSpPr/>
          <p:nvPr/>
        </p:nvSpPr>
        <p:spPr>
          <a:xfrm>
            <a:off x="8172424" y="5846808"/>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61" name="Rectángulo 160">
            <a:extLst>
              <a:ext uri="{FF2B5EF4-FFF2-40B4-BE49-F238E27FC236}">
                <a16:creationId xmlns:a16="http://schemas.microsoft.com/office/drawing/2014/main" id="{F257115B-733C-4666-B883-CF8A86850037}"/>
              </a:ext>
            </a:extLst>
          </p:cNvPr>
          <p:cNvSpPr/>
          <p:nvPr/>
        </p:nvSpPr>
        <p:spPr>
          <a:xfrm>
            <a:off x="8172424" y="6185555"/>
            <a:ext cx="216000"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6</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62" name="CuadroTexto 161">
            <a:extLst>
              <a:ext uri="{FF2B5EF4-FFF2-40B4-BE49-F238E27FC236}">
                <a16:creationId xmlns:a16="http://schemas.microsoft.com/office/drawing/2014/main" id="{CB5CB541-925A-448D-9345-65A3E8D65593}"/>
              </a:ext>
            </a:extLst>
          </p:cNvPr>
          <p:cNvSpPr txBox="1"/>
          <p:nvPr/>
        </p:nvSpPr>
        <p:spPr>
          <a:xfrm>
            <a:off x="7075597" y="5799841"/>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63" name="CuadroTexto 162">
            <a:extLst>
              <a:ext uri="{FF2B5EF4-FFF2-40B4-BE49-F238E27FC236}">
                <a16:creationId xmlns:a16="http://schemas.microsoft.com/office/drawing/2014/main" id="{CBCCC583-DC68-437B-B9E3-65F8E320356A}"/>
              </a:ext>
            </a:extLst>
          </p:cNvPr>
          <p:cNvSpPr txBox="1"/>
          <p:nvPr/>
        </p:nvSpPr>
        <p:spPr>
          <a:xfrm>
            <a:off x="7062304" y="6129332"/>
            <a:ext cx="4999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164" name="CuadroTexto 163">
            <a:extLst>
              <a:ext uri="{FF2B5EF4-FFF2-40B4-BE49-F238E27FC236}">
                <a16:creationId xmlns:a16="http://schemas.microsoft.com/office/drawing/2014/main" id="{CD184002-0246-4BB7-A2C9-DA1B6F4C963D}"/>
              </a:ext>
            </a:extLst>
          </p:cNvPr>
          <p:cNvSpPr txBox="1"/>
          <p:nvPr/>
        </p:nvSpPr>
        <p:spPr>
          <a:xfrm>
            <a:off x="8111147" y="5510247"/>
            <a:ext cx="33855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srgbClr val="C00000"/>
                </a:solidFill>
                <a:effectLst/>
                <a:uLnTx/>
                <a:uFillTx/>
                <a:latin typeface="Arial Black" panose="020B0A04020102020204" pitchFamily="34" charset="0"/>
                <a:ea typeface="+mn-ea"/>
                <a:cs typeface="+mn-cs"/>
              </a:rPr>
              <a:t>10</a:t>
            </a:r>
            <a:endParaRPr kumimoji="0" lang="es-HN" sz="900" b="0" i="0" u="none" strike="noStrike" kern="1200" cap="none" spc="0" normalizeH="0" baseline="0" noProof="0" dirty="0">
              <a:ln>
                <a:noFill/>
              </a:ln>
              <a:solidFill>
                <a:srgbClr val="C00000"/>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1850471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65" grpId="0" animBg="1"/>
      <p:bldP spid="69" grpId="0" animBg="1"/>
      <p:bldP spid="70" grpId="0" animBg="1"/>
      <p:bldP spid="71"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6B1C7C0-6FFD-416E-B581-7650A40DAAB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4150820D-5049-4067-B7D0-65E9E5090EE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6AC31048-5376-46C8-870D-2508915824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3" name="Rectángulo 12">
            <a:extLst>
              <a:ext uri="{FF2B5EF4-FFF2-40B4-BE49-F238E27FC236}">
                <a16:creationId xmlns:a16="http://schemas.microsoft.com/office/drawing/2014/main" id="{1C4EACED-CD3D-4A3C-875E-62544C698473}"/>
              </a:ext>
            </a:extLst>
          </p:cNvPr>
          <p:cNvSpPr/>
          <p:nvPr/>
        </p:nvSpPr>
        <p:spPr>
          <a:xfrm>
            <a:off x="3485396" y="2028484"/>
            <a:ext cx="222508"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6</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4" name="Rectángulo 13">
            <a:extLst>
              <a:ext uri="{FF2B5EF4-FFF2-40B4-BE49-F238E27FC236}">
                <a16:creationId xmlns:a16="http://schemas.microsoft.com/office/drawing/2014/main" id="{9B710D60-CD67-4AF1-AD08-122C8AFB797D}"/>
              </a:ext>
            </a:extLst>
          </p:cNvPr>
          <p:cNvSpPr/>
          <p:nvPr/>
        </p:nvSpPr>
        <p:spPr>
          <a:xfrm>
            <a:off x="3485396" y="2370330"/>
            <a:ext cx="222508"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5</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5" name="Rectángulo 14">
            <a:extLst>
              <a:ext uri="{FF2B5EF4-FFF2-40B4-BE49-F238E27FC236}">
                <a16:creationId xmlns:a16="http://schemas.microsoft.com/office/drawing/2014/main" id="{E9B69B5E-5E45-4178-9ECB-834CB2820DE9}"/>
              </a:ext>
            </a:extLst>
          </p:cNvPr>
          <p:cNvSpPr/>
          <p:nvPr/>
        </p:nvSpPr>
        <p:spPr>
          <a:xfrm>
            <a:off x="3485396" y="2713375"/>
            <a:ext cx="222508"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1</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6" name="Rectángulo 15">
            <a:extLst>
              <a:ext uri="{FF2B5EF4-FFF2-40B4-BE49-F238E27FC236}">
                <a16:creationId xmlns:a16="http://schemas.microsoft.com/office/drawing/2014/main" id="{A73261C6-4491-46CF-A638-CBD678EF13A6}"/>
              </a:ext>
            </a:extLst>
          </p:cNvPr>
          <p:cNvSpPr/>
          <p:nvPr/>
        </p:nvSpPr>
        <p:spPr>
          <a:xfrm>
            <a:off x="3485396" y="3063702"/>
            <a:ext cx="222508"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4</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7" name="Rectángulo 16">
            <a:extLst>
              <a:ext uri="{FF2B5EF4-FFF2-40B4-BE49-F238E27FC236}">
                <a16:creationId xmlns:a16="http://schemas.microsoft.com/office/drawing/2014/main" id="{378331C7-6BB5-46FF-8BFF-70FE807ED294}"/>
              </a:ext>
            </a:extLst>
          </p:cNvPr>
          <p:cNvSpPr/>
          <p:nvPr/>
        </p:nvSpPr>
        <p:spPr>
          <a:xfrm>
            <a:off x="3485396" y="3388575"/>
            <a:ext cx="222508"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3</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8" name="Rectángulo 17">
            <a:extLst>
              <a:ext uri="{FF2B5EF4-FFF2-40B4-BE49-F238E27FC236}">
                <a16:creationId xmlns:a16="http://schemas.microsoft.com/office/drawing/2014/main" id="{ED79BD02-B06C-4C84-B5A5-BF6C6DF2E049}"/>
              </a:ext>
            </a:extLst>
          </p:cNvPr>
          <p:cNvSpPr/>
          <p:nvPr/>
        </p:nvSpPr>
        <p:spPr>
          <a:xfrm>
            <a:off x="3485396" y="3734488"/>
            <a:ext cx="222508"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0</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9" name="Rectángulo 18">
            <a:extLst>
              <a:ext uri="{FF2B5EF4-FFF2-40B4-BE49-F238E27FC236}">
                <a16:creationId xmlns:a16="http://schemas.microsoft.com/office/drawing/2014/main" id="{3E5AA6B3-4DE1-4C09-98C7-E6EA494C03B6}"/>
              </a:ext>
            </a:extLst>
          </p:cNvPr>
          <p:cNvSpPr/>
          <p:nvPr/>
        </p:nvSpPr>
        <p:spPr>
          <a:xfrm>
            <a:off x="3485396" y="4073235"/>
            <a:ext cx="222508"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2</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20" name="Rectángulo 19">
            <a:extLst>
              <a:ext uri="{FF2B5EF4-FFF2-40B4-BE49-F238E27FC236}">
                <a16:creationId xmlns:a16="http://schemas.microsoft.com/office/drawing/2014/main" id="{E09F9FFE-2461-4902-BB5B-3F8B0C6094EA}"/>
              </a:ext>
            </a:extLst>
          </p:cNvPr>
          <p:cNvSpPr/>
          <p:nvPr/>
        </p:nvSpPr>
        <p:spPr>
          <a:xfrm>
            <a:off x="3485396" y="4411982"/>
            <a:ext cx="222508" cy="216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7</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
        <p:nvSpPr>
          <p:cNvPr id="24" name="CuadroTexto 23">
            <a:extLst>
              <a:ext uri="{FF2B5EF4-FFF2-40B4-BE49-F238E27FC236}">
                <a16:creationId xmlns:a16="http://schemas.microsoft.com/office/drawing/2014/main" id="{702A2F30-59B5-4E4F-AA66-704F85663A0E}"/>
              </a:ext>
            </a:extLst>
          </p:cNvPr>
          <p:cNvSpPr txBox="1"/>
          <p:nvPr/>
        </p:nvSpPr>
        <p:spPr>
          <a:xfrm>
            <a:off x="5724128" y="2132856"/>
            <a:ext cx="647934" cy="1200329"/>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4</a:t>
            </a: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5</a:t>
            </a: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6</a:t>
            </a: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7</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pic>
        <p:nvPicPr>
          <p:cNvPr id="25" name="Imagen 24">
            <a:extLst>
              <a:ext uri="{FF2B5EF4-FFF2-40B4-BE49-F238E27FC236}">
                <a16:creationId xmlns:a16="http://schemas.microsoft.com/office/drawing/2014/main" id="{9B3FCDAF-A3F1-46B1-AFCF-A4F02E8694FD}"/>
              </a:ext>
            </a:extLst>
          </p:cNvPr>
          <p:cNvPicPr>
            <a:picLocks noChangeAspect="1"/>
          </p:cNvPicPr>
          <p:nvPr/>
        </p:nvPicPr>
        <p:blipFill>
          <a:blip r:embed="rId2"/>
          <a:stretch>
            <a:fillRect/>
          </a:stretch>
        </p:blipFill>
        <p:spPr>
          <a:xfrm>
            <a:off x="1502698" y="1340768"/>
            <a:ext cx="1815581" cy="3350000"/>
          </a:xfrm>
          <a:prstGeom prst="rect">
            <a:avLst/>
          </a:prstGeom>
        </p:spPr>
      </p:pic>
      <p:sp>
        <p:nvSpPr>
          <p:cNvPr id="26" name="CuadroTexto 25">
            <a:extLst>
              <a:ext uri="{FF2B5EF4-FFF2-40B4-BE49-F238E27FC236}">
                <a16:creationId xmlns:a16="http://schemas.microsoft.com/office/drawing/2014/main" id="{4CF3571E-5349-41A9-9AA4-7B928D07FF3D}"/>
              </a:ext>
            </a:extLst>
          </p:cNvPr>
          <p:cNvSpPr txBox="1"/>
          <p:nvPr/>
        </p:nvSpPr>
        <p:spPr>
          <a:xfrm>
            <a:off x="2405232" y="1948531"/>
            <a:ext cx="51500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45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27" name="CuadroTexto 26">
            <a:extLst>
              <a:ext uri="{FF2B5EF4-FFF2-40B4-BE49-F238E27FC236}">
                <a16:creationId xmlns:a16="http://schemas.microsoft.com/office/drawing/2014/main" id="{2C617FE5-DEA1-47A1-B9A0-7E05B0F9CFC6}"/>
              </a:ext>
            </a:extLst>
          </p:cNvPr>
          <p:cNvSpPr txBox="1"/>
          <p:nvPr/>
        </p:nvSpPr>
        <p:spPr>
          <a:xfrm>
            <a:off x="2366523" y="2292139"/>
            <a:ext cx="51500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22</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28" name="CuadroTexto 27">
            <a:extLst>
              <a:ext uri="{FF2B5EF4-FFF2-40B4-BE49-F238E27FC236}">
                <a16:creationId xmlns:a16="http://schemas.microsoft.com/office/drawing/2014/main" id="{7229B45F-4625-4F84-A01D-9E6685406EAE}"/>
              </a:ext>
            </a:extLst>
          </p:cNvPr>
          <p:cNvSpPr txBox="1"/>
          <p:nvPr/>
        </p:nvSpPr>
        <p:spPr>
          <a:xfrm>
            <a:off x="2376712" y="2628542"/>
            <a:ext cx="51543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25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29" name="CuadroTexto 28">
            <a:extLst>
              <a:ext uri="{FF2B5EF4-FFF2-40B4-BE49-F238E27FC236}">
                <a16:creationId xmlns:a16="http://schemas.microsoft.com/office/drawing/2014/main" id="{4FC6A0D3-21D5-4257-9358-7F34E2C02CEE}"/>
              </a:ext>
            </a:extLst>
          </p:cNvPr>
          <p:cNvSpPr txBox="1"/>
          <p:nvPr/>
        </p:nvSpPr>
        <p:spPr>
          <a:xfrm>
            <a:off x="2455009" y="2964926"/>
            <a:ext cx="3003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8</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0" name="CuadroTexto 29">
            <a:extLst>
              <a:ext uri="{FF2B5EF4-FFF2-40B4-BE49-F238E27FC236}">
                <a16:creationId xmlns:a16="http://schemas.microsoft.com/office/drawing/2014/main" id="{32ACFE2D-E9D9-4B6D-ADB0-7FFC56EF07FF}"/>
              </a:ext>
            </a:extLst>
          </p:cNvPr>
          <p:cNvSpPr txBox="1"/>
          <p:nvPr/>
        </p:nvSpPr>
        <p:spPr>
          <a:xfrm>
            <a:off x="2458134" y="3308534"/>
            <a:ext cx="38716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1" name="CuadroTexto 30">
            <a:extLst>
              <a:ext uri="{FF2B5EF4-FFF2-40B4-BE49-F238E27FC236}">
                <a16:creationId xmlns:a16="http://schemas.microsoft.com/office/drawing/2014/main" id="{ED96B0A3-A547-4E2D-A49D-E1313A81070B}"/>
              </a:ext>
            </a:extLst>
          </p:cNvPr>
          <p:cNvSpPr txBox="1"/>
          <p:nvPr/>
        </p:nvSpPr>
        <p:spPr>
          <a:xfrm>
            <a:off x="2461138" y="3652142"/>
            <a:ext cx="3003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7</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2" name="CuadroTexto 31">
            <a:extLst>
              <a:ext uri="{FF2B5EF4-FFF2-40B4-BE49-F238E27FC236}">
                <a16:creationId xmlns:a16="http://schemas.microsoft.com/office/drawing/2014/main" id="{D7526582-2DE6-49A8-988F-1537AEBB5366}"/>
              </a:ext>
            </a:extLst>
          </p:cNvPr>
          <p:cNvSpPr txBox="1"/>
          <p:nvPr/>
        </p:nvSpPr>
        <p:spPr>
          <a:xfrm>
            <a:off x="2377144" y="3993397"/>
            <a:ext cx="51500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16</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3" name="CuadroTexto 32">
            <a:extLst>
              <a:ext uri="{FF2B5EF4-FFF2-40B4-BE49-F238E27FC236}">
                <a16:creationId xmlns:a16="http://schemas.microsoft.com/office/drawing/2014/main" id="{C0297238-722D-4658-92A1-D62E5848864D}"/>
              </a:ext>
            </a:extLst>
          </p:cNvPr>
          <p:cNvSpPr txBox="1"/>
          <p:nvPr/>
        </p:nvSpPr>
        <p:spPr>
          <a:xfrm>
            <a:off x="2363851" y="4322888"/>
            <a:ext cx="51500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rPr>
              <a:t>35</a:t>
            </a:r>
            <a:endParaRPr kumimoji="0" lang="es-HN" sz="1600" b="0" i="0" u="none" strike="noStrike" kern="1200" cap="none" spc="0" normalizeH="0" baseline="0" noProof="0" dirty="0">
              <a:ln>
                <a:noFill/>
              </a:ln>
              <a:solidFill>
                <a:srgbClr val="0070C0"/>
              </a:solidFill>
              <a:effectLst/>
              <a:uLnTx/>
              <a:uFillTx/>
              <a:latin typeface="Arial Black" panose="020B0A04020102020204" pitchFamily="34" charset="0"/>
              <a:ea typeface="+mn-ea"/>
              <a:cs typeface="+mn-cs"/>
            </a:endParaRPr>
          </a:p>
        </p:txBody>
      </p:sp>
      <p:sp>
        <p:nvSpPr>
          <p:cNvPr id="34" name="Elipse 33">
            <a:extLst>
              <a:ext uri="{FF2B5EF4-FFF2-40B4-BE49-F238E27FC236}">
                <a16:creationId xmlns:a16="http://schemas.microsoft.com/office/drawing/2014/main" id="{1BB882FB-22EF-437E-9ED7-BE189DC76CA7}"/>
              </a:ext>
            </a:extLst>
          </p:cNvPr>
          <p:cNvSpPr/>
          <p:nvPr/>
        </p:nvSpPr>
        <p:spPr>
          <a:xfrm>
            <a:off x="6084168" y="2461416"/>
            <a:ext cx="252000" cy="252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78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nvGraphicFramePr>
        <p:xfrm>
          <a:off x="571472" y="254040"/>
          <a:ext cx="8001056" cy="61039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p:cNvSpPr/>
          <p:nvPr/>
        </p:nvSpPr>
        <p:spPr>
          <a:xfrm>
            <a:off x="3571868" y="548326"/>
            <a:ext cx="3786214"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srgbClr val="006699"/>
                </a:solidFill>
                <a:effectLst/>
                <a:uLnTx/>
                <a:uFillTx/>
                <a:latin typeface="Calibri"/>
                <a:ea typeface="+mn-ea"/>
                <a:cs typeface="+mn-cs"/>
              </a:rPr>
              <a:t>DESVENTAJAS LRU</a:t>
            </a:r>
            <a:endParaRPr kumimoji="0" lang="es-MX" sz="3600" b="0" i="0" u="none" strike="noStrike" kern="1200" cap="none" spc="0" normalizeH="0" baseline="0" noProof="0" dirty="0">
              <a:ln>
                <a:noFill/>
              </a:ln>
              <a:solidFill>
                <a:srgbClr val="006699"/>
              </a:solidFill>
              <a:effectLst/>
              <a:uLnTx/>
              <a:uFillTx/>
              <a:latin typeface="Calibri"/>
              <a:ea typeface="+mn-ea"/>
              <a:cs typeface="+mn-cs"/>
            </a:endParaRPr>
          </a:p>
        </p:txBody>
      </p:sp>
    </p:spTree>
    <p:extLst>
      <p:ext uri="{BB962C8B-B14F-4D97-AF65-F5344CB8AC3E}">
        <p14:creationId xmlns:p14="http://schemas.microsoft.com/office/powerpoint/2010/main" val="248488221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nvGraphicFramePr>
        <p:xfrm>
          <a:off x="571472" y="254040"/>
          <a:ext cx="8001056" cy="61039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1 Título"/>
          <p:cNvSpPr txBox="1">
            <a:spLocks/>
          </p:cNvSpPr>
          <p:nvPr/>
        </p:nvSpPr>
        <p:spPr>
          <a:xfrm>
            <a:off x="1700250" y="71422"/>
            <a:ext cx="7943848"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es-MX" sz="2400" b="1" i="0" u="none" strike="noStrike" kern="1200" cap="none" spc="0" normalizeH="0" baseline="0" noProof="0" dirty="0">
                <a:ln>
                  <a:noFill/>
                </a:ln>
                <a:solidFill>
                  <a:srgbClr val="006699"/>
                </a:solidFill>
                <a:effectLst/>
                <a:uLnTx/>
                <a:uFillTx/>
                <a:latin typeface="Calibri"/>
                <a:ea typeface="+mn-ea"/>
                <a:cs typeface="+mn-cs"/>
              </a:rPr>
            </a:br>
            <a:r>
              <a:rPr kumimoji="0" lang="es-MX" sz="2400" b="1" i="0" u="none" strike="noStrike" kern="1200" cap="none" spc="0" normalizeH="0" baseline="0" noProof="0" dirty="0">
                <a:ln>
                  <a:noFill/>
                </a:ln>
                <a:solidFill>
                  <a:srgbClr val="006699"/>
                </a:solidFill>
                <a:effectLst/>
                <a:uLnTx/>
                <a:uFillTx/>
                <a:latin typeface="Calibri"/>
                <a:ea typeface="+mn-ea"/>
                <a:cs typeface="+mn-cs"/>
              </a:rPr>
              <a:t>LFU (LEAST FREQUENTLY USED)</a:t>
            </a:r>
            <a:br>
              <a:rPr kumimoji="0" lang="es-MX" sz="2400" b="1" i="0" u="none" strike="noStrike" kern="1200" cap="none" spc="0" normalizeH="0" baseline="0" noProof="0" dirty="0">
                <a:ln>
                  <a:noFill/>
                </a:ln>
                <a:solidFill>
                  <a:srgbClr val="006699"/>
                </a:solidFill>
                <a:effectLst/>
                <a:uLnTx/>
                <a:uFillTx/>
                <a:latin typeface="Calibri"/>
                <a:ea typeface="+mn-ea"/>
                <a:cs typeface="+mn-cs"/>
              </a:rPr>
            </a:br>
            <a:r>
              <a:rPr kumimoji="0" lang="es-MX" sz="2400" b="1" i="0" u="none" strike="noStrike" kern="1200" cap="none" spc="0" normalizeH="0" baseline="0" noProof="0" dirty="0">
                <a:ln>
                  <a:noFill/>
                </a:ln>
                <a:solidFill>
                  <a:srgbClr val="006699"/>
                </a:solidFill>
                <a:effectLst/>
                <a:uLnTx/>
                <a:uFillTx/>
                <a:latin typeface="Calibri"/>
                <a:ea typeface="+mn-ea"/>
                <a:cs typeface="+mn-cs"/>
              </a:rPr>
              <a:t>EL MENOS FRECUENTEMENTE REFERENCIADO</a:t>
            </a:r>
            <a:br>
              <a:rPr kumimoji="0" lang="es-MX" sz="2400" b="1" i="0" u="none" strike="noStrike" kern="1200" cap="none" spc="0" normalizeH="0" baseline="0" noProof="0" dirty="0">
                <a:ln>
                  <a:noFill/>
                </a:ln>
                <a:solidFill>
                  <a:srgbClr val="006699"/>
                </a:solidFill>
                <a:effectLst/>
                <a:uLnTx/>
                <a:uFillTx/>
                <a:latin typeface="Calibri"/>
                <a:ea typeface="+mn-ea"/>
                <a:cs typeface="+mn-cs"/>
              </a:rPr>
            </a:br>
            <a:endParaRPr kumimoji="0" lang="es-MX" sz="2400" b="0" i="0" u="none" strike="noStrike" kern="1200" cap="none" spc="0" normalizeH="0" baseline="0" noProof="0" dirty="0">
              <a:ln>
                <a:noFill/>
              </a:ln>
              <a:solidFill>
                <a:srgbClr val="006699"/>
              </a:solidFill>
              <a:effectLst/>
              <a:uLnTx/>
              <a:uFillTx/>
              <a:latin typeface="Calibri"/>
              <a:ea typeface="+mn-ea"/>
              <a:cs typeface="+mn-cs"/>
            </a:endParaRPr>
          </a:p>
        </p:txBody>
      </p:sp>
    </p:spTree>
    <p:extLst>
      <p:ext uri="{BB962C8B-B14F-4D97-AF65-F5344CB8AC3E}">
        <p14:creationId xmlns:p14="http://schemas.microsoft.com/office/powerpoint/2010/main" val="163479059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nvGraphicFramePr>
        <p:xfrm>
          <a:off x="571472" y="254040"/>
          <a:ext cx="8001056" cy="61039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1 Título"/>
          <p:cNvSpPr txBox="1">
            <a:spLocks/>
          </p:cNvSpPr>
          <p:nvPr/>
        </p:nvSpPr>
        <p:spPr>
          <a:xfrm>
            <a:off x="2786050" y="428612"/>
            <a:ext cx="5643602"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2400" b="1" i="0" u="none" strike="noStrike" kern="1200" cap="none" spc="0" normalizeH="0" baseline="0" noProof="0" dirty="0">
                <a:ln>
                  <a:noFill/>
                </a:ln>
                <a:solidFill>
                  <a:srgbClr val="006699"/>
                </a:solidFill>
                <a:effectLst/>
                <a:uLnTx/>
                <a:uFillTx/>
                <a:latin typeface="Calibri"/>
                <a:ea typeface="+mn-ea"/>
                <a:cs typeface="+mn-cs"/>
              </a:rPr>
              <a:t>FIFO (FIRST IN FIRST OUT)</a:t>
            </a:r>
            <a:br>
              <a:rPr kumimoji="0" lang="es-MX" sz="2400" b="1" i="0" u="none" strike="noStrike" kern="1200" cap="none" spc="0" normalizeH="0" baseline="0" noProof="0" dirty="0">
                <a:ln>
                  <a:noFill/>
                </a:ln>
                <a:solidFill>
                  <a:srgbClr val="006699"/>
                </a:solidFill>
                <a:effectLst/>
                <a:uLnTx/>
                <a:uFillTx/>
                <a:latin typeface="Calibri"/>
                <a:ea typeface="+mn-ea"/>
                <a:cs typeface="+mn-cs"/>
              </a:rPr>
            </a:br>
            <a:r>
              <a:rPr kumimoji="0" lang="es-MX" sz="2400" b="1" i="0" u="none" strike="noStrike" kern="1200" cap="none" spc="0" normalizeH="0" baseline="0" noProof="0" dirty="0">
                <a:ln>
                  <a:noFill/>
                </a:ln>
                <a:solidFill>
                  <a:srgbClr val="006699"/>
                </a:solidFill>
                <a:effectLst/>
                <a:uLnTx/>
                <a:uFillTx/>
                <a:latin typeface="Calibri"/>
                <a:ea typeface="+mn-ea"/>
                <a:cs typeface="+mn-cs"/>
              </a:rPr>
              <a:t>PRIMERO EN ENTRAR PRIMERO EN SALIR</a:t>
            </a:r>
          </a:p>
        </p:txBody>
      </p:sp>
    </p:spTree>
    <p:extLst>
      <p:ext uri="{BB962C8B-B14F-4D97-AF65-F5344CB8AC3E}">
        <p14:creationId xmlns:p14="http://schemas.microsoft.com/office/powerpoint/2010/main" val="288840986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1115404749"/>
              </p:ext>
            </p:extLst>
          </p:nvPr>
        </p:nvGraphicFramePr>
        <p:xfrm>
          <a:off x="571472" y="254040"/>
          <a:ext cx="8001056" cy="61039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1 Título"/>
          <p:cNvSpPr txBox="1">
            <a:spLocks/>
          </p:cNvSpPr>
          <p:nvPr/>
        </p:nvSpPr>
        <p:spPr>
          <a:xfrm>
            <a:off x="2714612" y="274638"/>
            <a:ext cx="5715040" cy="1143000"/>
          </a:xfrm>
          <a:prstGeom prst="rect">
            <a:avLst/>
          </a:prstGeom>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600" b="1" i="0" u="none" strike="noStrike" kern="1200" cap="none" spc="0" normalizeH="0" baseline="0" noProof="0" dirty="0">
                <a:ln>
                  <a:noFill/>
                </a:ln>
                <a:solidFill>
                  <a:srgbClr val="006699"/>
                </a:solidFill>
                <a:effectLst/>
                <a:uLnTx/>
                <a:uFillTx/>
                <a:latin typeface="Calibri"/>
                <a:ea typeface="+mn-ea"/>
                <a:cs typeface="+mn-cs"/>
              </a:rPr>
              <a:t>RANDOM (ALEATORIO)</a:t>
            </a:r>
          </a:p>
        </p:txBody>
      </p:sp>
    </p:spTree>
    <p:extLst>
      <p:ext uri="{BB962C8B-B14F-4D97-AF65-F5344CB8AC3E}">
        <p14:creationId xmlns:p14="http://schemas.microsoft.com/office/powerpoint/2010/main" val="344340229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61B807B-F931-445C-81A8-D336D89522E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5D241191-0A15-4D76-9A14-2ED4C6FF3CF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FE4FB04D-92EE-4AB8-B933-7D2A847646A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Diagrama 4">
            <a:extLst>
              <a:ext uri="{FF2B5EF4-FFF2-40B4-BE49-F238E27FC236}">
                <a16:creationId xmlns:a16="http://schemas.microsoft.com/office/drawing/2014/main" id="{E6981B75-FDEC-46B2-8D93-BE5B202D14EF}"/>
              </a:ext>
            </a:extLst>
          </p:cNvPr>
          <p:cNvGraphicFramePr/>
          <p:nvPr>
            <p:extLst>
              <p:ext uri="{D42A27DB-BD31-4B8C-83A1-F6EECF244321}">
                <p14:modId xmlns:p14="http://schemas.microsoft.com/office/powerpoint/2010/main" val="2105870016"/>
              </p:ext>
            </p:extLst>
          </p:nvPr>
        </p:nvGraphicFramePr>
        <p:xfrm>
          <a:off x="899592" y="548680"/>
          <a:ext cx="7344816"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181667E2-F09D-47C3-91FF-99E9586F8DC0}"/>
              </a:ext>
            </a:extLst>
          </p:cNvPr>
          <p:cNvSpPr txBox="1"/>
          <p:nvPr/>
        </p:nvSpPr>
        <p:spPr>
          <a:xfrm>
            <a:off x="3347864" y="525860"/>
            <a:ext cx="4001993" cy="10772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006699"/>
                </a:solidFill>
                <a:effectLst/>
                <a:uLnTx/>
                <a:uFillTx/>
                <a:latin typeface="Calibri"/>
                <a:ea typeface="+mn-ea"/>
                <a:cs typeface="+mn-cs"/>
              </a:rPr>
              <a:t>TAMAÑO DEL BLOQUE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006699"/>
                </a:solidFill>
                <a:effectLst/>
                <a:uLnTx/>
                <a:uFillTx/>
                <a:latin typeface="Calibri"/>
                <a:ea typeface="+mn-ea"/>
                <a:cs typeface="+mn-cs"/>
              </a:rPr>
              <a:t> EN CACHE</a:t>
            </a:r>
            <a:endParaRPr kumimoji="0" lang="es-HN" sz="3200" b="1" i="0" u="none" strike="noStrike" kern="1200" cap="none" spc="0" normalizeH="0" baseline="0" noProof="0" dirty="0">
              <a:ln>
                <a:noFill/>
              </a:ln>
              <a:solidFill>
                <a:srgbClr val="006699"/>
              </a:solidFill>
              <a:effectLst/>
              <a:uLnTx/>
              <a:uFillTx/>
              <a:latin typeface="Calibri"/>
              <a:ea typeface="+mn-ea"/>
              <a:cs typeface="+mn-cs"/>
            </a:endParaRPr>
          </a:p>
        </p:txBody>
      </p:sp>
    </p:spTree>
    <p:extLst>
      <p:ext uri="{BB962C8B-B14F-4D97-AF65-F5344CB8AC3E}">
        <p14:creationId xmlns:p14="http://schemas.microsoft.com/office/powerpoint/2010/main" val="106254178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A9B6271-A85C-45C3-9E11-C4FE545A270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50D9C1A4-9143-4FC8-BD26-06A2E09A1D8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24B53FC1-DA22-477C-AA78-C7C48F7C56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Diagrama 4">
            <a:extLst>
              <a:ext uri="{FF2B5EF4-FFF2-40B4-BE49-F238E27FC236}">
                <a16:creationId xmlns:a16="http://schemas.microsoft.com/office/drawing/2014/main" id="{91E1B93E-CF9E-4DC1-9C26-67B417C94B6B}"/>
              </a:ext>
            </a:extLst>
          </p:cNvPr>
          <p:cNvGraphicFramePr/>
          <p:nvPr>
            <p:extLst>
              <p:ext uri="{D42A27DB-BD31-4B8C-83A1-F6EECF244321}">
                <p14:modId xmlns:p14="http://schemas.microsoft.com/office/powerpoint/2010/main" val="1601666860"/>
              </p:ext>
            </p:extLst>
          </p:nvPr>
        </p:nvGraphicFramePr>
        <p:xfrm>
          <a:off x="899592" y="548680"/>
          <a:ext cx="7344816"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ángulo 6">
            <a:extLst>
              <a:ext uri="{FF2B5EF4-FFF2-40B4-BE49-F238E27FC236}">
                <a16:creationId xmlns:a16="http://schemas.microsoft.com/office/drawing/2014/main" id="{53BAE6B8-28D8-47FD-8AC2-19C057AF6177}"/>
              </a:ext>
            </a:extLst>
          </p:cNvPr>
          <p:cNvSpPr/>
          <p:nvPr/>
        </p:nvSpPr>
        <p:spPr>
          <a:xfrm>
            <a:off x="2915816" y="602685"/>
            <a:ext cx="5256584"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70C0"/>
                </a:solidFill>
                <a:effectLst/>
                <a:uLnTx/>
                <a:uFillTx/>
                <a:latin typeface="Calibri"/>
                <a:ea typeface="+mn-ea"/>
                <a:cs typeface="+mn-cs"/>
              </a:rPr>
              <a:t>TAMAÑO DEL BLOQUE EN CACHE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70C0"/>
                </a:solidFill>
                <a:effectLst/>
                <a:uLnTx/>
                <a:uFillTx/>
                <a:latin typeface="Calibri"/>
                <a:ea typeface="+mn-ea"/>
                <a:cs typeface="+mn-cs"/>
              </a:rPr>
              <a:t>Continuación …</a:t>
            </a:r>
            <a:endParaRPr kumimoji="0" lang="es-HN" sz="2800" b="1"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79170596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6DCED4B-6136-49BD-82CE-E5F8CBE6013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dirty="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C91D649E-64AF-4F2A-BFD6-507B2F66688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DD4CCA33-3BF8-4396-8974-9DE85BF4571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Diagrama 4">
            <a:extLst>
              <a:ext uri="{FF2B5EF4-FFF2-40B4-BE49-F238E27FC236}">
                <a16:creationId xmlns:a16="http://schemas.microsoft.com/office/drawing/2014/main" id="{42BD5F94-5E15-4269-86B4-130300F9231E}"/>
              </a:ext>
            </a:extLst>
          </p:cNvPr>
          <p:cNvGraphicFramePr/>
          <p:nvPr/>
        </p:nvGraphicFramePr>
        <p:xfrm>
          <a:off x="755576" y="332656"/>
          <a:ext cx="77768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a:extLst>
              <a:ext uri="{FF2B5EF4-FFF2-40B4-BE49-F238E27FC236}">
                <a16:creationId xmlns:a16="http://schemas.microsoft.com/office/drawing/2014/main" id="{AF755C88-B16C-4B91-8E68-CB4DEAE2A1A7}"/>
              </a:ext>
            </a:extLst>
          </p:cNvPr>
          <p:cNvSpPr txBox="1"/>
          <p:nvPr/>
        </p:nvSpPr>
        <p:spPr>
          <a:xfrm>
            <a:off x="4139952" y="692696"/>
            <a:ext cx="269336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a:noFill/>
                </a:ln>
                <a:solidFill>
                  <a:srgbClr val="0070C0"/>
                </a:solidFill>
                <a:effectLst/>
                <a:uLnTx/>
                <a:uFillTx/>
                <a:latin typeface="Calibri"/>
                <a:ea typeface="+mn-ea"/>
                <a:cs typeface="+mn-cs"/>
              </a:rPr>
              <a:t>Conclusiones</a:t>
            </a:r>
            <a:endParaRPr kumimoji="0" lang="es-HN" sz="3600" b="1"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204887285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sz="3600" b="1" dirty="0">
                <a:solidFill>
                  <a:srgbClr val="0070C0"/>
                </a:solidFill>
              </a:rPr>
              <a:t>COMPARACION DE TASA DE FALLOS</a:t>
            </a:r>
            <a:br>
              <a:rPr lang="es-MX" sz="3600" b="1" dirty="0">
                <a:solidFill>
                  <a:srgbClr val="0070C0"/>
                </a:solidFill>
              </a:rPr>
            </a:br>
            <a:r>
              <a:rPr lang="es-MX" sz="3600" b="1" dirty="0">
                <a:solidFill>
                  <a:srgbClr val="0070C0"/>
                </a:solidFill>
              </a:rPr>
              <a:t>MEMORIA  ASOCIATIVA POR CONJUNTOS</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6 CuadroTexto"/>
          <p:cNvSpPr txBox="1"/>
          <p:nvPr/>
        </p:nvSpPr>
        <p:spPr>
          <a:xfrm>
            <a:off x="500034" y="4500570"/>
            <a:ext cx="8143931"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srgbClr val="C00000"/>
                </a:solidFill>
                <a:effectLst/>
                <a:uLnTx/>
                <a:uFillTx/>
                <a:latin typeface="Calibri"/>
                <a:ea typeface="+mn-ea"/>
                <a:cs typeface="+mn-cs"/>
              </a:rPr>
              <a:t>Las estadísticas dicen que la asignación influye mucho mas en el rendimiento de la cache que las políticas de reemplazo. A su vez, no hay una política de reemplazo claramente mejor que otra, pues dependen de la asignación utilizada y el tamaño de la cache.       </a:t>
            </a:r>
          </a:p>
        </p:txBody>
      </p:sp>
      <p:pic>
        <p:nvPicPr>
          <p:cNvPr id="12" name="Marcador de contenido 11">
            <a:extLst>
              <a:ext uri="{FF2B5EF4-FFF2-40B4-BE49-F238E27FC236}">
                <a16:creationId xmlns:a16="http://schemas.microsoft.com/office/drawing/2014/main" id="{370EE6AF-6A8C-4ABB-A1B7-163197B7B17D}"/>
              </a:ext>
            </a:extLst>
          </p:cNvPr>
          <p:cNvPicPr>
            <a:picLocks noGrp="1" noChangeAspect="1"/>
          </p:cNvPicPr>
          <p:nvPr>
            <p:ph idx="1"/>
          </p:nvPr>
        </p:nvPicPr>
        <p:blipFill>
          <a:blip r:embed="rId2"/>
          <a:stretch>
            <a:fillRect/>
          </a:stretch>
        </p:blipFill>
        <p:spPr>
          <a:xfrm>
            <a:off x="1225855" y="1916832"/>
            <a:ext cx="6692289" cy="1944216"/>
          </a:xfrm>
          <a:prstGeom prst="rect">
            <a:avLst/>
          </a:prstGeom>
        </p:spPr>
      </p:pic>
    </p:spTree>
    <p:extLst>
      <p:ext uri="{BB962C8B-B14F-4D97-AF65-F5344CB8AC3E}">
        <p14:creationId xmlns:p14="http://schemas.microsoft.com/office/powerpoint/2010/main" val="1413279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7949EC2-88D0-4617-A22C-F68DB5D16E8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67F56C36-C995-47D3-826C-F39D88B8ABC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Computadoras</a:t>
            </a:r>
          </a:p>
        </p:txBody>
      </p:sp>
      <p:sp>
        <p:nvSpPr>
          <p:cNvPr id="4" name="Marcador de número de diapositiva 3">
            <a:extLst>
              <a:ext uri="{FF2B5EF4-FFF2-40B4-BE49-F238E27FC236}">
                <a16:creationId xmlns:a16="http://schemas.microsoft.com/office/drawing/2014/main" id="{29A4DEEF-F8CE-4E7B-8499-86EB7ACF600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Diagrama 4">
            <a:extLst>
              <a:ext uri="{FF2B5EF4-FFF2-40B4-BE49-F238E27FC236}">
                <a16:creationId xmlns:a16="http://schemas.microsoft.com/office/drawing/2014/main" id="{36276070-139A-4F9A-89C6-68B6EF4E6069}"/>
              </a:ext>
            </a:extLst>
          </p:cNvPr>
          <p:cNvGraphicFramePr/>
          <p:nvPr/>
        </p:nvGraphicFramePr>
        <p:xfrm>
          <a:off x="889233" y="570451"/>
          <a:ext cx="7365534" cy="4781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D1DF9ACF-7FB1-40FD-B043-DE3FBDE3EE08}"/>
              </a:ext>
            </a:extLst>
          </p:cNvPr>
          <p:cNvSpPr txBox="1"/>
          <p:nvPr/>
        </p:nvSpPr>
        <p:spPr>
          <a:xfrm>
            <a:off x="2933591" y="801150"/>
            <a:ext cx="48525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0070C0"/>
                </a:solidFill>
                <a:effectLst/>
                <a:uLnTx/>
                <a:uFillTx/>
                <a:latin typeface="Calibri"/>
                <a:ea typeface="+mn-ea"/>
                <a:cs typeface="+mn-cs"/>
              </a:rPr>
              <a:t>TIPOS DE FALLOS EN CACHE</a:t>
            </a:r>
            <a:endParaRPr kumimoji="0" lang="es-HN" sz="3200" b="1" i="0" u="none" strike="noStrike" kern="1200" cap="none" spc="0" normalizeH="0" baseline="0" noProof="0" dirty="0">
              <a:ln>
                <a:noFill/>
              </a:ln>
              <a:solidFill>
                <a:srgbClr val="0070C0"/>
              </a:solidFill>
              <a:effectLst/>
              <a:uLnTx/>
              <a:uFillTx/>
              <a:latin typeface="Calibri"/>
              <a:ea typeface="+mn-ea"/>
              <a:cs typeface="+mn-cs"/>
            </a:endParaRPr>
          </a:p>
        </p:txBody>
      </p:sp>
      <p:sp>
        <p:nvSpPr>
          <p:cNvPr id="7" name="Rectángulo 6">
            <a:extLst>
              <a:ext uri="{FF2B5EF4-FFF2-40B4-BE49-F238E27FC236}">
                <a16:creationId xmlns:a16="http://schemas.microsoft.com/office/drawing/2014/main" id="{8E6145BB-9958-4EA1-912C-7EC78D105D2F}"/>
              </a:ext>
            </a:extLst>
          </p:cNvPr>
          <p:cNvSpPr/>
          <p:nvPr/>
        </p:nvSpPr>
        <p:spPr>
          <a:xfrm>
            <a:off x="1406554" y="5592653"/>
            <a:ext cx="718517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Sea cual sea el tipo de fallo, su resolución siempre implica buscar el bloque necesario en la memoria principal.</a:t>
            </a:r>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p:spTree>
    <p:extLst>
      <p:ext uri="{BB962C8B-B14F-4D97-AF65-F5344CB8AC3E}">
        <p14:creationId xmlns:p14="http://schemas.microsoft.com/office/powerpoint/2010/main" val="370207763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nvGraphicFramePr>
        <p:xfrm>
          <a:off x="428596" y="428604"/>
          <a:ext cx="8286808" cy="5715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a:extLst>
              <a:ext uri="{FF2B5EF4-FFF2-40B4-BE49-F238E27FC236}">
                <a16:creationId xmlns:a16="http://schemas.microsoft.com/office/drawing/2014/main" id="{4B5AE4CE-4E28-4E84-9124-2E20C21F3E30}"/>
              </a:ext>
            </a:extLst>
          </p:cNvPr>
          <p:cNvSpPr txBox="1"/>
          <p:nvPr/>
        </p:nvSpPr>
        <p:spPr>
          <a:xfrm>
            <a:off x="3615951" y="548680"/>
            <a:ext cx="3286412"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1" i="0" u="none" strike="noStrike" kern="1200" cap="none" spc="0" normalizeH="0" baseline="0" noProof="0" dirty="0">
                <a:ln>
                  <a:noFill/>
                </a:ln>
                <a:solidFill>
                  <a:srgbClr val="006699"/>
                </a:solidFill>
                <a:effectLst/>
                <a:uLnTx/>
                <a:uFillTx/>
                <a:latin typeface="Calibri"/>
                <a:ea typeface="+mn-ea"/>
                <a:cs typeface="+mn-cs"/>
              </a:rPr>
              <a:t>FALLOS DE CACHE </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3200" b="1" dirty="0">
                <a:solidFill>
                  <a:srgbClr val="006699"/>
                </a:solidFill>
                <a:latin typeface="Calibri"/>
              </a:rPr>
              <a:t>Lectura</a:t>
            </a:r>
            <a:endParaRPr kumimoji="0" lang="es-MX" sz="3200" b="1" i="0" u="none" strike="noStrike" kern="1200" cap="none" spc="0" normalizeH="0" baseline="0" noProof="0" dirty="0">
              <a:ln>
                <a:noFill/>
              </a:ln>
              <a:solidFill>
                <a:srgbClr val="006699"/>
              </a:solidFill>
              <a:effectLst/>
              <a:uLnTx/>
              <a:uFillTx/>
              <a:latin typeface="Calibri"/>
              <a:ea typeface="+mn-ea"/>
              <a:cs typeface="+mn-cs"/>
            </a:endParaRPr>
          </a:p>
        </p:txBody>
      </p:sp>
    </p:spTree>
    <p:extLst>
      <p:ext uri="{BB962C8B-B14F-4D97-AF65-F5344CB8AC3E}">
        <p14:creationId xmlns:p14="http://schemas.microsoft.com/office/powerpoint/2010/main" val="320349294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D6ACE61-79AE-4E93-BF16-844E0887AE8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845E9A6D-4BBE-4281-85B2-405DD91DEC1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2EEDDD54-6B31-416C-AFBE-75D6A6C850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6" name="4 Diagrama">
            <a:extLst>
              <a:ext uri="{FF2B5EF4-FFF2-40B4-BE49-F238E27FC236}">
                <a16:creationId xmlns:a16="http://schemas.microsoft.com/office/drawing/2014/main" id="{546844E3-252E-4D4E-8576-B4824F252F77}"/>
              </a:ext>
            </a:extLst>
          </p:cNvPr>
          <p:cNvGraphicFramePr/>
          <p:nvPr>
            <p:extLst>
              <p:ext uri="{D42A27DB-BD31-4B8C-83A1-F6EECF244321}">
                <p14:modId xmlns:p14="http://schemas.microsoft.com/office/powerpoint/2010/main" val="865928001"/>
              </p:ext>
            </p:extLst>
          </p:nvPr>
        </p:nvGraphicFramePr>
        <p:xfrm>
          <a:off x="428596" y="130175"/>
          <a:ext cx="8286808" cy="5715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47D863FC-88B9-4C8A-AFA8-F1FD662B1D52}"/>
              </a:ext>
            </a:extLst>
          </p:cNvPr>
          <p:cNvSpPr txBox="1"/>
          <p:nvPr/>
        </p:nvSpPr>
        <p:spPr>
          <a:xfrm>
            <a:off x="2485749" y="254688"/>
            <a:ext cx="601906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006699"/>
                </a:solidFill>
                <a:effectLst/>
                <a:uLnTx/>
                <a:uFillTx/>
                <a:latin typeface="Calibri"/>
                <a:ea typeface="+mn-ea"/>
                <a:cs typeface="+mn-cs"/>
              </a:rPr>
              <a:t>FALLOS DE CACHE POR INSTRUCCIONES</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2800" b="1" dirty="0">
                <a:solidFill>
                  <a:srgbClr val="006699"/>
                </a:solidFill>
                <a:latin typeface="Calibri"/>
              </a:rPr>
              <a:t>Lectura</a:t>
            </a:r>
            <a:endParaRPr kumimoji="0" lang="es-MX" sz="2800" b="1" i="0" u="none" strike="noStrike" kern="1200" cap="none" spc="0" normalizeH="0" baseline="0" noProof="0" dirty="0">
              <a:ln>
                <a:noFill/>
              </a:ln>
              <a:solidFill>
                <a:srgbClr val="006699"/>
              </a:solidFill>
              <a:effectLst/>
              <a:uLnTx/>
              <a:uFillTx/>
              <a:latin typeface="Calibri"/>
              <a:ea typeface="+mn-ea"/>
              <a:cs typeface="+mn-cs"/>
            </a:endParaRPr>
          </a:p>
        </p:txBody>
      </p:sp>
      <p:sp>
        <p:nvSpPr>
          <p:cNvPr id="8" name="CuadroTexto 7">
            <a:extLst>
              <a:ext uri="{FF2B5EF4-FFF2-40B4-BE49-F238E27FC236}">
                <a16:creationId xmlns:a16="http://schemas.microsoft.com/office/drawing/2014/main" id="{7D41B3DE-2248-4BE3-8B06-ABC6EC86D50A}"/>
              </a:ext>
            </a:extLst>
          </p:cNvPr>
          <p:cNvSpPr txBox="1"/>
          <p:nvPr/>
        </p:nvSpPr>
        <p:spPr>
          <a:xfrm>
            <a:off x="215516" y="5925340"/>
            <a:ext cx="871296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400" b="1" i="0" u="none" strike="noStrike" kern="1200" cap="none" spc="0" normalizeH="0" baseline="0" noProof="0" dirty="0">
                <a:ln>
                  <a:noFill/>
                </a:ln>
                <a:solidFill>
                  <a:srgbClr val="C00000"/>
                </a:solidFill>
                <a:effectLst/>
                <a:uLnTx/>
                <a:uFillTx/>
                <a:latin typeface="Calibri"/>
                <a:ea typeface="+mn-ea"/>
                <a:cs typeface="+mn-cs"/>
              </a:rPr>
              <a:t>Como el contador de programa se incrementa en el primer ciclo de la instrucción, la dirección de la instrucción que genera el fallo es igual al PC – 4, es calculado por la ALU para direccionar la memoria principal.</a:t>
            </a:r>
          </a:p>
        </p:txBody>
      </p:sp>
    </p:spTree>
    <p:extLst>
      <p:ext uri="{BB962C8B-B14F-4D97-AF65-F5344CB8AC3E}">
        <p14:creationId xmlns:p14="http://schemas.microsoft.com/office/powerpoint/2010/main" val="56305594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E01365A-B0C5-4307-9586-BC2EA8248A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DFFFF24F-7A11-49FC-A070-82217EF70D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F9515B2C-48E2-4446-AA13-B6F384E224C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7" name="4 Diagrama">
            <a:extLst>
              <a:ext uri="{FF2B5EF4-FFF2-40B4-BE49-F238E27FC236}">
                <a16:creationId xmlns:a16="http://schemas.microsoft.com/office/drawing/2014/main" id="{01B164F7-A2FA-454D-BAC9-CBAC6661C590}"/>
              </a:ext>
            </a:extLst>
          </p:cNvPr>
          <p:cNvGraphicFramePr/>
          <p:nvPr>
            <p:extLst>
              <p:ext uri="{D42A27DB-BD31-4B8C-83A1-F6EECF244321}">
                <p14:modId xmlns:p14="http://schemas.microsoft.com/office/powerpoint/2010/main" val="829885698"/>
              </p:ext>
            </p:extLst>
          </p:nvPr>
        </p:nvGraphicFramePr>
        <p:xfrm>
          <a:off x="428596" y="162232"/>
          <a:ext cx="8286808" cy="5715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uadroTexto 7">
            <a:extLst>
              <a:ext uri="{FF2B5EF4-FFF2-40B4-BE49-F238E27FC236}">
                <a16:creationId xmlns:a16="http://schemas.microsoft.com/office/drawing/2014/main" id="{CB43E7B6-60E2-4868-9937-300F21A2C549}"/>
              </a:ext>
            </a:extLst>
          </p:cNvPr>
          <p:cNvSpPr txBox="1"/>
          <p:nvPr/>
        </p:nvSpPr>
        <p:spPr>
          <a:xfrm>
            <a:off x="2697336" y="278403"/>
            <a:ext cx="5592936"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1" i="0" u="none" strike="noStrike" kern="1200" cap="none" spc="0" normalizeH="0" baseline="0" noProof="0" dirty="0">
                <a:ln>
                  <a:noFill/>
                </a:ln>
                <a:solidFill>
                  <a:srgbClr val="006699"/>
                </a:solidFill>
                <a:effectLst/>
                <a:uLnTx/>
                <a:uFillTx/>
                <a:latin typeface="Calibri"/>
                <a:ea typeface="+mn-ea"/>
                <a:cs typeface="+mn-cs"/>
              </a:rPr>
              <a:t>FALLOS DE CACHE POR DATOS</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3200" b="1" dirty="0">
                <a:solidFill>
                  <a:srgbClr val="006699"/>
                </a:solidFill>
                <a:latin typeface="Calibri"/>
              </a:rPr>
              <a:t>Lectura</a:t>
            </a:r>
            <a:endParaRPr kumimoji="0" lang="es-MX" sz="3200" b="1"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s-MX" sz="3200" b="1" dirty="0">
              <a:solidFill>
                <a:srgbClr val="006699"/>
              </a:solidFill>
              <a:latin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3200" b="1"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3200" b="1" i="0" u="none" strike="noStrike" kern="1200" cap="none" spc="0" normalizeH="0" baseline="0" noProof="0" dirty="0">
              <a:ln>
                <a:noFill/>
              </a:ln>
              <a:solidFill>
                <a:srgbClr val="0066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3200" b="1" i="0" u="none" strike="noStrike" kern="1200" cap="none" spc="0" normalizeH="0" baseline="0" noProof="0" dirty="0">
              <a:ln>
                <a:noFill/>
              </a:ln>
              <a:solidFill>
                <a:srgbClr val="006699"/>
              </a:solidFill>
              <a:effectLst/>
              <a:uLnTx/>
              <a:uFillTx/>
              <a:latin typeface="Calibri"/>
              <a:ea typeface="+mn-ea"/>
              <a:cs typeface="+mn-cs"/>
            </a:endParaRPr>
          </a:p>
        </p:txBody>
      </p:sp>
    </p:spTree>
    <p:extLst>
      <p:ext uri="{BB962C8B-B14F-4D97-AF65-F5344CB8AC3E}">
        <p14:creationId xmlns:p14="http://schemas.microsoft.com/office/powerpoint/2010/main" val="51145540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275004796"/>
              </p:ext>
            </p:extLst>
          </p:nvPr>
        </p:nvGraphicFramePr>
        <p:xfrm>
          <a:off x="323528" y="539388"/>
          <a:ext cx="8286808" cy="535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p:cNvSpPr txBox="1"/>
          <p:nvPr/>
        </p:nvSpPr>
        <p:spPr>
          <a:xfrm>
            <a:off x="2859496" y="587456"/>
            <a:ext cx="50672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1" i="0" u="none" strike="noStrike" kern="1200" cap="none" spc="0" normalizeH="0" baseline="0" noProof="0" dirty="0">
                <a:ln>
                  <a:noFill/>
                </a:ln>
                <a:solidFill>
                  <a:srgbClr val="0070C0"/>
                </a:solidFill>
                <a:effectLst/>
                <a:uLnTx/>
                <a:uFillTx/>
                <a:latin typeface="Calibri"/>
                <a:ea typeface="+mn-ea"/>
                <a:cs typeface="+mn-cs"/>
              </a:rPr>
              <a:t>TECNICA PARA REDUCIR LA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1" i="0" u="none" strike="noStrike" kern="1200" cap="none" spc="0" normalizeH="0" baseline="0" noProof="0" dirty="0">
                <a:ln>
                  <a:noFill/>
                </a:ln>
                <a:solidFill>
                  <a:srgbClr val="0070C0"/>
                </a:solidFill>
                <a:effectLst/>
                <a:uLnTx/>
                <a:uFillTx/>
                <a:latin typeface="Calibri"/>
                <a:ea typeface="+mn-ea"/>
                <a:cs typeface="+mn-cs"/>
              </a:rPr>
              <a:t>PENALIZACION POR FALLOS</a:t>
            </a:r>
          </a:p>
        </p:txBody>
      </p:sp>
      <p:sp>
        <p:nvSpPr>
          <p:cNvPr id="16" name="CuadroTexto 15">
            <a:extLst>
              <a:ext uri="{FF2B5EF4-FFF2-40B4-BE49-F238E27FC236}">
                <a16:creationId xmlns:a16="http://schemas.microsoft.com/office/drawing/2014/main" id="{8117C160-57AE-4761-8E46-6679745DDF9F}"/>
              </a:ext>
            </a:extLst>
          </p:cNvPr>
          <p:cNvSpPr txBox="1"/>
          <p:nvPr/>
        </p:nvSpPr>
        <p:spPr>
          <a:xfrm>
            <a:off x="4355976" y="5949280"/>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CuadroTexto 8">
            <a:extLst>
              <a:ext uri="{FF2B5EF4-FFF2-40B4-BE49-F238E27FC236}">
                <a16:creationId xmlns:a16="http://schemas.microsoft.com/office/drawing/2014/main" id="{15921CEC-F206-1838-6003-F55EC6D444CB}"/>
              </a:ext>
            </a:extLst>
          </p:cNvPr>
          <p:cNvSpPr txBox="1"/>
          <p:nvPr/>
        </p:nvSpPr>
        <p:spPr>
          <a:xfrm>
            <a:off x="215516" y="5925340"/>
            <a:ext cx="871296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400" b="1" i="0" u="none" strike="noStrike" kern="1200" cap="none" spc="0" normalizeH="0" baseline="0" noProof="0" dirty="0">
                <a:ln>
                  <a:noFill/>
                </a:ln>
                <a:solidFill>
                  <a:srgbClr val="C00000"/>
                </a:solidFill>
                <a:effectLst/>
                <a:uLnTx/>
                <a:uFillTx/>
                <a:latin typeface="Calibri"/>
                <a:ea typeface="+mn-ea"/>
                <a:cs typeface="+mn-cs"/>
              </a:rPr>
              <a:t>Ya que el dato buscado puede ser necesario en breve, no se podrán salvar muchos ciclos de reloj, y porque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400" b="1" i="0" u="none" strike="noStrike" kern="1200" cap="none" spc="0" normalizeH="0" baseline="0" noProof="0" dirty="0">
                <a:ln>
                  <a:noFill/>
                </a:ln>
                <a:solidFill>
                  <a:srgbClr val="C00000"/>
                </a:solidFill>
                <a:effectLst/>
                <a:uLnTx/>
                <a:uFillTx/>
                <a:latin typeface="Calibri"/>
                <a:ea typeface="+mn-ea"/>
                <a:cs typeface="+mn-cs"/>
              </a:rPr>
              <a:t>otras instrucciones necesitarán acceso a la caché.   </a:t>
            </a:r>
          </a:p>
        </p:txBody>
      </p:sp>
    </p:spTree>
    <p:extLst>
      <p:ext uri="{BB962C8B-B14F-4D97-AF65-F5344CB8AC3E}">
        <p14:creationId xmlns:p14="http://schemas.microsoft.com/office/powerpoint/2010/main" val="185784937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nvGraphicFramePr>
        <p:xfrm>
          <a:off x="428596" y="857232"/>
          <a:ext cx="8286808" cy="5500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1 Título"/>
          <p:cNvSpPr txBox="1">
            <a:spLocks/>
          </p:cNvSpPr>
          <p:nvPr/>
        </p:nvSpPr>
        <p:spPr>
          <a:xfrm>
            <a:off x="457200" y="71414"/>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600" b="1" i="0" u="none" strike="noStrike" kern="1200" cap="none" spc="0" normalizeH="0" baseline="0" noProof="0" dirty="0">
                <a:ln>
                  <a:noFill/>
                </a:ln>
                <a:solidFill>
                  <a:srgbClr val="006699"/>
                </a:solidFill>
                <a:effectLst/>
                <a:uLnTx/>
                <a:uFillTx/>
                <a:latin typeface="Calibri"/>
                <a:ea typeface="+mn-ea"/>
                <a:cs typeface="+mn-cs"/>
              </a:rPr>
              <a:t>POLITICAS DE ESCRITURA</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84C0F86-0DDD-4E71-81F3-05CA79C6CAE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068293E1-28B9-49F2-BAE1-4FA004C6C32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A6C14BF9-7145-4CBB-B185-EF7C2D6D7B1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BC71135B-62FA-4647-844B-32D3A7DC6112}"/>
              </a:ext>
            </a:extLst>
          </p:cNvPr>
          <p:cNvGraphicFramePr/>
          <p:nvPr>
            <p:extLst>
              <p:ext uri="{D42A27DB-BD31-4B8C-83A1-F6EECF244321}">
                <p14:modId xmlns:p14="http://schemas.microsoft.com/office/powerpoint/2010/main" val="2210842139"/>
              </p:ext>
            </p:extLst>
          </p:nvPr>
        </p:nvGraphicFramePr>
        <p:xfrm>
          <a:off x="916050" y="274638"/>
          <a:ext cx="7311899" cy="5214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1 Título">
            <a:extLst>
              <a:ext uri="{FF2B5EF4-FFF2-40B4-BE49-F238E27FC236}">
                <a16:creationId xmlns:a16="http://schemas.microsoft.com/office/drawing/2014/main" id="{4CD13993-28A1-4CA2-AACD-AF45FFCD4CA7}"/>
              </a:ext>
            </a:extLst>
          </p:cNvPr>
          <p:cNvSpPr txBox="1">
            <a:spLocks/>
          </p:cNvSpPr>
          <p:nvPr/>
        </p:nvSpPr>
        <p:spPr>
          <a:xfrm>
            <a:off x="2857488" y="274638"/>
            <a:ext cx="5572164" cy="1143000"/>
          </a:xfrm>
          <a:prstGeom prst="rect">
            <a:avLst/>
          </a:prstGeom>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600" b="1" i="0" u="none" strike="noStrike" kern="1200" cap="none" spc="0" normalizeH="0" baseline="0" noProof="0" dirty="0">
                <a:ln>
                  <a:noFill/>
                </a:ln>
                <a:solidFill>
                  <a:srgbClr val="0070C0"/>
                </a:solidFill>
                <a:effectLst/>
                <a:uLnTx/>
                <a:uFillTx/>
                <a:latin typeface="Calibri"/>
                <a:ea typeface="+mn-ea"/>
                <a:cs typeface="+mn-cs"/>
              </a:rPr>
              <a:t>Manejo de Escrituras</a:t>
            </a:r>
          </a:p>
        </p:txBody>
      </p:sp>
      <p:sp>
        <p:nvSpPr>
          <p:cNvPr id="8" name="CuadroTexto 7">
            <a:extLst>
              <a:ext uri="{FF2B5EF4-FFF2-40B4-BE49-F238E27FC236}">
                <a16:creationId xmlns:a16="http://schemas.microsoft.com/office/drawing/2014/main" id="{D590EB7A-D7AF-410C-BDC2-DC56EA57708E}"/>
              </a:ext>
            </a:extLst>
          </p:cNvPr>
          <p:cNvSpPr txBox="1"/>
          <p:nvPr/>
        </p:nvSpPr>
        <p:spPr>
          <a:xfrm>
            <a:off x="1265174" y="5599631"/>
            <a:ext cx="7311898" cy="738664"/>
          </a:xfrm>
          <a:prstGeom prst="rect">
            <a:avLst/>
          </a:prstGeom>
          <a:noFill/>
        </p:spPr>
        <p:txBody>
          <a:bodyPr wrap="square">
            <a:spAutoFit/>
          </a:bodyPr>
          <a:lstStyle/>
          <a:p>
            <a:pPr algn="ctr"/>
            <a:r>
              <a:rPr lang="es-ES" sz="1400" b="1" dirty="0">
                <a:solidFill>
                  <a:srgbClr val="C00000"/>
                </a:solidFill>
              </a:rPr>
              <a:t>Las lecturas son mucho más frecuentes que las escrituras en la memoria caché, pero no hay que des­cuidar estas últimas ya que suelen ser más costosas. Las escrituras llevan más tiempo ya que no pueden solaparse con la comparación de las etiquetas como se hace con las lecturas.</a:t>
            </a:r>
          </a:p>
        </p:txBody>
      </p:sp>
    </p:spTree>
    <p:extLst>
      <p:ext uri="{BB962C8B-B14F-4D97-AF65-F5344CB8AC3E}">
        <p14:creationId xmlns:p14="http://schemas.microsoft.com/office/powerpoint/2010/main" val="265836106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MX" sz="3200" b="1" dirty="0">
                <a:solidFill>
                  <a:srgbClr val="0070C0"/>
                </a:solidFill>
              </a:rPr>
              <a:t>POLITICAS DE ESCRITURA O ACTUALIZACION</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8" name="Marcador de contenido 7">
            <a:extLst>
              <a:ext uri="{FF2B5EF4-FFF2-40B4-BE49-F238E27FC236}">
                <a16:creationId xmlns:a16="http://schemas.microsoft.com/office/drawing/2014/main" id="{12404A10-5A6B-4C0E-BBA2-D22B17F53D4A}"/>
              </a:ext>
            </a:extLst>
          </p:cNvPr>
          <p:cNvPicPr>
            <a:picLocks noGrp="1" noChangeAspect="1"/>
          </p:cNvPicPr>
          <p:nvPr>
            <p:ph idx="1"/>
          </p:nvPr>
        </p:nvPicPr>
        <p:blipFill>
          <a:blip r:embed="rId2"/>
          <a:stretch>
            <a:fillRect/>
          </a:stretch>
        </p:blipFill>
        <p:spPr>
          <a:xfrm>
            <a:off x="791195" y="1579287"/>
            <a:ext cx="7559386" cy="3138252"/>
          </a:xfrm>
          <a:prstGeom prst="rect">
            <a:avLst/>
          </a:prstGeom>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nvGraphicFramePr>
        <p:xfrm>
          <a:off x="571472" y="254040"/>
          <a:ext cx="8001056" cy="61039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1 Título"/>
          <p:cNvSpPr txBox="1">
            <a:spLocks/>
          </p:cNvSpPr>
          <p:nvPr/>
        </p:nvSpPr>
        <p:spPr>
          <a:xfrm>
            <a:off x="2857488" y="274638"/>
            <a:ext cx="5572164" cy="1143000"/>
          </a:xfrm>
          <a:prstGeom prst="rect">
            <a:avLst/>
          </a:prstGeom>
        </p:spPr>
        <p:txBody>
          <a:bodyPr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600" b="1" i="0" u="none" strike="noStrike" kern="1200" cap="none" spc="0" normalizeH="0" baseline="0" noProof="0" dirty="0">
                <a:ln>
                  <a:noFill/>
                </a:ln>
                <a:solidFill>
                  <a:srgbClr val="0070C0"/>
                </a:solidFill>
                <a:effectLst/>
                <a:uLnTx/>
                <a:uFillTx/>
                <a:latin typeface="Calibri"/>
                <a:ea typeface="+mn-ea"/>
                <a:cs typeface="+mn-cs"/>
              </a:rPr>
              <a:t>ESCRITURA INMEDIATA</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600" b="1" i="0" u="none" strike="noStrike" kern="1200" cap="none" spc="0" normalizeH="0" baseline="0" noProof="0" dirty="0">
                <a:ln>
                  <a:noFill/>
                </a:ln>
                <a:solidFill>
                  <a:srgbClr val="0070C0"/>
                </a:solidFill>
                <a:effectLst/>
                <a:uLnTx/>
                <a:uFillTx/>
                <a:latin typeface="Calibri"/>
                <a:ea typeface="+mn-ea"/>
                <a:cs typeface="+mn-cs"/>
              </a:rPr>
              <a:t>Write Through</a:t>
            </a:r>
          </a:p>
        </p:txBody>
      </p:sp>
      <p:sp>
        <p:nvSpPr>
          <p:cNvPr id="7" name="Rectángulo 6">
            <a:extLst>
              <a:ext uri="{FF2B5EF4-FFF2-40B4-BE49-F238E27FC236}">
                <a16:creationId xmlns:a16="http://schemas.microsoft.com/office/drawing/2014/main" id="{78686D83-8D72-4964-A6AB-69534E1C6EA6}"/>
              </a:ext>
            </a:extLst>
          </p:cNvPr>
          <p:cNvSpPr/>
          <p:nvPr/>
        </p:nvSpPr>
        <p:spPr>
          <a:xfrm>
            <a:off x="2987824" y="1844824"/>
            <a:ext cx="5183374" cy="13171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white"/>
                </a:solidFill>
                <a:effectLst/>
                <a:uLnTx/>
                <a:uFillTx/>
                <a:latin typeface="Calibri"/>
                <a:ea typeface="+mn-ea"/>
                <a:cs typeface="+mn-cs"/>
              </a:rPr>
              <a:t> La forma más simple para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white"/>
                </a:solidFill>
                <a:effectLst/>
                <a:uLnTx/>
                <a:uFillTx/>
                <a:latin typeface="Calibri"/>
                <a:ea typeface="+mn-ea"/>
                <a:cs typeface="+mn-cs"/>
              </a:rPr>
              <a:t>mantener la memoria principal y la memoria caché consistentes es escribir siempre los datos en ambas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white"/>
                </a:solidFill>
                <a:effectLst/>
                <a:uLnTx/>
                <a:uFillTx/>
                <a:latin typeface="Calibri"/>
                <a:ea typeface="+mn-ea"/>
                <a:cs typeface="+mn-cs"/>
              </a:rPr>
              <a:t>memoria y caché. Este esquema se llama escritura a través (Write Through)</a:t>
            </a:r>
            <a:endParaRPr kumimoji="0" lang="es-HN" sz="16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6958048-5509-474B-9C6D-38F347E0B8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39993F6F-2361-4A5C-8252-67B5AB8A764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2457222A-0FB0-483E-8BD0-BBA7ABCCADE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a:extLst>
              <a:ext uri="{FF2B5EF4-FFF2-40B4-BE49-F238E27FC236}">
                <a16:creationId xmlns:a16="http://schemas.microsoft.com/office/drawing/2014/main" id="{B75EBFB6-1C20-456E-965D-ED7BC6213FCA}"/>
              </a:ext>
            </a:extLst>
          </p:cNvPr>
          <p:cNvGraphicFramePr/>
          <p:nvPr>
            <p:extLst>
              <p:ext uri="{D42A27DB-BD31-4B8C-83A1-F6EECF244321}">
                <p14:modId xmlns:p14="http://schemas.microsoft.com/office/powerpoint/2010/main" val="3157226478"/>
              </p:ext>
            </p:extLst>
          </p:nvPr>
        </p:nvGraphicFramePr>
        <p:xfrm>
          <a:off x="571472" y="254040"/>
          <a:ext cx="7312896" cy="533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1 Título">
            <a:extLst>
              <a:ext uri="{FF2B5EF4-FFF2-40B4-BE49-F238E27FC236}">
                <a16:creationId xmlns:a16="http://schemas.microsoft.com/office/drawing/2014/main" id="{7762075E-7814-41AD-87EC-E42B905E38E7}"/>
              </a:ext>
            </a:extLst>
          </p:cNvPr>
          <p:cNvSpPr txBox="1">
            <a:spLocks/>
          </p:cNvSpPr>
          <p:nvPr/>
        </p:nvSpPr>
        <p:spPr>
          <a:xfrm>
            <a:off x="2312204" y="254040"/>
            <a:ext cx="5572164" cy="1143000"/>
          </a:xfrm>
          <a:prstGeom prst="rect">
            <a:avLst/>
          </a:prstGeom>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1" i="0" u="none" strike="noStrike" kern="1200" cap="none" spc="0" normalizeH="0" baseline="0" noProof="0" dirty="0">
                <a:ln>
                  <a:noFill/>
                </a:ln>
                <a:solidFill>
                  <a:srgbClr val="0070C0"/>
                </a:solidFill>
                <a:effectLst/>
                <a:uLnTx/>
                <a:uFillTx/>
                <a:latin typeface="Calibri"/>
                <a:ea typeface="+mn-ea"/>
                <a:cs typeface="+mn-cs"/>
              </a:rPr>
              <a:t>FALLOS DE ESCRITURA</a:t>
            </a:r>
          </a:p>
          <a:p>
            <a:pPr marL="0" marR="0" lvl="0" indent="0" algn="ctr" defTabSz="914400" rtl="0" eaLnBrk="1" fontAlgn="auto" latinLnBrk="0" hangingPunct="1">
              <a:lnSpc>
                <a:spcPct val="100000"/>
              </a:lnSpc>
              <a:spcBef>
                <a:spcPct val="0"/>
              </a:spcBef>
              <a:spcAft>
                <a:spcPts val="0"/>
              </a:spcAft>
              <a:buClrTx/>
              <a:buSzTx/>
              <a:buFontTx/>
              <a:buNone/>
              <a:tabLst/>
              <a:defRPr/>
            </a:pPr>
            <a:r>
              <a:rPr lang="es-MX" sz="3200" b="1" dirty="0">
                <a:solidFill>
                  <a:srgbClr val="0070C0"/>
                </a:solidFill>
                <a:latin typeface="Calibri"/>
              </a:rPr>
              <a:t>Escritura Inmediata</a:t>
            </a:r>
            <a:endParaRPr kumimoji="0" lang="es-MX" sz="3200" b="1" i="0" u="none" strike="noStrike" kern="1200" cap="none" spc="0" normalizeH="0" baseline="0" noProof="0" dirty="0">
              <a:ln>
                <a:noFill/>
              </a:ln>
              <a:solidFill>
                <a:srgbClr val="0070C0"/>
              </a:solidFill>
              <a:effectLst/>
              <a:uLnTx/>
              <a:uFillTx/>
              <a:latin typeface="Calibri"/>
              <a:ea typeface="+mn-ea"/>
              <a:cs typeface="+mn-cs"/>
            </a:endParaRPr>
          </a:p>
        </p:txBody>
      </p:sp>
      <p:sp>
        <p:nvSpPr>
          <p:cNvPr id="12" name="Rectangle 2">
            <a:extLst>
              <a:ext uri="{FF2B5EF4-FFF2-40B4-BE49-F238E27FC236}">
                <a16:creationId xmlns:a16="http://schemas.microsoft.com/office/drawing/2014/main" id="{E9E42D92-4C26-47DC-8B7A-CD6E743DF42E}"/>
              </a:ext>
            </a:extLst>
          </p:cNvPr>
          <p:cNvSpPr>
            <a:spLocks noChangeArrowheads="1"/>
          </p:cNvSpPr>
          <p:nvPr/>
        </p:nvSpPr>
        <p:spPr bwMode="auto">
          <a:xfrm>
            <a:off x="659055" y="5691664"/>
            <a:ext cx="8042523" cy="62069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altLang="es-HN" sz="1400" b="1" i="0" u="none" strike="noStrike" kern="1200" cap="none" spc="0" normalizeH="0" baseline="0" noProof="0" dirty="0">
                <a:ln>
                  <a:noFill/>
                </a:ln>
                <a:solidFill>
                  <a:srgbClr val="C00000"/>
                </a:solidFill>
                <a:effectLst/>
                <a:uLnTx/>
                <a:uFillTx/>
                <a:latin typeface="inherit"/>
                <a:ea typeface="+mn-ea"/>
                <a:cs typeface="+mn-cs"/>
              </a:rPr>
              <a:t>Con un esquema de escritura inmediata, cada escritura hace que los datos se escriban en memoria principal.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altLang="es-HN" sz="1400" b="1" i="0" u="none" strike="noStrike" kern="1200" cap="none" spc="0" normalizeH="0" baseline="0" noProof="0" dirty="0">
                <a:ln>
                  <a:noFill/>
                </a:ln>
                <a:solidFill>
                  <a:srgbClr val="C00000"/>
                </a:solidFill>
                <a:effectLst/>
                <a:uLnTx/>
                <a:uFillTx/>
                <a:latin typeface="inherit"/>
                <a:ea typeface="+mn-ea"/>
                <a:cs typeface="+mn-cs"/>
              </a:rPr>
              <a:t> Estas escrituras, tomarán mucho tiempo, probablemente al menos 100 ciclos de reloj del procesador,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altLang="es-HN" sz="1400" b="1" i="0" u="none" strike="noStrike" kern="1200" cap="none" spc="0" normalizeH="0" baseline="0" noProof="0" dirty="0">
                <a:ln>
                  <a:noFill/>
                </a:ln>
                <a:solidFill>
                  <a:srgbClr val="C00000"/>
                </a:solidFill>
                <a:effectLst/>
                <a:uLnTx/>
                <a:uFillTx/>
                <a:latin typeface="inherit"/>
                <a:ea typeface="+mn-ea"/>
                <a:cs typeface="+mn-cs"/>
              </a:rPr>
              <a:t>y podrían ralentizar considerablemente el procesador.</a:t>
            </a:r>
            <a:r>
              <a:rPr kumimoji="0" lang="es-ES" altLang="es-HN" sz="1400" b="1" i="0" u="none" strike="noStrike" kern="1200" cap="none" spc="0" normalizeH="0" baseline="0" noProof="0" dirty="0">
                <a:ln>
                  <a:noFill/>
                </a:ln>
                <a:solidFill>
                  <a:srgbClr val="C00000"/>
                </a:solidFill>
                <a:effectLst/>
                <a:uLnTx/>
                <a:uFillTx/>
                <a:latin typeface="Calibri"/>
                <a:ea typeface="+mn-ea"/>
                <a:cs typeface="+mn-cs"/>
              </a:rPr>
              <a:t> </a:t>
            </a:r>
            <a:endParaRPr kumimoji="0" lang="es-ES" altLang="es-HN" sz="14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7658631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4 Diagrama"/>
          <p:cNvGraphicFramePr/>
          <p:nvPr>
            <p:extLst>
              <p:ext uri="{D42A27DB-BD31-4B8C-83A1-F6EECF244321}">
                <p14:modId xmlns:p14="http://schemas.microsoft.com/office/powerpoint/2010/main" val="3729923644"/>
              </p:ext>
            </p:extLst>
          </p:nvPr>
        </p:nvGraphicFramePr>
        <p:xfrm>
          <a:off x="571472" y="254040"/>
          <a:ext cx="7672936" cy="5623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1 Título"/>
          <p:cNvSpPr txBox="1">
            <a:spLocks/>
          </p:cNvSpPr>
          <p:nvPr/>
        </p:nvSpPr>
        <p:spPr>
          <a:xfrm>
            <a:off x="2857488" y="274638"/>
            <a:ext cx="5343652" cy="1052988"/>
          </a:xfrm>
          <a:prstGeom prst="rect">
            <a:avLst/>
          </a:prstGeom>
        </p:spPr>
        <p:txBody>
          <a:bodyPr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1" i="0" u="none" strike="noStrike" kern="1200" cap="none" spc="0" normalizeH="0" baseline="0" noProof="0" dirty="0">
                <a:ln>
                  <a:noFill/>
                </a:ln>
                <a:solidFill>
                  <a:srgbClr val="006699"/>
                </a:solidFill>
                <a:effectLst/>
                <a:uLnTx/>
                <a:uFillTx/>
                <a:latin typeface="Calibri"/>
                <a:ea typeface="+mn-ea"/>
                <a:cs typeface="+mn-cs"/>
              </a:rPr>
              <a:t>BÚFER DE ESCRITURAS</a:t>
            </a:r>
          </a:p>
          <a:p>
            <a:pPr marL="0" marR="0" lvl="0" indent="0" algn="ctr" defTabSz="914400" rtl="0" eaLnBrk="1" fontAlgn="auto" latinLnBrk="0" hangingPunct="1">
              <a:lnSpc>
                <a:spcPct val="100000"/>
              </a:lnSpc>
              <a:spcBef>
                <a:spcPct val="0"/>
              </a:spcBef>
              <a:spcAft>
                <a:spcPts val="0"/>
              </a:spcAft>
              <a:buClrTx/>
              <a:buSzTx/>
              <a:buFontTx/>
              <a:buNone/>
              <a:tabLst/>
              <a:defRPr/>
            </a:pPr>
            <a:r>
              <a:rPr lang="es-MX" sz="3200" b="1" dirty="0">
                <a:solidFill>
                  <a:srgbClr val="006699"/>
                </a:solidFill>
                <a:latin typeface="Calibri"/>
              </a:rPr>
              <a:t>Escritura Inmediata</a:t>
            </a:r>
            <a:endParaRPr kumimoji="0" lang="es-MX" sz="3200" b="1" i="0" u="none" strike="noStrike" kern="1200" cap="none" spc="0" normalizeH="0" baseline="0" noProof="0" dirty="0">
              <a:ln>
                <a:noFill/>
              </a:ln>
              <a:solidFill>
                <a:srgbClr val="006699"/>
              </a:solidFill>
              <a:effectLst/>
              <a:uLnTx/>
              <a:uFillTx/>
              <a:latin typeface="Calibri"/>
              <a:ea typeface="+mn-ea"/>
              <a:cs typeface="+mn-cs"/>
            </a:endParaRPr>
          </a:p>
        </p:txBody>
      </p:sp>
      <p:sp>
        <p:nvSpPr>
          <p:cNvPr id="7" name="Rectángulo 6">
            <a:extLst>
              <a:ext uri="{FF2B5EF4-FFF2-40B4-BE49-F238E27FC236}">
                <a16:creationId xmlns:a16="http://schemas.microsoft.com/office/drawing/2014/main" id="{0221828C-CE3D-45E4-BD31-897044B9BD0A}"/>
              </a:ext>
            </a:extLst>
          </p:cNvPr>
          <p:cNvSpPr/>
          <p:nvPr/>
        </p:nvSpPr>
        <p:spPr>
          <a:xfrm>
            <a:off x="1336572" y="5793646"/>
            <a:ext cx="7088336"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s-ES" sz="1200" b="1" i="0" u="none" strike="noStrike" kern="1200" cap="none" spc="0" normalizeH="0" baseline="0" noProof="0" dirty="0">
                <a:ln>
                  <a:noFill/>
                </a:ln>
                <a:solidFill>
                  <a:srgbClr val="C00000"/>
                </a:solidFill>
                <a:effectLst/>
                <a:uLnTx/>
                <a:uFillTx/>
                <a:latin typeface="Calibri"/>
                <a:ea typeface="+mn-ea"/>
                <a:cs typeface="+mn-cs"/>
              </a:rPr>
            </a:br>
            <a:r>
              <a:rPr kumimoji="0" lang="es-ES" sz="1200" b="1" i="0" u="none" strike="noStrike" kern="1200" cap="none" spc="0" normalizeH="0" baseline="0" noProof="0" dirty="0">
                <a:ln>
                  <a:noFill/>
                </a:ln>
                <a:solidFill>
                  <a:srgbClr val="C00000"/>
                </a:solidFill>
                <a:effectLst/>
                <a:uLnTx/>
                <a:uFillTx/>
                <a:latin typeface="Calibri"/>
                <a:ea typeface="+mn-ea"/>
                <a:cs typeface="+mn-cs"/>
              </a:rPr>
              <a:t>El ritmo con el cual se generan las escrituras puede también ser inferior al ritmo que la memoria puede aceptarlas, y todavía producirse paradas. Esto puede ocurrir cuando las escrituras se producen a ráfagas.</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Tree>
    <p:extLst>
      <p:ext uri="{BB962C8B-B14F-4D97-AF65-F5344CB8AC3E}">
        <p14:creationId xmlns:p14="http://schemas.microsoft.com/office/powerpoint/2010/main" val="26753031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BD4269D-3375-4857-881F-747B351AF6DF}"/>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5493D6F3-F5E1-4DB1-8C04-12C89D5BBDCC}"/>
              </a:ext>
            </a:extLst>
          </p:cNvPr>
          <p:cNvSpPr>
            <a:spLocks noGrp="1"/>
          </p:cNvSpPr>
          <p:nvPr>
            <p:ph type="ftr" sz="quarter" idx="11"/>
          </p:nvPr>
        </p:nvSpPr>
        <p:spPr/>
        <p:txBody>
          <a:bodyPr/>
          <a:lstStyle/>
          <a:p>
            <a:r>
              <a:rPr lang="es-MX"/>
              <a:t>Arquitectura de Computadores</a:t>
            </a:r>
          </a:p>
        </p:txBody>
      </p:sp>
      <p:sp>
        <p:nvSpPr>
          <p:cNvPr id="4" name="Marcador de número de diapositiva 3">
            <a:extLst>
              <a:ext uri="{FF2B5EF4-FFF2-40B4-BE49-F238E27FC236}">
                <a16:creationId xmlns:a16="http://schemas.microsoft.com/office/drawing/2014/main" id="{4A10CC95-12C8-4B88-9A89-AA796A94426D}"/>
              </a:ext>
            </a:extLst>
          </p:cNvPr>
          <p:cNvSpPr>
            <a:spLocks noGrp="1"/>
          </p:cNvSpPr>
          <p:nvPr>
            <p:ph type="sldNum" sz="quarter" idx="12"/>
          </p:nvPr>
        </p:nvSpPr>
        <p:spPr/>
        <p:txBody>
          <a:bodyPr/>
          <a:lstStyle/>
          <a:p>
            <a:fld id="{5B3FB27E-8011-4B47-ACF1-F2A542C1FF6D}" type="slidenum">
              <a:rPr lang="es-MX" smtClean="0"/>
              <a:pPr/>
              <a:t>156</a:t>
            </a:fld>
            <a:endParaRPr lang="es-MX"/>
          </a:p>
        </p:txBody>
      </p:sp>
      <p:pic>
        <p:nvPicPr>
          <p:cNvPr id="6" name="Imagen 5">
            <a:extLst>
              <a:ext uri="{FF2B5EF4-FFF2-40B4-BE49-F238E27FC236}">
                <a16:creationId xmlns:a16="http://schemas.microsoft.com/office/drawing/2014/main" id="{D94DC125-F48B-45EF-9088-2C989AE8596D}"/>
              </a:ext>
            </a:extLst>
          </p:cNvPr>
          <p:cNvPicPr>
            <a:picLocks noChangeAspect="1"/>
          </p:cNvPicPr>
          <p:nvPr/>
        </p:nvPicPr>
        <p:blipFill>
          <a:blip r:embed="rId2"/>
          <a:stretch>
            <a:fillRect/>
          </a:stretch>
        </p:blipFill>
        <p:spPr>
          <a:xfrm>
            <a:off x="886532" y="1201848"/>
            <a:ext cx="7370935" cy="3761345"/>
          </a:xfrm>
          <a:prstGeom prst="rect">
            <a:avLst/>
          </a:prstGeom>
        </p:spPr>
      </p:pic>
      <p:sp>
        <p:nvSpPr>
          <p:cNvPr id="10" name="CuadroTexto 9">
            <a:extLst>
              <a:ext uri="{FF2B5EF4-FFF2-40B4-BE49-F238E27FC236}">
                <a16:creationId xmlns:a16="http://schemas.microsoft.com/office/drawing/2014/main" id="{08B4F854-B41A-4E53-A569-3A685BB5A849}"/>
              </a:ext>
            </a:extLst>
          </p:cNvPr>
          <p:cNvSpPr txBox="1"/>
          <p:nvPr/>
        </p:nvSpPr>
        <p:spPr>
          <a:xfrm>
            <a:off x="2028548" y="218140"/>
            <a:ext cx="5227468" cy="646331"/>
          </a:xfrm>
          <a:prstGeom prst="rect">
            <a:avLst/>
          </a:prstGeom>
          <a:noFill/>
        </p:spPr>
        <p:txBody>
          <a:bodyPr wrap="square">
            <a:spAutoFit/>
          </a:bodyPr>
          <a:lstStyle/>
          <a:p>
            <a:pPr algn="ctr"/>
            <a:r>
              <a:rPr lang="es-ES" b="1" dirty="0">
                <a:solidFill>
                  <a:schemeClr val="tx1">
                    <a:lumMod val="50000"/>
                    <a:lumOff val="50000"/>
                  </a:schemeClr>
                </a:solidFill>
              </a:rPr>
              <a:t>UTILIZACIÓN DE UN BÚFER DE ESCRITURA CON UNA CACHÉ DE ESCRITURA INMEDIATA</a:t>
            </a:r>
          </a:p>
        </p:txBody>
      </p:sp>
      <p:sp>
        <p:nvSpPr>
          <p:cNvPr id="14" name="CuadroTexto 13">
            <a:extLst>
              <a:ext uri="{FF2B5EF4-FFF2-40B4-BE49-F238E27FC236}">
                <a16:creationId xmlns:a16="http://schemas.microsoft.com/office/drawing/2014/main" id="{B30A93E5-C1E0-4FA1-989D-AFB3A5938108}"/>
              </a:ext>
            </a:extLst>
          </p:cNvPr>
          <p:cNvSpPr txBox="1"/>
          <p:nvPr/>
        </p:nvSpPr>
        <p:spPr>
          <a:xfrm>
            <a:off x="1263218" y="5372642"/>
            <a:ext cx="6617564" cy="646331"/>
          </a:xfrm>
          <a:prstGeom prst="rect">
            <a:avLst/>
          </a:prstGeom>
          <a:noFill/>
        </p:spPr>
        <p:txBody>
          <a:bodyPr wrap="square">
            <a:spAutoFit/>
          </a:bodyPr>
          <a:lstStyle/>
          <a:p>
            <a:pPr algn="ctr"/>
            <a:r>
              <a:rPr lang="es-ES" sz="1200" b="1" dirty="0">
                <a:solidFill>
                  <a:srgbClr val="C00000"/>
                </a:solidFill>
              </a:rPr>
              <a:t>El contenido de este búfer se volcará al siguiente nivel para actualizarlo en dos situaciones: cuando esté lleno o cuando se produzca un fallo de lectura y sea necesario actualizar el siguiente nivel con el contenido del buffer antes de resolver ese fallo.</a:t>
            </a:r>
          </a:p>
        </p:txBody>
      </p:sp>
    </p:spTree>
    <p:extLst>
      <p:ext uri="{BB962C8B-B14F-4D97-AF65-F5344CB8AC3E}">
        <p14:creationId xmlns:p14="http://schemas.microsoft.com/office/powerpoint/2010/main" val="146209075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6882A4-0653-4B50-BD99-76A4A976EC7A}"/>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67C27ACC-8589-4A39-A564-7AB8F1F76DA2}"/>
              </a:ext>
            </a:extLst>
          </p:cNvPr>
          <p:cNvSpPr>
            <a:spLocks noGrp="1"/>
          </p:cNvSpPr>
          <p:nvPr>
            <p:ph type="ftr" sz="quarter" idx="11"/>
          </p:nvPr>
        </p:nvSpPr>
        <p:spPr/>
        <p:txBody>
          <a:bodyPr/>
          <a:lstStyle/>
          <a:p>
            <a:r>
              <a:rPr lang="es-MX"/>
              <a:t>Arquitectura de Computadores</a:t>
            </a:r>
          </a:p>
        </p:txBody>
      </p:sp>
      <p:sp>
        <p:nvSpPr>
          <p:cNvPr id="4" name="Marcador de número de diapositiva 3">
            <a:extLst>
              <a:ext uri="{FF2B5EF4-FFF2-40B4-BE49-F238E27FC236}">
                <a16:creationId xmlns:a16="http://schemas.microsoft.com/office/drawing/2014/main" id="{B8D56CA8-D2F6-44BF-BF03-D3EB6913D699}"/>
              </a:ext>
            </a:extLst>
          </p:cNvPr>
          <p:cNvSpPr>
            <a:spLocks noGrp="1"/>
          </p:cNvSpPr>
          <p:nvPr>
            <p:ph type="sldNum" sz="quarter" idx="12"/>
          </p:nvPr>
        </p:nvSpPr>
        <p:spPr/>
        <p:txBody>
          <a:bodyPr/>
          <a:lstStyle/>
          <a:p>
            <a:fld id="{5B3FB27E-8011-4B47-ACF1-F2A542C1FF6D}" type="slidenum">
              <a:rPr lang="es-MX" smtClean="0"/>
              <a:pPr/>
              <a:t>157</a:t>
            </a:fld>
            <a:endParaRPr lang="es-MX"/>
          </a:p>
        </p:txBody>
      </p:sp>
      <p:graphicFrame>
        <p:nvGraphicFramePr>
          <p:cNvPr id="5" name="4 Diagrama">
            <a:extLst>
              <a:ext uri="{FF2B5EF4-FFF2-40B4-BE49-F238E27FC236}">
                <a16:creationId xmlns:a16="http://schemas.microsoft.com/office/drawing/2014/main" id="{46F73D36-B31B-4AA0-975B-70EB2E195BC2}"/>
              </a:ext>
            </a:extLst>
          </p:cNvPr>
          <p:cNvGraphicFramePr/>
          <p:nvPr>
            <p:extLst>
              <p:ext uri="{D42A27DB-BD31-4B8C-83A1-F6EECF244321}">
                <p14:modId xmlns:p14="http://schemas.microsoft.com/office/powerpoint/2010/main" val="2243570742"/>
              </p:ext>
            </p:extLst>
          </p:nvPr>
        </p:nvGraphicFramePr>
        <p:xfrm>
          <a:off x="457199" y="136525"/>
          <a:ext cx="8331693" cy="621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1 Título">
            <a:extLst>
              <a:ext uri="{FF2B5EF4-FFF2-40B4-BE49-F238E27FC236}">
                <a16:creationId xmlns:a16="http://schemas.microsoft.com/office/drawing/2014/main" id="{C1D460EB-6D71-43E9-99DE-E0897DC37024}"/>
              </a:ext>
            </a:extLst>
          </p:cNvPr>
          <p:cNvSpPr txBox="1">
            <a:spLocks/>
          </p:cNvSpPr>
          <p:nvPr/>
        </p:nvSpPr>
        <p:spPr>
          <a:xfrm>
            <a:off x="2786830" y="354537"/>
            <a:ext cx="5715040" cy="1052988"/>
          </a:xfrm>
          <a:prstGeom prst="rect">
            <a:avLst/>
          </a:prstGeom>
        </p:spPr>
        <p:txBody>
          <a:bodyPr anchor="ctr">
            <a:normAutofit fontScale="7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100" b="1" i="0" u="none" strike="noStrike" kern="1200" cap="none" spc="0" normalizeH="0" baseline="0" noProof="0" dirty="0">
                <a:ln>
                  <a:noFill/>
                </a:ln>
                <a:solidFill>
                  <a:srgbClr val="006699"/>
                </a:solidFill>
                <a:effectLst/>
                <a:uLnTx/>
                <a:uFillTx/>
                <a:latin typeface="Calibri"/>
                <a:ea typeface="+mn-ea"/>
                <a:cs typeface="+mn-cs"/>
              </a:rPr>
              <a:t>CONSIDERACIONES FALLOS DE ESCRITURA</a:t>
            </a:r>
          </a:p>
          <a:p>
            <a:pPr marL="0" marR="0" lvl="0" indent="0" algn="ctr" defTabSz="914400" rtl="0" eaLnBrk="1" fontAlgn="auto" latinLnBrk="0" hangingPunct="1">
              <a:lnSpc>
                <a:spcPct val="100000"/>
              </a:lnSpc>
              <a:spcBef>
                <a:spcPct val="0"/>
              </a:spcBef>
              <a:spcAft>
                <a:spcPts val="0"/>
              </a:spcAft>
              <a:buClrTx/>
              <a:buSzTx/>
              <a:buFontTx/>
              <a:buNone/>
              <a:tabLst/>
              <a:defRPr/>
            </a:pPr>
            <a:r>
              <a:rPr lang="es-MX" sz="3200" b="1" dirty="0">
                <a:solidFill>
                  <a:srgbClr val="006699"/>
                </a:solidFill>
                <a:latin typeface="Calibri"/>
              </a:rPr>
              <a:t>Cache Escritura Inmediata</a:t>
            </a:r>
            <a:endParaRPr kumimoji="0" lang="es-MX" sz="3200" b="1" i="0" u="none" strike="noStrike" kern="1200" cap="none" spc="0" normalizeH="0" baseline="0" noProof="0" dirty="0">
              <a:ln>
                <a:noFill/>
              </a:ln>
              <a:solidFill>
                <a:srgbClr val="006699"/>
              </a:solidFill>
              <a:effectLst/>
              <a:uLnTx/>
              <a:uFillTx/>
              <a:latin typeface="Calibri"/>
              <a:ea typeface="+mn-ea"/>
              <a:cs typeface="+mn-cs"/>
            </a:endParaRPr>
          </a:p>
        </p:txBody>
      </p:sp>
    </p:spTree>
    <p:extLst>
      <p:ext uri="{BB962C8B-B14F-4D97-AF65-F5344CB8AC3E}">
        <p14:creationId xmlns:p14="http://schemas.microsoft.com/office/powerpoint/2010/main" val="84093558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E051CCB-98B2-48B0-9E9D-4CF2948256E1}"/>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DE18FDAE-51F4-42F7-961A-08EDF4F5468D}"/>
              </a:ext>
            </a:extLst>
          </p:cNvPr>
          <p:cNvSpPr>
            <a:spLocks noGrp="1"/>
          </p:cNvSpPr>
          <p:nvPr>
            <p:ph type="ftr" sz="quarter" idx="11"/>
          </p:nvPr>
        </p:nvSpPr>
        <p:spPr/>
        <p:txBody>
          <a:bodyPr/>
          <a:lstStyle/>
          <a:p>
            <a:r>
              <a:rPr lang="es-MX"/>
              <a:t>Arquitectura de Computadores</a:t>
            </a:r>
          </a:p>
        </p:txBody>
      </p:sp>
      <p:sp>
        <p:nvSpPr>
          <p:cNvPr id="4" name="Marcador de número de diapositiva 3">
            <a:extLst>
              <a:ext uri="{FF2B5EF4-FFF2-40B4-BE49-F238E27FC236}">
                <a16:creationId xmlns:a16="http://schemas.microsoft.com/office/drawing/2014/main" id="{BCB76D21-B7DA-418D-BDA8-FA4098FC454E}"/>
              </a:ext>
            </a:extLst>
          </p:cNvPr>
          <p:cNvSpPr>
            <a:spLocks noGrp="1"/>
          </p:cNvSpPr>
          <p:nvPr>
            <p:ph type="sldNum" sz="quarter" idx="12"/>
          </p:nvPr>
        </p:nvSpPr>
        <p:spPr/>
        <p:txBody>
          <a:bodyPr/>
          <a:lstStyle/>
          <a:p>
            <a:fld id="{5B3FB27E-8011-4B47-ACF1-F2A542C1FF6D}" type="slidenum">
              <a:rPr lang="es-MX" smtClean="0"/>
              <a:pPr/>
              <a:t>158</a:t>
            </a:fld>
            <a:endParaRPr lang="es-MX"/>
          </a:p>
        </p:txBody>
      </p:sp>
      <p:graphicFrame>
        <p:nvGraphicFramePr>
          <p:cNvPr id="5" name="4 Diagrama">
            <a:extLst>
              <a:ext uri="{FF2B5EF4-FFF2-40B4-BE49-F238E27FC236}">
                <a16:creationId xmlns:a16="http://schemas.microsoft.com/office/drawing/2014/main" id="{3C91B890-A00E-4C7E-BA2E-D08547684EF7}"/>
              </a:ext>
            </a:extLst>
          </p:cNvPr>
          <p:cNvGraphicFramePr/>
          <p:nvPr>
            <p:extLst>
              <p:ext uri="{D42A27DB-BD31-4B8C-83A1-F6EECF244321}">
                <p14:modId xmlns:p14="http://schemas.microsoft.com/office/powerpoint/2010/main" val="2661214863"/>
              </p:ext>
            </p:extLst>
          </p:nvPr>
        </p:nvGraphicFramePr>
        <p:xfrm>
          <a:off x="571472" y="254039"/>
          <a:ext cx="8115328" cy="54986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1 Título">
            <a:extLst>
              <a:ext uri="{FF2B5EF4-FFF2-40B4-BE49-F238E27FC236}">
                <a16:creationId xmlns:a16="http://schemas.microsoft.com/office/drawing/2014/main" id="{0A778998-DE14-4DA8-AF3B-DD601BD17FA5}"/>
              </a:ext>
            </a:extLst>
          </p:cNvPr>
          <p:cNvSpPr txBox="1">
            <a:spLocks/>
          </p:cNvSpPr>
          <p:nvPr/>
        </p:nvSpPr>
        <p:spPr>
          <a:xfrm>
            <a:off x="2733196" y="274638"/>
            <a:ext cx="5651747" cy="1029667"/>
          </a:xfrm>
          <a:prstGeom prst="rect">
            <a:avLst/>
          </a:prstGeom>
        </p:spPr>
        <p:txBody>
          <a:bodyPr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1" i="0" u="none" strike="noStrike" kern="1200" cap="none" spc="0" normalizeH="0" baseline="0" noProof="0" dirty="0">
                <a:ln>
                  <a:noFill/>
                </a:ln>
                <a:solidFill>
                  <a:srgbClr val="006699"/>
                </a:solidFill>
                <a:effectLst/>
                <a:uLnTx/>
                <a:uFillTx/>
                <a:latin typeface="Calibri"/>
                <a:ea typeface="+mn-ea"/>
                <a:cs typeface="+mn-cs"/>
              </a:rPr>
              <a:t>TÉCNICAS FALLOS DE ESCRITURA</a:t>
            </a:r>
          </a:p>
          <a:p>
            <a:pPr marL="0" marR="0" lvl="0" indent="0" algn="ctr" defTabSz="914400" rtl="0" eaLnBrk="1" fontAlgn="auto" latinLnBrk="0" hangingPunct="1">
              <a:lnSpc>
                <a:spcPct val="100000"/>
              </a:lnSpc>
              <a:spcBef>
                <a:spcPct val="0"/>
              </a:spcBef>
              <a:spcAft>
                <a:spcPts val="0"/>
              </a:spcAft>
              <a:buClrTx/>
              <a:buSzTx/>
              <a:buFontTx/>
              <a:buNone/>
              <a:tabLst/>
              <a:defRPr/>
            </a:pPr>
            <a:r>
              <a:rPr lang="es-MX" sz="3200" b="1" dirty="0">
                <a:solidFill>
                  <a:srgbClr val="006699"/>
                </a:solidFill>
                <a:latin typeface="Calibri"/>
              </a:rPr>
              <a:t>Escritura Inmediata</a:t>
            </a:r>
            <a:endParaRPr kumimoji="0" lang="es-MX" sz="3200" b="1" i="0" u="none" strike="noStrike" kern="1200" cap="none" spc="0" normalizeH="0" baseline="0" noProof="0" dirty="0">
              <a:ln>
                <a:noFill/>
              </a:ln>
              <a:solidFill>
                <a:srgbClr val="006699"/>
              </a:solidFill>
              <a:effectLst/>
              <a:uLnTx/>
              <a:uFillTx/>
              <a:latin typeface="Calibri"/>
              <a:ea typeface="+mn-ea"/>
              <a:cs typeface="+mn-cs"/>
            </a:endParaRPr>
          </a:p>
        </p:txBody>
      </p:sp>
      <p:sp>
        <p:nvSpPr>
          <p:cNvPr id="8" name="CuadroTexto 7">
            <a:extLst>
              <a:ext uri="{FF2B5EF4-FFF2-40B4-BE49-F238E27FC236}">
                <a16:creationId xmlns:a16="http://schemas.microsoft.com/office/drawing/2014/main" id="{99CD41A5-C861-4CBA-AA40-3E382F4484A2}"/>
              </a:ext>
            </a:extLst>
          </p:cNvPr>
          <p:cNvSpPr txBox="1"/>
          <p:nvPr/>
        </p:nvSpPr>
        <p:spPr>
          <a:xfrm>
            <a:off x="177553" y="5584805"/>
            <a:ext cx="8966447" cy="954107"/>
          </a:xfrm>
          <a:prstGeom prst="rect">
            <a:avLst/>
          </a:prstGeom>
          <a:noFill/>
        </p:spPr>
        <p:txBody>
          <a:bodyPr wrap="square">
            <a:spAutoFit/>
          </a:bodyPr>
          <a:lstStyle/>
          <a:p>
            <a:pPr algn="ctr"/>
            <a:endParaRPr lang="es-ES" sz="1400" b="1" dirty="0">
              <a:solidFill>
                <a:srgbClr val="C00000"/>
              </a:solidFill>
            </a:endParaRPr>
          </a:p>
          <a:p>
            <a:pPr algn="ctr"/>
            <a:r>
              <a:rPr lang="es-ES" sz="1400" b="1" dirty="0">
                <a:solidFill>
                  <a:srgbClr val="C00000"/>
                </a:solidFill>
              </a:rPr>
              <a:t>La motivación de la estrategia Sin Reserva de Escritura es que a veces los programas escriben bloques enteros de datos, por ejemplo cuando el sistema operativo escribe ceros en todas las palabras de una página de memoria. En estos casos, la búsqueda asociada con los primeros fallos de escritura puede ser innecesaria.</a:t>
            </a:r>
          </a:p>
        </p:txBody>
      </p:sp>
    </p:spTree>
    <p:extLst>
      <p:ext uri="{BB962C8B-B14F-4D97-AF65-F5344CB8AC3E}">
        <p14:creationId xmlns:p14="http://schemas.microsoft.com/office/powerpoint/2010/main" val="390128276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4FE4970-9C38-447E-97BF-C7E37193706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D9E5A5B0-CF7A-4CD1-BE9E-E9529FC5E6E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F15B3B25-39CF-4899-96E5-6AB1E2532C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Diagrama 4">
            <a:extLst>
              <a:ext uri="{FF2B5EF4-FFF2-40B4-BE49-F238E27FC236}">
                <a16:creationId xmlns:a16="http://schemas.microsoft.com/office/drawing/2014/main" id="{BB10495E-C7B7-49A7-B160-E1775C6D3D60}"/>
              </a:ext>
            </a:extLst>
          </p:cNvPr>
          <p:cNvGraphicFramePr/>
          <p:nvPr>
            <p:extLst>
              <p:ext uri="{D42A27DB-BD31-4B8C-83A1-F6EECF244321}">
                <p14:modId xmlns:p14="http://schemas.microsoft.com/office/powerpoint/2010/main" val="882650131"/>
              </p:ext>
            </p:extLst>
          </p:nvPr>
        </p:nvGraphicFramePr>
        <p:xfrm>
          <a:off x="755576" y="188640"/>
          <a:ext cx="7212632"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1 Título">
            <a:extLst>
              <a:ext uri="{FF2B5EF4-FFF2-40B4-BE49-F238E27FC236}">
                <a16:creationId xmlns:a16="http://schemas.microsoft.com/office/drawing/2014/main" id="{B632558A-C674-45BB-AB49-42078B012800}"/>
              </a:ext>
            </a:extLst>
          </p:cNvPr>
          <p:cNvSpPr txBox="1">
            <a:spLocks/>
          </p:cNvSpPr>
          <p:nvPr/>
        </p:nvSpPr>
        <p:spPr>
          <a:xfrm>
            <a:off x="2413800" y="188640"/>
            <a:ext cx="5599347" cy="1143000"/>
          </a:xfrm>
          <a:prstGeom prst="rect">
            <a:avLst/>
          </a:prstGeom>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2800" b="1" i="0" u="none" strike="noStrike" kern="1200" cap="none" spc="0" normalizeH="0" baseline="0" noProof="0" dirty="0">
                <a:ln>
                  <a:noFill/>
                </a:ln>
                <a:solidFill>
                  <a:srgbClr val="006699"/>
                </a:solidFill>
                <a:effectLst/>
                <a:uLnTx/>
                <a:uFillTx/>
                <a:latin typeface="Calibri"/>
                <a:ea typeface="+mn-ea"/>
                <a:cs typeface="+mn-cs"/>
              </a:rPr>
              <a:t>ESCRITURA DIFERIDA</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2800" b="1" i="0" u="none" strike="noStrike" kern="1200" cap="none" spc="0" normalizeH="0" baseline="0" noProof="0" dirty="0">
                <a:ln>
                  <a:noFill/>
                </a:ln>
                <a:solidFill>
                  <a:srgbClr val="006699"/>
                </a:solidFill>
                <a:effectLst/>
                <a:uLnTx/>
                <a:uFillTx/>
                <a:latin typeface="Calibri"/>
                <a:ea typeface="+mn-ea"/>
                <a:cs typeface="+mn-cs"/>
              </a:rPr>
              <a:t> WRITE BACK</a:t>
            </a:r>
          </a:p>
        </p:txBody>
      </p:sp>
      <p:sp>
        <p:nvSpPr>
          <p:cNvPr id="8" name="CuadroTexto 7">
            <a:extLst>
              <a:ext uri="{FF2B5EF4-FFF2-40B4-BE49-F238E27FC236}">
                <a16:creationId xmlns:a16="http://schemas.microsoft.com/office/drawing/2014/main" id="{9049E49F-3596-4F8B-B587-42797C6B6B38}"/>
              </a:ext>
            </a:extLst>
          </p:cNvPr>
          <p:cNvSpPr txBox="1"/>
          <p:nvPr/>
        </p:nvSpPr>
        <p:spPr>
          <a:xfrm>
            <a:off x="1259632" y="5589240"/>
            <a:ext cx="6753515"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El problema de este esquema es que se tienen porciones de memoria principal que no son válidas, y los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accesos por parte de los módulos de E/S tendrán que hacerse solo a través de la caché. Esto complica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la circuitería y genera un cuello de botella potencial.</a:t>
            </a:r>
            <a:endParaRPr kumimoji="0" lang="es-HN" sz="1200" b="1" i="0" u="none" strike="noStrike" kern="1200" cap="none" spc="0" normalizeH="0" baseline="0" noProof="0" dirty="0">
              <a:ln>
                <a:noFill/>
              </a:ln>
              <a:solidFill>
                <a:srgbClr val="C00000"/>
              </a:solidFill>
              <a:effectLst/>
              <a:uLnTx/>
              <a:uFillTx/>
              <a:latin typeface="Calibri"/>
              <a:ea typeface="+mn-ea"/>
              <a:cs typeface="+mn-cs"/>
            </a:endParaRPr>
          </a:p>
        </p:txBody>
      </p:sp>
    </p:spTree>
    <p:extLst>
      <p:ext uri="{BB962C8B-B14F-4D97-AF65-F5344CB8AC3E}">
        <p14:creationId xmlns:p14="http://schemas.microsoft.com/office/powerpoint/2010/main" val="5402428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A398F35-0E46-45F2-B24E-4FF5DF0A6B18}"/>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7E3587EA-97FA-435C-95C6-FC568E8D0352}"/>
              </a:ext>
            </a:extLst>
          </p:cNvPr>
          <p:cNvSpPr>
            <a:spLocks noGrp="1"/>
          </p:cNvSpPr>
          <p:nvPr>
            <p:ph type="ftr" sz="quarter" idx="11"/>
          </p:nvPr>
        </p:nvSpPr>
        <p:spPr/>
        <p:txBody>
          <a:bodyPr/>
          <a:lstStyle/>
          <a:p>
            <a:r>
              <a:rPr lang="es-MX"/>
              <a:t>Arquitectura de Computadores</a:t>
            </a:r>
          </a:p>
        </p:txBody>
      </p:sp>
      <p:sp>
        <p:nvSpPr>
          <p:cNvPr id="4" name="Marcador de número de diapositiva 3">
            <a:extLst>
              <a:ext uri="{FF2B5EF4-FFF2-40B4-BE49-F238E27FC236}">
                <a16:creationId xmlns:a16="http://schemas.microsoft.com/office/drawing/2014/main" id="{E71399F9-C68B-413A-81DC-517F09E47D4F}"/>
              </a:ext>
            </a:extLst>
          </p:cNvPr>
          <p:cNvSpPr>
            <a:spLocks noGrp="1"/>
          </p:cNvSpPr>
          <p:nvPr>
            <p:ph type="sldNum" sz="quarter" idx="12"/>
          </p:nvPr>
        </p:nvSpPr>
        <p:spPr/>
        <p:txBody>
          <a:bodyPr/>
          <a:lstStyle/>
          <a:p>
            <a:fld id="{5B3FB27E-8011-4B47-ACF1-F2A542C1FF6D}" type="slidenum">
              <a:rPr lang="es-MX" smtClean="0"/>
              <a:pPr/>
              <a:t>160</a:t>
            </a:fld>
            <a:endParaRPr lang="es-MX"/>
          </a:p>
        </p:txBody>
      </p:sp>
      <p:graphicFrame>
        <p:nvGraphicFramePr>
          <p:cNvPr id="5" name="4 Diagrama">
            <a:extLst>
              <a:ext uri="{FF2B5EF4-FFF2-40B4-BE49-F238E27FC236}">
                <a16:creationId xmlns:a16="http://schemas.microsoft.com/office/drawing/2014/main" id="{596FAA0E-D0D1-45B2-853E-E0A461A21DAF}"/>
              </a:ext>
            </a:extLst>
          </p:cNvPr>
          <p:cNvGraphicFramePr/>
          <p:nvPr>
            <p:extLst>
              <p:ext uri="{D42A27DB-BD31-4B8C-83A1-F6EECF244321}">
                <p14:modId xmlns:p14="http://schemas.microsoft.com/office/powerpoint/2010/main" val="3101411113"/>
              </p:ext>
            </p:extLst>
          </p:nvPr>
        </p:nvGraphicFramePr>
        <p:xfrm>
          <a:off x="571472" y="254040"/>
          <a:ext cx="7672936" cy="5623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1 Título">
            <a:extLst>
              <a:ext uri="{FF2B5EF4-FFF2-40B4-BE49-F238E27FC236}">
                <a16:creationId xmlns:a16="http://schemas.microsoft.com/office/drawing/2014/main" id="{F74155E5-85CC-4F28-A5C8-2BB8C0120F3B}"/>
              </a:ext>
            </a:extLst>
          </p:cNvPr>
          <p:cNvSpPr txBox="1">
            <a:spLocks/>
          </p:cNvSpPr>
          <p:nvPr/>
        </p:nvSpPr>
        <p:spPr>
          <a:xfrm>
            <a:off x="2857488" y="274638"/>
            <a:ext cx="5343652" cy="1052988"/>
          </a:xfrm>
          <a:prstGeom prst="rect">
            <a:avLst/>
          </a:prstGeom>
        </p:spPr>
        <p:txBody>
          <a:bodyPr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1" i="0" u="none" strike="noStrike" kern="1200" cap="none" spc="0" normalizeH="0" baseline="0" noProof="0" dirty="0">
                <a:ln>
                  <a:noFill/>
                </a:ln>
                <a:solidFill>
                  <a:srgbClr val="006699"/>
                </a:solidFill>
                <a:effectLst/>
                <a:uLnTx/>
                <a:uFillTx/>
                <a:latin typeface="Calibri"/>
                <a:ea typeface="+mn-ea"/>
                <a:cs typeface="+mn-cs"/>
              </a:rPr>
              <a:t>BÚFER DE ESCRITURAS</a:t>
            </a:r>
          </a:p>
          <a:p>
            <a:pPr marL="0" marR="0" lvl="0" indent="0" algn="ctr" defTabSz="914400" rtl="0" eaLnBrk="1" fontAlgn="auto" latinLnBrk="0" hangingPunct="1">
              <a:lnSpc>
                <a:spcPct val="100000"/>
              </a:lnSpc>
              <a:spcBef>
                <a:spcPct val="0"/>
              </a:spcBef>
              <a:spcAft>
                <a:spcPts val="0"/>
              </a:spcAft>
              <a:buClrTx/>
              <a:buSzTx/>
              <a:buFontTx/>
              <a:buNone/>
              <a:tabLst/>
              <a:defRPr/>
            </a:pPr>
            <a:r>
              <a:rPr lang="es-MX" sz="3200" b="1" dirty="0">
                <a:solidFill>
                  <a:srgbClr val="006699"/>
                </a:solidFill>
                <a:latin typeface="Calibri"/>
              </a:rPr>
              <a:t>Escritura Diferida</a:t>
            </a:r>
            <a:endParaRPr kumimoji="0" lang="es-MX" sz="3200" b="1" i="0" u="none" strike="noStrike" kern="1200" cap="none" spc="0" normalizeH="0" baseline="0" noProof="0" dirty="0">
              <a:ln>
                <a:noFill/>
              </a:ln>
              <a:solidFill>
                <a:srgbClr val="006699"/>
              </a:solidFill>
              <a:effectLst/>
              <a:uLnTx/>
              <a:uFillTx/>
              <a:latin typeface="Calibri"/>
              <a:ea typeface="+mn-ea"/>
              <a:cs typeface="+mn-cs"/>
            </a:endParaRPr>
          </a:p>
        </p:txBody>
      </p:sp>
    </p:spTree>
    <p:extLst>
      <p:ext uri="{BB962C8B-B14F-4D97-AF65-F5344CB8AC3E}">
        <p14:creationId xmlns:p14="http://schemas.microsoft.com/office/powerpoint/2010/main" val="130071635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583A10D-C164-4805-8A3D-BF603BF9EF88}"/>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5B58A3FA-483D-4598-9F48-3644EFB953C8}"/>
              </a:ext>
            </a:extLst>
          </p:cNvPr>
          <p:cNvSpPr>
            <a:spLocks noGrp="1"/>
          </p:cNvSpPr>
          <p:nvPr>
            <p:ph type="ftr" sz="quarter" idx="11"/>
          </p:nvPr>
        </p:nvSpPr>
        <p:spPr/>
        <p:txBody>
          <a:bodyPr/>
          <a:lstStyle/>
          <a:p>
            <a:r>
              <a:rPr lang="es-MX"/>
              <a:t>Arquitectura de Computadores</a:t>
            </a:r>
          </a:p>
        </p:txBody>
      </p:sp>
      <p:sp>
        <p:nvSpPr>
          <p:cNvPr id="4" name="Marcador de número de diapositiva 3">
            <a:extLst>
              <a:ext uri="{FF2B5EF4-FFF2-40B4-BE49-F238E27FC236}">
                <a16:creationId xmlns:a16="http://schemas.microsoft.com/office/drawing/2014/main" id="{5252C97C-D972-4D7C-893E-0F16B2EDC07F}"/>
              </a:ext>
            </a:extLst>
          </p:cNvPr>
          <p:cNvSpPr>
            <a:spLocks noGrp="1"/>
          </p:cNvSpPr>
          <p:nvPr>
            <p:ph type="sldNum" sz="quarter" idx="12"/>
          </p:nvPr>
        </p:nvSpPr>
        <p:spPr/>
        <p:txBody>
          <a:bodyPr/>
          <a:lstStyle/>
          <a:p>
            <a:fld id="{5B3FB27E-8011-4B47-ACF1-F2A542C1FF6D}" type="slidenum">
              <a:rPr lang="es-MX" smtClean="0"/>
              <a:pPr/>
              <a:t>161</a:t>
            </a:fld>
            <a:endParaRPr lang="es-MX"/>
          </a:p>
        </p:txBody>
      </p:sp>
      <p:sp>
        <p:nvSpPr>
          <p:cNvPr id="8" name="CuadroTexto 7">
            <a:extLst>
              <a:ext uri="{FF2B5EF4-FFF2-40B4-BE49-F238E27FC236}">
                <a16:creationId xmlns:a16="http://schemas.microsoft.com/office/drawing/2014/main" id="{7F692E95-A34E-4705-AFE5-4870195ACEA5}"/>
              </a:ext>
            </a:extLst>
          </p:cNvPr>
          <p:cNvSpPr txBox="1"/>
          <p:nvPr/>
        </p:nvSpPr>
        <p:spPr>
          <a:xfrm>
            <a:off x="1613647" y="276078"/>
            <a:ext cx="5916706" cy="646331"/>
          </a:xfrm>
          <a:prstGeom prst="rect">
            <a:avLst/>
          </a:prstGeom>
          <a:noFill/>
        </p:spPr>
        <p:txBody>
          <a:bodyPr wrap="square">
            <a:spAutoFit/>
          </a:bodyPr>
          <a:lstStyle/>
          <a:p>
            <a:pPr algn="ctr"/>
            <a:r>
              <a:rPr lang="es-ES" b="1" dirty="0">
                <a:solidFill>
                  <a:schemeClr val="tx1">
                    <a:lumMod val="50000"/>
                    <a:lumOff val="50000"/>
                  </a:schemeClr>
                </a:solidFill>
              </a:rPr>
              <a:t>UTILIZACIÓN DE UN BÚFER DE ESCRITURA CON UNA CACHÉ DE ESCRITURA DIFERIDA</a:t>
            </a:r>
          </a:p>
        </p:txBody>
      </p:sp>
      <p:pic>
        <p:nvPicPr>
          <p:cNvPr id="10" name="Imagen 9">
            <a:extLst>
              <a:ext uri="{FF2B5EF4-FFF2-40B4-BE49-F238E27FC236}">
                <a16:creationId xmlns:a16="http://schemas.microsoft.com/office/drawing/2014/main" id="{BAB92507-2541-486B-909D-A2B669225565}"/>
              </a:ext>
            </a:extLst>
          </p:cNvPr>
          <p:cNvPicPr>
            <a:picLocks noChangeAspect="1"/>
          </p:cNvPicPr>
          <p:nvPr/>
        </p:nvPicPr>
        <p:blipFill>
          <a:blip r:embed="rId2"/>
          <a:stretch>
            <a:fillRect/>
          </a:stretch>
        </p:blipFill>
        <p:spPr>
          <a:xfrm>
            <a:off x="961811" y="1513838"/>
            <a:ext cx="7220378" cy="3830323"/>
          </a:xfrm>
          <a:prstGeom prst="rect">
            <a:avLst/>
          </a:prstGeom>
        </p:spPr>
      </p:pic>
    </p:spTree>
    <p:extLst>
      <p:ext uri="{BB962C8B-B14F-4D97-AF65-F5344CB8AC3E}">
        <p14:creationId xmlns:p14="http://schemas.microsoft.com/office/powerpoint/2010/main" val="153488313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A8A6AE5-CE08-4F4F-9D54-B602A1F2C485}"/>
              </a:ext>
            </a:extLst>
          </p:cNvPr>
          <p:cNvSpPr>
            <a:spLocks noGrp="1"/>
          </p:cNvSpPr>
          <p:nvPr>
            <p:ph type="dt" sz="half" idx="10"/>
          </p:nvPr>
        </p:nvSpPr>
        <p:spPr/>
        <p:txBody>
          <a:bodyPr/>
          <a:lstStyle/>
          <a:p>
            <a:r>
              <a:rPr lang="es-HN"/>
              <a:t>Ing. Miguel Aguilar</a:t>
            </a:r>
            <a:endParaRPr lang="es-MX"/>
          </a:p>
        </p:txBody>
      </p:sp>
      <p:sp>
        <p:nvSpPr>
          <p:cNvPr id="3" name="Marcador de pie de página 2">
            <a:extLst>
              <a:ext uri="{FF2B5EF4-FFF2-40B4-BE49-F238E27FC236}">
                <a16:creationId xmlns:a16="http://schemas.microsoft.com/office/drawing/2014/main" id="{ACA34E27-8224-4F95-B1A5-3C20B6FB87D8}"/>
              </a:ext>
            </a:extLst>
          </p:cNvPr>
          <p:cNvSpPr>
            <a:spLocks noGrp="1"/>
          </p:cNvSpPr>
          <p:nvPr>
            <p:ph type="ftr" sz="quarter" idx="11"/>
          </p:nvPr>
        </p:nvSpPr>
        <p:spPr/>
        <p:txBody>
          <a:bodyPr/>
          <a:lstStyle/>
          <a:p>
            <a:r>
              <a:rPr lang="es-MX"/>
              <a:t>Arquitectura de Computadores</a:t>
            </a:r>
          </a:p>
        </p:txBody>
      </p:sp>
      <p:sp>
        <p:nvSpPr>
          <p:cNvPr id="4" name="Marcador de número de diapositiva 3">
            <a:extLst>
              <a:ext uri="{FF2B5EF4-FFF2-40B4-BE49-F238E27FC236}">
                <a16:creationId xmlns:a16="http://schemas.microsoft.com/office/drawing/2014/main" id="{011F56E5-444B-4407-8EA8-EAD3D4AF4B0B}"/>
              </a:ext>
            </a:extLst>
          </p:cNvPr>
          <p:cNvSpPr>
            <a:spLocks noGrp="1"/>
          </p:cNvSpPr>
          <p:nvPr>
            <p:ph type="sldNum" sz="quarter" idx="12"/>
          </p:nvPr>
        </p:nvSpPr>
        <p:spPr/>
        <p:txBody>
          <a:bodyPr/>
          <a:lstStyle/>
          <a:p>
            <a:fld id="{5B3FB27E-8011-4B47-ACF1-F2A542C1FF6D}" type="slidenum">
              <a:rPr lang="es-MX" smtClean="0"/>
              <a:pPr/>
              <a:t>162</a:t>
            </a:fld>
            <a:endParaRPr lang="es-MX"/>
          </a:p>
        </p:txBody>
      </p:sp>
      <p:graphicFrame>
        <p:nvGraphicFramePr>
          <p:cNvPr id="5" name="4 Diagrama">
            <a:extLst>
              <a:ext uri="{FF2B5EF4-FFF2-40B4-BE49-F238E27FC236}">
                <a16:creationId xmlns:a16="http://schemas.microsoft.com/office/drawing/2014/main" id="{F483E46D-33B6-438C-AD18-46B4F232076D}"/>
              </a:ext>
            </a:extLst>
          </p:cNvPr>
          <p:cNvGraphicFramePr/>
          <p:nvPr>
            <p:extLst>
              <p:ext uri="{D42A27DB-BD31-4B8C-83A1-F6EECF244321}">
                <p14:modId xmlns:p14="http://schemas.microsoft.com/office/powerpoint/2010/main" val="3416786021"/>
              </p:ext>
            </p:extLst>
          </p:nvPr>
        </p:nvGraphicFramePr>
        <p:xfrm>
          <a:off x="301841" y="254039"/>
          <a:ext cx="8384959" cy="57650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1 Título">
            <a:extLst>
              <a:ext uri="{FF2B5EF4-FFF2-40B4-BE49-F238E27FC236}">
                <a16:creationId xmlns:a16="http://schemas.microsoft.com/office/drawing/2014/main" id="{9A22DA09-927C-4D3D-8CBB-41E88C1C193C}"/>
              </a:ext>
            </a:extLst>
          </p:cNvPr>
          <p:cNvSpPr txBox="1">
            <a:spLocks/>
          </p:cNvSpPr>
          <p:nvPr/>
        </p:nvSpPr>
        <p:spPr>
          <a:xfrm>
            <a:off x="2465523" y="254039"/>
            <a:ext cx="5839526" cy="1079539"/>
          </a:xfrm>
          <a:prstGeom prst="rect">
            <a:avLst/>
          </a:prstGeom>
        </p:spPr>
        <p:txBody>
          <a:bodyPr anchor="ctr">
            <a:normAutofit fontScale="7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1" i="0" u="none" strike="noStrike" kern="1200" cap="none" spc="0" normalizeH="0" baseline="0" noProof="0" dirty="0">
                <a:ln>
                  <a:noFill/>
                </a:ln>
                <a:solidFill>
                  <a:srgbClr val="006699"/>
                </a:solidFill>
                <a:effectLst/>
                <a:uLnTx/>
                <a:uFillTx/>
                <a:latin typeface="Calibri"/>
                <a:ea typeface="+mn-ea"/>
                <a:cs typeface="+mn-cs"/>
              </a:rPr>
              <a:t>CONSIDERACIONES FALLOS DE ESCRITURA</a:t>
            </a:r>
          </a:p>
          <a:p>
            <a:pPr marL="0" marR="0" lvl="0" indent="0" algn="ctr" defTabSz="914400" rtl="0" eaLnBrk="1" fontAlgn="auto" latinLnBrk="0" hangingPunct="1">
              <a:lnSpc>
                <a:spcPct val="100000"/>
              </a:lnSpc>
              <a:spcBef>
                <a:spcPct val="0"/>
              </a:spcBef>
              <a:spcAft>
                <a:spcPts val="0"/>
              </a:spcAft>
              <a:buClrTx/>
              <a:buSzTx/>
              <a:buFontTx/>
              <a:buNone/>
              <a:tabLst/>
              <a:defRPr/>
            </a:pPr>
            <a:r>
              <a:rPr lang="es-MX" sz="3200" b="1" dirty="0">
                <a:solidFill>
                  <a:srgbClr val="006699"/>
                </a:solidFill>
                <a:latin typeface="Calibri"/>
              </a:rPr>
              <a:t>Escritura Diferida</a:t>
            </a:r>
            <a:endParaRPr kumimoji="0" lang="es-MX" sz="3200" b="1" i="0" u="none" strike="noStrike" kern="1200" cap="none" spc="0" normalizeH="0" baseline="0" noProof="0" dirty="0">
              <a:ln>
                <a:noFill/>
              </a:ln>
              <a:solidFill>
                <a:srgbClr val="006699"/>
              </a:solidFill>
              <a:effectLst/>
              <a:uLnTx/>
              <a:uFillTx/>
              <a:latin typeface="Calibri"/>
              <a:ea typeface="+mn-ea"/>
              <a:cs typeface="+mn-cs"/>
            </a:endParaRPr>
          </a:p>
        </p:txBody>
      </p:sp>
    </p:spTree>
    <p:extLst>
      <p:ext uri="{BB962C8B-B14F-4D97-AF65-F5344CB8AC3E}">
        <p14:creationId xmlns:p14="http://schemas.microsoft.com/office/powerpoint/2010/main" val="125033552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6ADD8D2-3C9E-4A56-B316-ACCDC53E435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D3C3B847-9ACA-4EA1-A2EA-F05C9AF9251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08034A9C-CF9C-4C60-929F-3F31028C3C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Diagrama 4">
            <a:extLst>
              <a:ext uri="{FF2B5EF4-FFF2-40B4-BE49-F238E27FC236}">
                <a16:creationId xmlns:a16="http://schemas.microsoft.com/office/drawing/2014/main" id="{1CE1FC61-825A-4A85-9996-456B8857BD43}"/>
              </a:ext>
            </a:extLst>
          </p:cNvPr>
          <p:cNvGraphicFramePr/>
          <p:nvPr/>
        </p:nvGraphicFramePr>
        <p:xfrm>
          <a:off x="179512" y="136525"/>
          <a:ext cx="8712968" cy="6219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1 Título">
            <a:extLst>
              <a:ext uri="{FF2B5EF4-FFF2-40B4-BE49-F238E27FC236}">
                <a16:creationId xmlns:a16="http://schemas.microsoft.com/office/drawing/2014/main" id="{F1AC2D2E-ED0C-42EC-9432-334DBB803F0D}"/>
              </a:ext>
            </a:extLst>
          </p:cNvPr>
          <p:cNvSpPr txBox="1">
            <a:spLocks/>
          </p:cNvSpPr>
          <p:nvPr/>
        </p:nvSpPr>
        <p:spPr>
          <a:xfrm>
            <a:off x="3419872" y="150544"/>
            <a:ext cx="3853408" cy="1143000"/>
          </a:xfrm>
          <a:prstGeom prst="rect">
            <a:avLst/>
          </a:prstGeom>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MX" sz="3200" b="1" i="0" u="none" strike="noStrike" kern="1200" cap="none" spc="0" normalizeH="0" baseline="0" noProof="0" dirty="0">
                <a:ln>
                  <a:noFill/>
                </a:ln>
                <a:solidFill>
                  <a:srgbClr val="006699"/>
                </a:solidFill>
                <a:effectLst/>
                <a:uLnTx/>
                <a:uFillTx/>
                <a:latin typeface="Calibri"/>
                <a:ea typeface="+mn-ea"/>
                <a:cs typeface="+mn-cs"/>
              </a:rPr>
              <a:t>Conclusiones Políticas de Escritura</a:t>
            </a:r>
          </a:p>
        </p:txBody>
      </p:sp>
    </p:spTree>
    <p:extLst>
      <p:ext uri="{BB962C8B-B14F-4D97-AF65-F5344CB8AC3E}">
        <p14:creationId xmlns:p14="http://schemas.microsoft.com/office/powerpoint/2010/main" val="158376903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1468419-C6D8-4D10-AD3C-56FB319369B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45956744-9B3E-4CAF-926A-1807EB75CA9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87F87808-BA3D-4555-9E0D-29A74872E2C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6" name="Diagrama 5">
            <a:extLst>
              <a:ext uri="{FF2B5EF4-FFF2-40B4-BE49-F238E27FC236}">
                <a16:creationId xmlns:a16="http://schemas.microsoft.com/office/drawing/2014/main" id="{C51DFDD5-2994-41F5-80F5-83BDC19E9112}"/>
              </a:ext>
            </a:extLst>
          </p:cNvPr>
          <p:cNvGraphicFramePr/>
          <p:nvPr/>
        </p:nvGraphicFramePr>
        <p:xfrm>
          <a:off x="84405" y="28135"/>
          <a:ext cx="8947053" cy="65110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3744FE28-42B3-416D-8399-E50236403160}"/>
              </a:ext>
            </a:extLst>
          </p:cNvPr>
          <p:cNvSpPr txBox="1"/>
          <p:nvPr/>
        </p:nvSpPr>
        <p:spPr>
          <a:xfrm>
            <a:off x="3215966" y="346905"/>
            <a:ext cx="4771563"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BACC6">
                    <a:lumMod val="75000"/>
                  </a:srgbClr>
                </a:solidFill>
                <a:effectLst/>
                <a:uLnTx/>
                <a:uFillTx/>
                <a:latin typeface="Calibri"/>
                <a:ea typeface="+mn-ea"/>
                <a:cs typeface="+mn-cs"/>
              </a:rPr>
              <a:t>ESCRITURA CACHÉ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BACC6">
                    <a:lumMod val="75000"/>
                  </a:srgbClr>
                </a:solidFill>
                <a:effectLst/>
                <a:uLnTx/>
                <a:uFillTx/>
                <a:latin typeface="Calibri"/>
                <a:ea typeface="+mn-ea"/>
                <a:cs typeface="+mn-cs"/>
              </a:rPr>
              <a:t> CON LÍNEAS DE UNA PALABRA</a:t>
            </a:r>
            <a:endParaRPr kumimoji="0" lang="es-HN" sz="28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Tree>
    <p:extLst>
      <p:ext uri="{BB962C8B-B14F-4D97-AF65-F5344CB8AC3E}">
        <p14:creationId xmlns:p14="http://schemas.microsoft.com/office/powerpoint/2010/main" val="349168740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B0CB21F-A71E-4C72-AD64-0D382571604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CDE1CE94-9D1E-4E18-84C4-A49CE5CB18A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76C13181-FBAB-490C-BA0E-9E1DDB5438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6" name="Imagen 5">
            <a:extLst>
              <a:ext uri="{FF2B5EF4-FFF2-40B4-BE49-F238E27FC236}">
                <a16:creationId xmlns:a16="http://schemas.microsoft.com/office/drawing/2014/main" id="{078A717E-A845-4FDB-A82B-A9B4D9DC4D2B}"/>
              </a:ext>
            </a:extLst>
          </p:cNvPr>
          <p:cNvPicPr>
            <a:picLocks noChangeAspect="1"/>
          </p:cNvPicPr>
          <p:nvPr/>
        </p:nvPicPr>
        <p:blipFill>
          <a:blip r:embed="rId2"/>
          <a:stretch>
            <a:fillRect/>
          </a:stretch>
        </p:blipFill>
        <p:spPr>
          <a:xfrm>
            <a:off x="1378029" y="706530"/>
            <a:ext cx="6241971" cy="5649820"/>
          </a:xfrm>
          <a:prstGeom prst="rect">
            <a:avLst/>
          </a:prstGeom>
        </p:spPr>
      </p:pic>
      <p:sp>
        <p:nvSpPr>
          <p:cNvPr id="7" name="CuadroTexto 6">
            <a:extLst>
              <a:ext uri="{FF2B5EF4-FFF2-40B4-BE49-F238E27FC236}">
                <a16:creationId xmlns:a16="http://schemas.microsoft.com/office/drawing/2014/main" id="{340C8D8B-C117-46A8-9E78-EFF05C07C75F}"/>
              </a:ext>
            </a:extLst>
          </p:cNvPr>
          <p:cNvSpPr txBox="1"/>
          <p:nvPr/>
        </p:nvSpPr>
        <p:spPr>
          <a:xfrm>
            <a:off x="1466245" y="28136"/>
            <a:ext cx="6233373"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50000"/>
                    <a:lumOff val="50000"/>
                  </a:prstClr>
                </a:solidFill>
                <a:effectLst/>
                <a:uLnTx/>
                <a:uFillTx/>
                <a:latin typeface="Calibri"/>
                <a:ea typeface="+mn-ea"/>
                <a:cs typeface="+mn-cs"/>
              </a:rPr>
              <a:t>CACHÉ DE ASIGNACIÓN DIRECTA CON LÍNEAS DE UNA PALABRA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800" b="1" i="0" u="none" strike="noStrike" kern="1200" cap="none" spc="0" normalizeH="0" baseline="0" noProof="0" dirty="0">
                <a:ln>
                  <a:noFill/>
                </a:ln>
                <a:solidFill>
                  <a:prstClr val="black">
                    <a:lumMod val="50000"/>
                    <a:lumOff val="50000"/>
                  </a:prstClr>
                </a:solidFill>
                <a:effectLst/>
                <a:uLnTx/>
                <a:uFillTx/>
                <a:latin typeface="Calibri"/>
                <a:ea typeface="+mn-ea"/>
                <a:cs typeface="+mn-cs"/>
              </a:rPr>
              <a:t>DE 32 BITS</a:t>
            </a:r>
          </a:p>
        </p:txBody>
      </p:sp>
    </p:spTree>
    <p:extLst>
      <p:ext uri="{BB962C8B-B14F-4D97-AF65-F5344CB8AC3E}">
        <p14:creationId xmlns:p14="http://schemas.microsoft.com/office/powerpoint/2010/main" val="349701239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34636C6-0FD0-4A71-BD75-DD898C32E83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DF279B7A-0C3A-4498-9F3A-8BDF6001A68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0C9FA371-F5B5-4010-BEBA-A0B5D75CD4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13" name="Imagen 12">
            <a:extLst>
              <a:ext uri="{FF2B5EF4-FFF2-40B4-BE49-F238E27FC236}">
                <a16:creationId xmlns:a16="http://schemas.microsoft.com/office/drawing/2014/main" id="{F90C0C0E-AD94-4309-BF95-33CD8E02BDBF}"/>
              </a:ext>
            </a:extLst>
          </p:cNvPr>
          <p:cNvPicPr>
            <a:picLocks noChangeAspect="1"/>
          </p:cNvPicPr>
          <p:nvPr/>
        </p:nvPicPr>
        <p:blipFill>
          <a:blip r:embed="rId2"/>
          <a:stretch>
            <a:fillRect/>
          </a:stretch>
        </p:blipFill>
        <p:spPr>
          <a:xfrm>
            <a:off x="902330" y="100866"/>
            <a:ext cx="7540329" cy="6424162"/>
          </a:xfrm>
          <a:prstGeom prst="rect">
            <a:avLst/>
          </a:prstGeom>
        </p:spPr>
      </p:pic>
      <p:sp>
        <p:nvSpPr>
          <p:cNvPr id="14" name="CuadroTexto 13">
            <a:extLst>
              <a:ext uri="{FF2B5EF4-FFF2-40B4-BE49-F238E27FC236}">
                <a16:creationId xmlns:a16="http://schemas.microsoft.com/office/drawing/2014/main" id="{79463DB7-5C32-4064-810F-315A6021D925}"/>
              </a:ext>
            </a:extLst>
          </p:cNvPr>
          <p:cNvSpPr txBox="1"/>
          <p:nvPr/>
        </p:nvSpPr>
        <p:spPr>
          <a:xfrm>
            <a:off x="133165" y="5617686"/>
            <a:ext cx="651621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Las escrituras en una caché con líneas de una palabra NO requieren lecturas de memoria. Es importante aclarar que el MIPS 32 no utiliza los 2 bits menos significativos, ya que lee ó escribe una palabra completa. </a:t>
            </a:r>
          </a:p>
        </p:txBody>
      </p:sp>
    </p:spTree>
    <p:extLst>
      <p:ext uri="{BB962C8B-B14F-4D97-AF65-F5344CB8AC3E}">
        <p14:creationId xmlns:p14="http://schemas.microsoft.com/office/powerpoint/2010/main" val="234102899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A21B2FA-B906-434D-8CE4-51F3946DA25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F7D192BC-2293-4A0A-ADA9-B0A1FB27889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EA050D78-AA96-4C8A-9780-B3C86A9BE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Diagrama 4">
            <a:extLst>
              <a:ext uri="{FF2B5EF4-FFF2-40B4-BE49-F238E27FC236}">
                <a16:creationId xmlns:a16="http://schemas.microsoft.com/office/drawing/2014/main" id="{D2C02540-A07D-48E0-95C9-DBA298BEA9D0}"/>
              </a:ext>
            </a:extLst>
          </p:cNvPr>
          <p:cNvGraphicFramePr/>
          <p:nvPr/>
        </p:nvGraphicFramePr>
        <p:xfrm>
          <a:off x="84405" y="28135"/>
          <a:ext cx="8947053" cy="65110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61241A34-B67E-4DEE-9C4D-1A29A8319AD8}"/>
              </a:ext>
            </a:extLst>
          </p:cNvPr>
          <p:cNvSpPr txBox="1"/>
          <p:nvPr/>
        </p:nvSpPr>
        <p:spPr>
          <a:xfrm>
            <a:off x="3409446" y="284759"/>
            <a:ext cx="4384597"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BACC6">
                    <a:lumMod val="75000"/>
                  </a:srgbClr>
                </a:solidFill>
                <a:effectLst/>
                <a:uLnTx/>
                <a:uFillTx/>
                <a:latin typeface="Calibri"/>
                <a:ea typeface="+mn-ea"/>
                <a:cs typeface="+mn-cs"/>
              </a:rPr>
              <a:t>ESCRITURA EN CACHÉ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BACC6">
                    <a:lumMod val="75000"/>
                  </a:srgbClr>
                </a:solidFill>
                <a:effectLst/>
                <a:uLnTx/>
                <a:uFillTx/>
                <a:latin typeface="Calibri"/>
                <a:ea typeface="+mn-ea"/>
                <a:cs typeface="+mn-cs"/>
              </a:rPr>
              <a:t>CON LÍNEAS MULTIPALABRA</a:t>
            </a:r>
            <a:endParaRPr kumimoji="0" lang="es-HN" sz="28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Tree>
    <p:extLst>
      <p:ext uri="{BB962C8B-B14F-4D97-AF65-F5344CB8AC3E}">
        <p14:creationId xmlns:p14="http://schemas.microsoft.com/office/powerpoint/2010/main" val="365841606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E58CE21-18B3-4F29-84B9-AE8FE2F1075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933E7992-C47D-4D0A-B5CF-0743F74447F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F3E47FC2-450D-4919-8B5B-A00A469E033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11" name="Grupo 10">
            <a:extLst>
              <a:ext uri="{FF2B5EF4-FFF2-40B4-BE49-F238E27FC236}">
                <a16:creationId xmlns:a16="http://schemas.microsoft.com/office/drawing/2014/main" id="{2AC4D052-DDF8-459A-B5A7-9FEEFCD6ABAE}"/>
              </a:ext>
            </a:extLst>
          </p:cNvPr>
          <p:cNvGrpSpPr/>
          <p:nvPr/>
        </p:nvGrpSpPr>
        <p:grpSpPr>
          <a:xfrm>
            <a:off x="0" y="571500"/>
            <a:ext cx="9144000" cy="5715000"/>
            <a:chOff x="0" y="571500"/>
            <a:chExt cx="9144000" cy="5715000"/>
          </a:xfrm>
        </p:grpSpPr>
        <p:pic>
          <p:nvPicPr>
            <p:cNvPr id="6" name="Imagen 5">
              <a:extLst>
                <a:ext uri="{FF2B5EF4-FFF2-40B4-BE49-F238E27FC236}">
                  <a16:creationId xmlns:a16="http://schemas.microsoft.com/office/drawing/2014/main" id="{623F89F3-FC23-4D5B-908C-3A815BF9ACD8}"/>
                </a:ext>
              </a:extLst>
            </p:cNvPr>
            <p:cNvPicPr>
              <a:picLocks noChangeAspect="1"/>
            </p:cNvPicPr>
            <p:nvPr/>
          </p:nvPicPr>
          <p:blipFill>
            <a:blip r:embed="rId2"/>
            <a:stretch>
              <a:fillRect/>
            </a:stretch>
          </p:blipFill>
          <p:spPr>
            <a:xfrm>
              <a:off x="0" y="571500"/>
              <a:ext cx="9144000" cy="5715000"/>
            </a:xfrm>
            <a:prstGeom prst="rect">
              <a:avLst/>
            </a:prstGeom>
          </p:spPr>
        </p:pic>
        <p:sp>
          <p:nvSpPr>
            <p:cNvPr id="7" name="CuadroTexto 6">
              <a:extLst>
                <a:ext uri="{FF2B5EF4-FFF2-40B4-BE49-F238E27FC236}">
                  <a16:creationId xmlns:a16="http://schemas.microsoft.com/office/drawing/2014/main" id="{B3AAB86A-2C44-4878-9B06-2417D4F327F4}"/>
                </a:ext>
              </a:extLst>
            </p:cNvPr>
            <p:cNvSpPr txBox="1"/>
            <p:nvPr/>
          </p:nvSpPr>
          <p:spPr>
            <a:xfrm>
              <a:off x="3533313" y="1917577"/>
              <a:ext cx="5790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lumMod val="50000"/>
                      <a:lumOff val="50000"/>
                    </a:prstClr>
                  </a:solidFill>
                  <a:effectLst/>
                  <a:uLnTx/>
                  <a:uFillTx/>
                  <a:latin typeface="Calibri"/>
                  <a:ea typeface="+mn-ea"/>
                  <a:cs typeface="+mn-cs"/>
                </a:rPr>
                <a:t>Línea</a:t>
              </a:r>
              <a:endParaRPr kumimoji="0" lang="es-HN" sz="1400" b="1"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8" name="Rectángulo 7">
              <a:extLst>
                <a:ext uri="{FF2B5EF4-FFF2-40B4-BE49-F238E27FC236}">
                  <a16:creationId xmlns:a16="http://schemas.microsoft.com/office/drawing/2014/main" id="{4276CEF7-799F-4BE9-AEC1-31F07C09CDE6}"/>
                </a:ext>
              </a:extLst>
            </p:cNvPr>
            <p:cNvSpPr/>
            <p:nvPr/>
          </p:nvSpPr>
          <p:spPr>
            <a:xfrm>
              <a:off x="3018408" y="1953089"/>
              <a:ext cx="514905" cy="1597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Imagen 8">
              <a:extLst>
                <a:ext uri="{FF2B5EF4-FFF2-40B4-BE49-F238E27FC236}">
                  <a16:creationId xmlns:a16="http://schemas.microsoft.com/office/drawing/2014/main" id="{596006D9-3AC6-4305-8BE7-230C781A660E}"/>
                </a:ext>
              </a:extLst>
            </p:cNvPr>
            <p:cNvPicPr>
              <a:picLocks noChangeAspect="1"/>
            </p:cNvPicPr>
            <p:nvPr/>
          </p:nvPicPr>
          <p:blipFill>
            <a:blip r:embed="rId3"/>
            <a:stretch>
              <a:fillRect/>
            </a:stretch>
          </p:blipFill>
          <p:spPr>
            <a:xfrm>
              <a:off x="7878405" y="3627467"/>
              <a:ext cx="608647" cy="212000"/>
            </a:xfrm>
            <a:prstGeom prst="rect">
              <a:avLst/>
            </a:prstGeom>
          </p:spPr>
        </p:pic>
        <p:sp>
          <p:nvSpPr>
            <p:cNvPr id="10" name="CuadroTexto 9">
              <a:extLst>
                <a:ext uri="{FF2B5EF4-FFF2-40B4-BE49-F238E27FC236}">
                  <a16:creationId xmlns:a16="http://schemas.microsoft.com/office/drawing/2014/main" id="{F49CF294-E490-4B5C-895D-D32BDB76F679}"/>
                </a:ext>
              </a:extLst>
            </p:cNvPr>
            <p:cNvSpPr txBox="1"/>
            <p:nvPr/>
          </p:nvSpPr>
          <p:spPr>
            <a:xfrm>
              <a:off x="8078678" y="3363544"/>
              <a:ext cx="65114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lumMod val="50000"/>
                      <a:lumOff val="50000"/>
                    </a:prstClr>
                  </a:solidFill>
                  <a:effectLst/>
                  <a:uLnTx/>
                  <a:uFillTx/>
                  <a:latin typeface="Calibri"/>
                  <a:ea typeface="+mn-ea"/>
                  <a:cs typeface="+mn-cs"/>
                </a:rPr>
                <a:t>Líneas</a:t>
              </a:r>
              <a:endParaRPr kumimoji="0" lang="es-HN" sz="1400" b="1"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grpSp>
      <p:sp>
        <p:nvSpPr>
          <p:cNvPr id="5" name="CuadroTexto 4">
            <a:extLst>
              <a:ext uri="{FF2B5EF4-FFF2-40B4-BE49-F238E27FC236}">
                <a16:creationId xmlns:a16="http://schemas.microsoft.com/office/drawing/2014/main" id="{437C3249-FADB-47F6-A39F-511216B02BAA}"/>
              </a:ext>
            </a:extLst>
          </p:cNvPr>
          <p:cNvSpPr txBox="1"/>
          <p:nvPr/>
        </p:nvSpPr>
        <p:spPr>
          <a:xfrm>
            <a:off x="1466245" y="28136"/>
            <a:ext cx="6246262"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50000"/>
                    <a:lumOff val="50000"/>
                  </a:prstClr>
                </a:solidFill>
                <a:effectLst/>
                <a:uLnTx/>
                <a:uFillTx/>
                <a:latin typeface="Calibri"/>
                <a:ea typeface="+mn-ea"/>
                <a:cs typeface="+mn-cs"/>
              </a:rPr>
              <a:t>CACHÉ DE ASIGNACIÓN DIRECTA CON LÍNEAS MULTIPALABRA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800" b="1" i="0" u="none" strike="noStrike" kern="1200" cap="none" spc="0" normalizeH="0" baseline="0" noProof="0" dirty="0">
                <a:ln>
                  <a:noFill/>
                </a:ln>
                <a:solidFill>
                  <a:prstClr val="black">
                    <a:lumMod val="50000"/>
                    <a:lumOff val="50000"/>
                  </a:prstClr>
                </a:solidFill>
                <a:effectLst/>
                <a:uLnTx/>
                <a:uFillTx/>
                <a:latin typeface="Calibri"/>
                <a:ea typeface="+mn-ea"/>
                <a:cs typeface="+mn-cs"/>
              </a:rPr>
              <a:t>16 PALABRAS DE 4 BYTES</a:t>
            </a:r>
          </a:p>
        </p:txBody>
      </p:sp>
    </p:spTree>
    <p:extLst>
      <p:ext uri="{BB962C8B-B14F-4D97-AF65-F5344CB8AC3E}">
        <p14:creationId xmlns:p14="http://schemas.microsoft.com/office/powerpoint/2010/main" val="121441102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B71A1ED-A54A-4395-9BCB-3B4DF670E04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F28D9720-8CC4-4170-AE5B-659663DD57F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4E593CFD-0096-4BDD-9571-5300B5AA8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CuadroTexto 5">
            <a:extLst>
              <a:ext uri="{FF2B5EF4-FFF2-40B4-BE49-F238E27FC236}">
                <a16:creationId xmlns:a16="http://schemas.microsoft.com/office/drawing/2014/main" id="{64FF54A0-2F31-430B-B158-F7CA85DD1841}"/>
              </a:ext>
            </a:extLst>
          </p:cNvPr>
          <p:cNvSpPr txBox="1"/>
          <p:nvPr/>
        </p:nvSpPr>
        <p:spPr>
          <a:xfrm>
            <a:off x="133165" y="5617686"/>
            <a:ext cx="887767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Los fallos de escritura en una caché con líneas multipalabra requieren lecturas de memoria. Es importante aclarar que el MIPS 32 solo utiliza los 4 bits mas significativos del campo W para multiplexar de 0 a 15 palabras de 32 bits, los 2 bits menos significativos no se conectan. </a:t>
            </a:r>
          </a:p>
        </p:txBody>
      </p:sp>
      <p:pic>
        <p:nvPicPr>
          <p:cNvPr id="7" name="Imagen 6">
            <a:extLst>
              <a:ext uri="{FF2B5EF4-FFF2-40B4-BE49-F238E27FC236}">
                <a16:creationId xmlns:a16="http://schemas.microsoft.com/office/drawing/2014/main" id="{06A7F7AA-A897-4D05-B9D2-5B6EE88B066A}"/>
              </a:ext>
            </a:extLst>
          </p:cNvPr>
          <p:cNvPicPr>
            <a:picLocks noChangeAspect="1"/>
          </p:cNvPicPr>
          <p:nvPr/>
        </p:nvPicPr>
        <p:blipFill>
          <a:blip r:embed="rId2"/>
          <a:stretch>
            <a:fillRect/>
          </a:stretch>
        </p:blipFill>
        <p:spPr>
          <a:xfrm>
            <a:off x="0" y="166809"/>
            <a:ext cx="9144000" cy="5423548"/>
          </a:xfrm>
          <a:prstGeom prst="rect">
            <a:avLst/>
          </a:prstGeom>
        </p:spPr>
      </p:pic>
    </p:spTree>
    <p:extLst>
      <p:ext uri="{BB962C8B-B14F-4D97-AF65-F5344CB8AC3E}">
        <p14:creationId xmlns:p14="http://schemas.microsoft.com/office/powerpoint/2010/main" val="74014872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0057DF3-B15A-4A6E-9421-34BAED5F798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8378A8C8-7799-4947-9626-80E08037143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DBB0F029-404C-47D2-BE50-82BCD9FB4E4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Diagrama 4">
            <a:extLst>
              <a:ext uri="{FF2B5EF4-FFF2-40B4-BE49-F238E27FC236}">
                <a16:creationId xmlns:a16="http://schemas.microsoft.com/office/drawing/2014/main" id="{02CE6B9A-F2B3-4145-AE59-89E8228B51F7}"/>
              </a:ext>
            </a:extLst>
          </p:cNvPr>
          <p:cNvGraphicFramePr/>
          <p:nvPr/>
        </p:nvGraphicFramePr>
        <p:xfrm>
          <a:off x="84405" y="28135"/>
          <a:ext cx="8947053" cy="65110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C5FAAA99-B211-43C8-B003-5E17E042AAE1}"/>
              </a:ext>
            </a:extLst>
          </p:cNvPr>
          <p:cNvSpPr txBox="1"/>
          <p:nvPr/>
        </p:nvSpPr>
        <p:spPr>
          <a:xfrm>
            <a:off x="4093227" y="346905"/>
            <a:ext cx="3017044" cy="138499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BACC6">
                    <a:lumMod val="75000"/>
                  </a:srgbClr>
                </a:solidFill>
                <a:effectLst/>
                <a:uLnTx/>
                <a:uFillTx/>
                <a:latin typeface="Calibri"/>
                <a:ea typeface="+mn-ea"/>
                <a:cs typeface="+mn-cs"/>
              </a:rPr>
              <a:t>CACHÉ SEPARADAS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BACC6">
                    <a:lumMod val="75000"/>
                  </a:srgbClr>
                </a:solidFill>
                <a:effectLst/>
                <a:uLnTx/>
                <a:uFillTx/>
                <a:latin typeface="Calibri"/>
                <a:ea typeface="+mn-ea"/>
                <a:cs typeface="+mn-cs"/>
              </a:rPr>
              <a:t>(SPLIT CACHÉ)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BACC6">
                    <a:lumMod val="75000"/>
                  </a:srgbClr>
                </a:solidFill>
                <a:effectLst/>
                <a:uLnTx/>
                <a:uFillTx/>
                <a:latin typeface="Calibri"/>
                <a:ea typeface="+mn-ea"/>
                <a:cs typeface="+mn-cs"/>
              </a:rPr>
              <a:t> </a:t>
            </a:r>
            <a:endParaRPr kumimoji="0" lang="es-HN" sz="28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Tree>
    <p:extLst>
      <p:ext uri="{BB962C8B-B14F-4D97-AF65-F5344CB8AC3E}">
        <p14:creationId xmlns:p14="http://schemas.microsoft.com/office/powerpoint/2010/main" val="341633458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12B4C3-B29B-489B-B73D-9B9FEEE409E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98BB0CB9-CEB6-4D8A-9BFA-9E89E857AE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854491A5-585F-4F5C-9D21-918857803F9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6" name="Imagen 5">
            <a:extLst>
              <a:ext uri="{FF2B5EF4-FFF2-40B4-BE49-F238E27FC236}">
                <a16:creationId xmlns:a16="http://schemas.microsoft.com/office/drawing/2014/main" id="{64FE3B72-4A4B-40DF-A6D5-F14C19A4DAD7}"/>
              </a:ext>
            </a:extLst>
          </p:cNvPr>
          <p:cNvPicPr>
            <a:picLocks noChangeAspect="1"/>
          </p:cNvPicPr>
          <p:nvPr/>
        </p:nvPicPr>
        <p:blipFill>
          <a:blip r:embed="rId2"/>
          <a:stretch>
            <a:fillRect/>
          </a:stretch>
        </p:blipFill>
        <p:spPr>
          <a:xfrm>
            <a:off x="125506" y="2359129"/>
            <a:ext cx="8892988" cy="1192306"/>
          </a:xfrm>
          <a:prstGeom prst="rect">
            <a:avLst/>
          </a:prstGeom>
        </p:spPr>
      </p:pic>
      <p:sp>
        <p:nvSpPr>
          <p:cNvPr id="10" name="CuadroTexto 9">
            <a:extLst>
              <a:ext uri="{FF2B5EF4-FFF2-40B4-BE49-F238E27FC236}">
                <a16:creationId xmlns:a16="http://schemas.microsoft.com/office/drawing/2014/main" id="{21E30CB2-3F98-40C4-91DA-EEF3FDBD2572}"/>
              </a:ext>
            </a:extLst>
          </p:cNvPr>
          <p:cNvSpPr txBox="1"/>
          <p:nvPr/>
        </p:nvSpPr>
        <p:spPr>
          <a:xfrm>
            <a:off x="125507" y="286706"/>
            <a:ext cx="8892987"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A continuación se dan las frecuencias de fallos para </a:t>
            </a:r>
            <a:r>
              <a:rPr kumimoji="0" lang="es-ES" sz="1800" b="0" i="0" u="none" strike="noStrike" kern="1200" cap="none" spc="0" normalizeH="0" baseline="0" noProof="0">
                <a:ln>
                  <a:noFill/>
                </a:ln>
                <a:solidFill>
                  <a:srgbClr val="0070C0"/>
                </a:solidFill>
                <a:effectLst/>
                <a:uLnTx/>
                <a:uFillTx/>
                <a:latin typeface="Calibri"/>
                <a:ea typeface="+mn-ea"/>
                <a:cs typeface="+mn-cs"/>
              </a:rPr>
              <a:t>caches separadas </a:t>
            </a:r>
            <a:r>
              <a:rPr kumimoji="0" lang="es-ES" sz="1800" b="0" i="0" u="none" strike="noStrike" kern="1200" cap="none" spc="0" normalizeH="0" baseline="0" noProof="0" dirty="0">
                <a:ln>
                  <a:noFill/>
                </a:ln>
                <a:solidFill>
                  <a:srgbClr val="0070C0"/>
                </a:solidFill>
                <a:effectLst/>
                <a:uLnTx/>
                <a:uFillTx/>
                <a:latin typeface="Calibri"/>
                <a:ea typeface="+mn-ea"/>
                <a:cs typeface="+mn-cs"/>
              </a:rPr>
              <a:t>y para una cache combinada cuya capacidad es igual al total de las dos caches.</a:t>
            </a:r>
          </a:p>
        </p:txBody>
      </p:sp>
      <p:sp>
        <p:nvSpPr>
          <p:cNvPr id="12" name="CuadroTexto 11">
            <a:extLst>
              <a:ext uri="{FF2B5EF4-FFF2-40B4-BE49-F238E27FC236}">
                <a16:creationId xmlns:a16="http://schemas.microsoft.com/office/drawing/2014/main" id="{194F4A81-AD39-4425-BC8E-54FE4B1B4BDD}"/>
              </a:ext>
            </a:extLst>
          </p:cNvPr>
          <p:cNvSpPr txBox="1"/>
          <p:nvPr/>
        </p:nvSpPr>
        <p:spPr>
          <a:xfrm>
            <a:off x="1493668" y="1100708"/>
            <a:ext cx="6156664" cy="92333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Capacidad total de la cache: 32 KB</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Frecuencia de fallos efectiva de la cache separada: 3.24%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Frecuencia de fallos de la cache combinada: 3.18%</a:t>
            </a:r>
          </a:p>
        </p:txBody>
      </p:sp>
      <p:sp>
        <p:nvSpPr>
          <p:cNvPr id="16" name="CuadroTexto 15">
            <a:extLst>
              <a:ext uri="{FF2B5EF4-FFF2-40B4-BE49-F238E27FC236}">
                <a16:creationId xmlns:a16="http://schemas.microsoft.com/office/drawing/2014/main" id="{22FEE2A1-A828-4674-B857-AA7E494AC330}"/>
              </a:ext>
            </a:extLst>
          </p:cNvPr>
          <p:cNvSpPr txBox="1"/>
          <p:nvPr/>
        </p:nvSpPr>
        <p:spPr>
          <a:xfrm>
            <a:off x="884068" y="3777198"/>
            <a:ext cx="7375864" cy="1200329"/>
          </a:xfrm>
          <a:prstGeom prst="rect">
            <a:avLst/>
          </a:prstGeom>
          <a:noFill/>
        </p:spPr>
        <p:txBody>
          <a:bodyPr wrap="square">
            <a:spAutoFit/>
          </a:bodyPr>
          <a:lstStyle/>
          <a:p>
            <a:pPr marL="0" marR="108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La frecuencia de fallos combinada es la frecuencia de fallos efectiva que experimenta una combinación formada por una cache de instrucciones de 16 KB y una cache datos de 16 KB. Se obtiene factorizando las frecuencias de fallos individuales por la frecuencia de accesos a instrucciones y datos.</a:t>
            </a:r>
          </a:p>
        </p:txBody>
      </p:sp>
      <p:sp>
        <p:nvSpPr>
          <p:cNvPr id="18" name="CuadroTexto 17">
            <a:extLst>
              <a:ext uri="{FF2B5EF4-FFF2-40B4-BE49-F238E27FC236}">
                <a16:creationId xmlns:a16="http://schemas.microsoft.com/office/drawing/2014/main" id="{CE9803DF-B53B-49B7-8658-60AA5C5DD125}"/>
              </a:ext>
            </a:extLst>
          </p:cNvPr>
          <p:cNvSpPr txBox="1"/>
          <p:nvPr/>
        </p:nvSpPr>
        <p:spPr>
          <a:xfrm>
            <a:off x="125506" y="5484340"/>
            <a:ext cx="8892988" cy="738664"/>
          </a:xfrm>
          <a:prstGeom prst="rect">
            <a:avLst/>
          </a:prstGeom>
          <a:noFill/>
        </p:spPr>
        <p:txBody>
          <a:bodyPr wrap="square">
            <a:spAutoFit/>
          </a:bodyPr>
          <a:lstStyle/>
          <a:p>
            <a:pPr marL="0" marR="1677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La ventaja de doblar el ancho de banda de la cache a través del acceso simultáneo a una instrucción y a un dato, supera fácilmente la desventaja de una frecuencia de fallos ligeramente mayor. Esta observación nos recuerda que no podemos utilizar la frecuencia de fallos como única medida de las prestaciones de la cache.</a:t>
            </a:r>
          </a:p>
        </p:txBody>
      </p:sp>
    </p:spTree>
    <p:extLst>
      <p:ext uri="{BB962C8B-B14F-4D97-AF65-F5344CB8AC3E}">
        <p14:creationId xmlns:p14="http://schemas.microsoft.com/office/powerpoint/2010/main" val="214785831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CA459A8-9FE4-4476-82FA-440FC85987D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D617CD1E-AB57-4C9C-9F5A-0AEB43554BB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59686879-0FDF-4137-9D9C-62E31E86822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Diagrama 4">
            <a:extLst>
              <a:ext uri="{FF2B5EF4-FFF2-40B4-BE49-F238E27FC236}">
                <a16:creationId xmlns:a16="http://schemas.microsoft.com/office/drawing/2014/main" id="{5AFCFB40-DB1F-476A-A1B7-4DA8A8AC50D3}"/>
              </a:ext>
            </a:extLst>
          </p:cNvPr>
          <p:cNvGraphicFramePr/>
          <p:nvPr/>
        </p:nvGraphicFramePr>
        <p:xfrm>
          <a:off x="84405" y="28135"/>
          <a:ext cx="8947053" cy="65110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695A908F-1F3B-4829-81A7-730BCD0058B5}"/>
              </a:ext>
            </a:extLst>
          </p:cNvPr>
          <p:cNvSpPr txBox="1"/>
          <p:nvPr/>
        </p:nvSpPr>
        <p:spPr>
          <a:xfrm>
            <a:off x="2723452" y="318770"/>
            <a:ext cx="5490285"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BACC6">
                    <a:lumMod val="75000"/>
                  </a:srgbClr>
                </a:solidFill>
                <a:effectLst/>
                <a:uLnTx/>
                <a:uFillTx/>
                <a:latin typeface="Calibri"/>
                <a:ea typeface="+mn-ea"/>
                <a:cs typeface="+mn-cs"/>
              </a:rPr>
              <a:t>DISEÑO DEL SISTEMA DE MEMORIA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BACC6">
                    <a:lumMod val="75000"/>
                  </a:srgbClr>
                </a:solidFill>
                <a:effectLst/>
                <a:uLnTx/>
                <a:uFillTx/>
                <a:latin typeface="Calibri"/>
                <a:ea typeface="+mn-ea"/>
                <a:cs typeface="+mn-cs"/>
              </a:rPr>
              <a:t> PARA SOPORTAR CACHES</a:t>
            </a:r>
            <a:endParaRPr kumimoji="0" lang="es-HN" sz="2800" b="1"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spTree>
    <p:extLst>
      <p:ext uri="{BB962C8B-B14F-4D97-AF65-F5344CB8AC3E}">
        <p14:creationId xmlns:p14="http://schemas.microsoft.com/office/powerpoint/2010/main" val="284130851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AB8138B-22F3-4847-8D89-486BB14CAF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5CA73C23-BAC6-45C3-A3E9-CF3D80F4E97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19905104-7350-40DD-8C63-368BEA4A51D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CuadroTexto 4">
            <a:extLst>
              <a:ext uri="{FF2B5EF4-FFF2-40B4-BE49-F238E27FC236}">
                <a16:creationId xmlns:a16="http://schemas.microsoft.com/office/drawing/2014/main" id="{D74098A5-FA68-409E-B754-7CD7EA1A775F}"/>
              </a:ext>
            </a:extLst>
          </p:cNvPr>
          <p:cNvSpPr txBox="1"/>
          <p:nvPr/>
        </p:nvSpPr>
        <p:spPr>
          <a:xfrm>
            <a:off x="523782" y="69688"/>
            <a:ext cx="8078679" cy="2308324"/>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6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Para comprender el impacto de distintas organizaciones de memoria, defina</a:t>
            </a:r>
            <a:r>
              <a:rPr kumimoji="0" lang="es-ES" sz="16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mos un conjunto de tiempos de acceso a memoria hipotéticos basados en la arquitectura MIPS 32.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6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1 ciclo de reloj del bus de memoria para enviar la dirección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6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15 ciclos de reloj del bus de memoria para cada acceso iniciado en la DRAM</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6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1 ciclo de reloj del bus de memoria para enviar una palabra de datos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ES" sz="16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a:p>
            <a:pPr marL="0" marR="1692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Calibri"/>
                <a:ea typeface="+mn-ea"/>
                <a:cs typeface="+mn-cs"/>
              </a:rPr>
              <a:t>Si tenemos un línea de cache de cuatro palabras y un banco de DRAM de una palabra de ancho.  </a:t>
            </a:r>
            <a:endParaRPr kumimoji="0" lang="es-ES" sz="16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399AB5"/>
              </a:solidFill>
              <a:effectLst/>
              <a:uLnTx/>
              <a:uFillTx/>
              <a:latin typeface="Calibri" panose="020F0502020204030204" pitchFamily="34" charset="0"/>
              <a:ea typeface="+mn-ea"/>
              <a:cs typeface="Calibri" panose="020F0502020204030204" pitchFamily="34" charset="0"/>
            </a:endParaRPr>
          </a:p>
        </p:txBody>
      </p:sp>
      <p:pic>
        <p:nvPicPr>
          <p:cNvPr id="7" name="Imagen 6">
            <a:extLst>
              <a:ext uri="{FF2B5EF4-FFF2-40B4-BE49-F238E27FC236}">
                <a16:creationId xmlns:a16="http://schemas.microsoft.com/office/drawing/2014/main" id="{C7D7645F-EE82-4797-968A-7DBE92EDCA28}"/>
              </a:ext>
            </a:extLst>
          </p:cNvPr>
          <p:cNvPicPr>
            <a:picLocks noChangeAspect="1"/>
          </p:cNvPicPr>
          <p:nvPr/>
        </p:nvPicPr>
        <p:blipFill>
          <a:blip r:embed="rId2"/>
          <a:stretch>
            <a:fillRect/>
          </a:stretch>
        </p:blipFill>
        <p:spPr>
          <a:xfrm>
            <a:off x="1620237" y="2199585"/>
            <a:ext cx="970563" cy="3711301"/>
          </a:xfrm>
          <a:prstGeom prst="rect">
            <a:avLst/>
          </a:prstGeom>
        </p:spPr>
      </p:pic>
      <p:sp>
        <p:nvSpPr>
          <p:cNvPr id="9" name="CuadroTexto 8">
            <a:extLst>
              <a:ext uri="{FF2B5EF4-FFF2-40B4-BE49-F238E27FC236}">
                <a16:creationId xmlns:a16="http://schemas.microsoft.com/office/drawing/2014/main" id="{A562B444-1291-4E05-8A4E-6AF05702880D}"/>
              </a:ext>
            </a:extLst>
          </p:cNvPr>
          <p:cNvSpPr txBox="1"/>
          <p:nvPr/>
        </p:nvSpPr>
        <p:spPr>
          <a:xfrm>
            <a:off x="155356" y="5977549"/>
            <a:ext cx="388398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70C0"/>
                </a:solidFill>
                <a:effectLst/>
                <a:uLnTx/>
                <a:uFillTx/>
                <a:latin typeface="Calibri"/>
                <a:ea typeface="+mn-ea"/>
                <a:cs typeface="+mn-cs"/>
              </a:rPr>
              <a:t>Organización de memoria de una palabra de ancho</a:t>
            </a:r>
            <a:endParaRPr kumimoji="0" lang="es-HN" sz="1400" b="0" i="0" u="none" strike="noStrike" kern="1200" cap="none" spc="0" normalizeH="0" baseline="0" noProof="0" dirty="0">
              <a:ln>
                <a:noFill/>
              </a:ln>
              <a:solidFill>
                <a:srgbClr val="0070C0"/>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10" name="CuadroTexto 9">
                <a:extLst>
                  <a:ext uri="{FF2B5EF4-FFF2-40B4-BE49-F238E27FC236}">
                    <a16:creationId xmlns:a16="http://schemas.microsoft.com/office/drawing/2014/main" id="{DD309C5F-9A70-4C6C-A72A-F8B8A2E21DFE}"/>
                  </a:ext>
                </a:extLst>
              </p:cNvPr>
              <p:cNvSpPr txBox="1"/>
              <p:nvPr/>
            </p:nvSpPr>
            <p:spPr>
              <a:xfrm>
                <a:off x="3124200" y="2577643"/>
                <a:ext cx="5612224" cy="3339312"/>
              </a:xfrm>
              <a:prstGeom prst="rect">
                <a:avLst/>
              </a:prstGeom>
              <a:noFill/>
            </p:spPr>
            <p:txBody>
              <a:bodyPr wrap="square" rtlCol="0">
                <a:spAutoFit/>
              </a:bodyPr>
              <a:lstStyle/>
              <a:p>
                <a:pPr marL="0" marR="1688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Calibri"/>
                    <a:ea typeface="+mn-ea"/>
                    <a:cs typeface="+mn-cs"/>
                  </a:rPr>
                  <a:t>La penalización por fallo sería: </a:t>
                </a:r>
              </a:p>
              <a:p>
                <a:pPr marL="0" marR="1688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a:ea typeface="+mn-ea"/>
                  <a:cs typeface="+mn-cs"/>
                </a:endParaRPr>
              </a:p>
              <a:p>
                <a:pPr marL="0" marR="1688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m:rPr>
                        <m:nor/>
                      </m:rPr>
                      <a:rPr kumimoji="0" lang="es-ES" sz="1600" b="0" i="0" u="none" strike="noStrike" kern="1200" cap="none" spc="0" normalizeH="0" baseline="0" noProof="0" smtClean="0">
                        <a:ln>
                          <a:noFill/>
                        </a:ln>
                        <a:solidFill>
                          <a:srgbClr val="0070C0"/>
                        </a:solidFill>
                        <a:effectLst/>
                        <a:uLnTx/>
                        <a:uFillTx/>
                        <a:latin typeface="Calibri"/>
                        <a:ea typeface="+mn-ea"/>
                        <a:cs typeface="+mn-cs"/>
                      </a:rPr>
                      <m:t>1</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d>
                      <m:dPr>
                        <m:ctrlP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4</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15</m:t>
                        </m:r>
                      </m:e>
                    </m:d>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d>
                      <m:dPr>
                        <m:ctrlP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4</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1</m:t>
                        </m:r>
                      </m:e>
                    </m:d>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 65 </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ciclos</m:t>
                    </m:r>
                  </m:oMath>
                </a14:m>
                <a:r>
                  <a:rPr kumimoji="0" lang="es-ES" sz="1600" b="0" i="0" u="none" strike="noStrike" kern="1200" cap="none" spc="0" normalizeH="0" baseline="0" noProof="0" dirty="0">
                    <a:ln>
                      <a:noFill/>
                    </a:ln>
                    <a:solidFill>
                      <a:srgbClr val="0070C0"/>
                    </a:solidFill>
                    <a:effectLst/>
                    <a:uLnTx/>
                    <a:uFillTx/>
                    <a:latin typeface="Calibri"/>
                    <a:ea typeface="+mn-ea"/>
                    <a:cs typeface="+mn-cs"/>
                  </a:rPr>
                  <a:t> de reloj del bus de memoria</a:t>
                </a:r>
              </a:p>
              <a:p>
                <a:pPr marL="0" marR="1688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El número de bytes transferidos por ciclo</a:t>
                </a:r>
                <a:r>
                  <a:rPr kumimoji="0" lang="es-ES" sz="1800" b="0" i="0" u="none" strike="noStrike" kern="1200" cap="none" spc="0" normalizeH="0" baseline="0" noProof="0" dirty="0">
                    <a:ln>
                      <a:noFill/>
                    </a:ln>
                    <a:solidFill>
                      <a:srgbClr val="0070C0"/>
                    </a:solidFill>
                    <a:effectLst/>
                    <a:uLnTx/>
                    <a:uFillTx/>
                    <a:latin typeface="Calibri"/>
                    <a:ea typeface="+mn-ea"/>
                    <a:cs typeface="+mn-cs"/>
                  </a:rPr>
                  <a:t> de reloj en un fallo individual sería: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Ancho de Banda</a:t>
                </a:r>
                <a14:m>
                  <m:oMath xmlns:m="http://schemas.openxmlformats.org/officeDocument/2006/math">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4 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palabras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4 </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Bytes</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num>
                          <m:den>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Palabra</m:t>
                            </m:r>
                          </m:den>
                        </m:f>
                      </m:num>
                      <m:den>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65 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Ciclos</m:t>
                        </m:r>
                      </m:den>
                    </m:f>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0.25</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Bytes</m:t>
                        </m:r>
                      </m:num>
                      <m:den>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ciclo</m:t>
                        </m:r>
                      </m:den>
                    </m:f>
                  </m:oMath>
                </a14:m>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1688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a:ea typeface="+mn-ea"/>
                  <a:cs typeface="+mn-cs"/>
                </a:endParaRPr>
              </a:p>
              <a:p>
                <a:pPr marL="0" marR="1688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a:ea typeface="+mn-ea"/>
                  <a:cs typeface="+mn-cs"/>
                </a:endParaRPr>
              </a:p>
              <a:p>
                <a:pPr marL="0" marR="1688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399AB5"/>
                  </a:solidFill>
                  <a:effectLst/>
                  <a:uLnTx/>
                  <a:uFillTx/>
                  <a:latin typeface="Calibri"/>
                  <a:ea typeface="+mn-ea"/>
                  <a:cs typeface="+mn-cs"/>
                </a:endParaRPr>
              </a:p>
            </p:txBody>
          </p:sp>
        </mc:Choice>
        <mc:Fallback xmlns="">
          <p:sp>
            <p:nvSpPr>
              <p:cNvPr id="10" name="CuadroTexto 9">
                <a:extLst>
                  <a:ext uri="{FF2B5EF4-FFF2-40B4-BE49-F238E27FC236}">
                    <a16:creationId xmlns:a16="http://schemas.microsoft.com/office/drawing/2014/main" id="{DD309C5F-9A70-4C6C-A72A-F8B8A2E21DFE}"/>
                  </a:ext>
                </a:extLst>
              </p:cNvPr>
              <p:cNvSpPr txBox="1">
                <a:spLocks noRot="1" noChangeAspect="1" noMove="1" noResize="1" noEditPoints="1" noAdjustHandles="1" noChangeArrowheads="1" noChangeShapeType="1" noTextEdit="1"/>
              </p:cNvSpPr>
              <p:nvPr/>
            </p:nvSpPr>
            <p:spPr>
              <a:xfrm>
                <a:off x="3124200" y="2577643"/>
                <a:ext cx="5612224" cy="3339312"/>
              </a:xfrm>
              <a:prstGeom prst="rect">
                <a:avLst/>
              </a:prstGeom>
              <a:blipFill>
                <a:blip r:embed="rId3"/>
                <a:stretch>
                  <a:fillRect l="-978" t="-547"/>
                </a:stretch>
              </a:blipFill>
            </p:spPr>
            <p:txBody>
              <a:bodyPr/>
              <a:lstStyle/>
              <a:p>
                <a:r>
                  <a:rPr lang="es-HN">
                    <a:noFill/>
                  </a:rPr>
                  <a:t> </a:t>
                </a:r>
              </a:p>
            </p:txBody>
          </p:sp>
        </mc:Fallback>
      </mc:AlternateContent>
    </p:spTree>
    <p:extLst>
      <p:ext uri="{BB962C8B-B14F-4D97-AF65-F5344CB8AC3E}">
        <p14:creationId xmlns:p14="http://schemas.microsoft.com/office/powerpoint/2010/main" val="419256776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967259D-F026-4765-8B18-FD2D044F915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87B92716-5EC6-41EA-9791-441B8C00ED8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E20F6177-306A-4312-99C8-F9774474B97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CuadroTexto 7">
            <a:extLst>
              <a:ext uri="{FF2B5EF4-FFF2-40B4-BE49-F238E27FC236}">
                <a16:creationId xmlns:a16="http://schemas.microsoft.com/office/drawing/2014/main" id="{5B504EB8-8DD9-440F-BF7E-99EE8C32DBAA}"/>
              </a:ext>
            </a:extLst>
          </p:cNvPr>
          <p:cNvSpPr txBox="1"/>
          <p:nvPr/>
        </p:nvSpPr>
        <p:spPr>
          <a:xfrm>
            <a:off x="616998" y="136525"/>
            <a:ext cx="7910003"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Minion-Regular"/>
                <a:ea typeface="+mn-ea"/>
                <a:cs typeface="+mn-cs"/>
              </a:rPr>
              <a:t>La segunda opción aumenta el ancho de banda de la memoria utilizando una memoria y un bus procesador-memoria más anchos; esto permite realizar accesos paralelos a varias palabras del bloque. Con una ancho de memoria principal de dos palabras.</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p:pic>
        <p:nvPicPr>
          <p:cNvPr id="10" name="Imagen 9">
            <a:extLst>
              <a:ext uri="{FF2B5EF4-FFF2-40B4-BE49-F238E27FC236}">
                <a16:creationId xmlns:a16="http://schemas.microsoft.com/office/drawing/2014/main" id="{F8D95E97-BD96-4F69-A4FA-5E715072C50A}"/>
              </a:ext>
            </a:extLst>
          </p:cNvPr>
          <p:cNvPicPr>
            <a:picLocks noChangeAspect="1"/>
          </p:cNvPicPr>
          <p:nvPr/>
        </p:nvPicPr>
        <p:blipFill>
          <a:blip r:embed="rId2"/>
          <a:stretch>
            <a:fillRect/>
          </a:stretch>
        </p:blipFill>
        <p:spPr>
          <a:xfrm>
            <a:off x="253144" y="1512616"/>
            <a:ext cx="3969667" cy="3604457"/>
          </a:xfrm>
          <a:prstGeom prst="rect">
            <a:avLst/>
          </a:prstGeom>
        </p:spPr>
      </p:pic>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24A0D140-6D77-489A-ADB5-E49D44F0BB3E}"/>
                  </a:ext>
                </a:extLst>
              </p:cNvPr>
              <p:cNvSpPr txBox="1"/>
              <p:nvPr/>
            </p:nvSpPr>
            <p:spPr>
              <a:xfrm>
                <a:off x="3745571" y="2705746"/>
                <a:ext cx="5615257" cy="2120068"/>
              </a:xfrm>
              <a:prstGeom prst="rect">
                <a:avLst/>
              </a:prstGeom>
              <a:noFill/>
            </p:spPr>
            <p:txBody>
              <a:bodyPr wrap="square">
                <a:spAutoFit/>
              </a:bodyPr>
              <a:lstStyle/>
              <a:p>
                <a:pPr marL="0" marR="1688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Calibri"/>
                    <a:ea typeface="+mn-ea"/>
                    <a:cs typeface="+mn-cs"/>
                  </a:rPr>
                  <a:t>La penalización por fallo sería: </a:t>
                </a:r>
              </a:p>
              <a:p>
                <a:pPr marL="0" marR="1688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m:rPr>
                        <m:nor/>
                      </m:rPr>
                      <a:rPr kumimoji="0" lang="es-ES" sz="1600" b="0" i="0" u="none" strike="noStrike" kern="1200" cap="none" spc="0" normalizeH="0" baseline="0" noProof="0" smtClean="0">
                        <a:ln>
                          <a:noFill/>
                        </a:ln>
                        <a:solidFill>
                          <a:srgbClr val="0070C0"/>
                        </a:solidFill>
                        <a:effectLst/>
                        <a:uLnTx/>
                        <a:uFillTx/>
                        <a:latin typeface="Calibri"/>
                        <a:ea typeface="+mn-ea"/>
                        <a:cs typeface="+mn-cs"/>
                      </a:rPr>
                      <m:t>1</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d>
                      <m:dPr>
                        <m:ctrlP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15</m:t>
                        </m:r>
                      </m:e>
                    </m:d>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d>
                      <m:dPr>
                        <m:ctrlP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2</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1</m:t>
                        </m:r>
                      </m:e>
                    </m:d>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 33 </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ciclos</m:t>
                    </m:r>
                  </m:oMath>
                </a14:m>
                <a:r>
                  <a:rPr kumimoji="0" lang="es-ES" sz="1600" b="0" i="0" u="none" strike="noStrike" kern="1200" cap="none" spc="0" normalizeH="0" baseline="0" noProof="0" dirty="0">
                    <a:ln>
                      <a:noFill/>
                    </a:ln>
                    <a:solidFill>
                      <a:srgbClr val="0070C0"/>
                    </a:solidFill>
                    <a:effectLst/>
                    <a:uLnTx/>
                    <a:uFillTx/>
                    <a:latin typeface="Calibri"/>
                    <a:ea typeface="+mn-ea"/>
                    <a:cs typeface="+mn-cs"/>
                  </a:rPr>
                  <a:t> de reloj del bus de memoria</a:t>
                </a:r>
              </a:p>
              <a:p>
                <a:pPr marL="0" marR="1688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Calibri"/>
                    <a:ea typeface="+mn-ea"/>
                    <a:cs typeface="+mn-cs"/>
                  </a:rPr>
                  <a:t>Ancho de Banda </a:t>
                </a:r>
                <a14:m>
                  <m:oMath xmlns:m="http://schemas.openxmlformats.org/officeDocument/2006/math">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f>
                      <m:fPr>
                        <m:ctrlP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m:rPr>
                            <m:nor/>
                          </m:rPr>
                          <a:rPr kumimoji="0" lang="es-ES" sz="1600" b="0" i="0" u="none" strike="noStrike" kern="1200" cap="none" spc="0" normalizeH="0" baseline="0" noProof="0" smtClean="0">
                            <a:ln>
                              <a:noFill/>
                            </a:ln>
                            <a:solidFill>
                              <a:srgbClr val="0070C0"/>
                            </a:solidFill>
                            <a:effectLst/>
                            <a:uLnTx/>
                            <a:uFillTx/>
                            <a:latin typeface="Calibri"/>
                            <a:ea typeface="+mn-ea"/>
                            <a:cs typeface="+mn-cs"/>
                          </a:rPr>
                          <m:t>4 </m:t>
                        </m:r>
                        <m:r>
                          <m:rPr>
                            <m:nor/>
                          </m:rPr>
                          <a:rPr kumimoji="0" lang="es-ES" sz="1600" b="0" i="0" u="none" strike="noStrike" kern="1200" cap="none" spc="0" normalizeH="0" baseline="0" noProof="0" smtClean="0">
                            <a:ln>
                              <a:noFill/>
                            </a:ln>
                            <a:solidFill>
                              <a:srgbClr val="0070C0"/>
                            </a:solidFill>
                            <a:effectLst/>
                            <a:uLnTx/>
                            <a:uFillTx/>
                            <a:latin typeface="Calibri"/>
                            <a:ea typeface="+mn-ea"/>
                            <a:cs typeface="+mn-cs"/>
                          </a:rPr>
                          <m:t>palabras</m:t>
                        </m:r>
                        <m:r>
                          <m:rPr>
                            <m:nor/>
                          </m:rPr>
                          <a:rPr kumimoji="0" lang="es-ES" sz="16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4 </m:t>
                        </m:r>
                        <m:f>
                          <m:fPr>
                            <m:ctrlP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Bytes</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num>
                          <m:den>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Palabra</m:t>
                            </m:r>
                          </m:den>
                        </m:f>
                      </m:num>
                      <m:den>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33</m:t>
                        </m:r>
                        <m:r>
                          <m:rPr>
                            <m:nor/>
                          </m:rPr>
                          <a:rPr kumimoji="0" lang="es-ES" sz="16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600" b="0" i="0" u="none" strike="noStrike" kern="1200" cap="none" spc="0" normalizeH="0" baseline="0" noProof="0" smtClean="0">
                            <a:ln>
                              <a:noFill/>
                            </a:ln>
                            <a:solidFill>
                              <a:srgbClr val="0070C0"/>
                            </a:solidFill>
                            <a:effectLst/>
                            <a:uLnTx/>
                            <a:uFillTx/>
                            <a:latin typeface="Calibri"/>
                            <a:ea typeface="+mn-ea"/>
                            <a:cs typeface="+mn-cs"/>
                          </a:rPr>
                          <m:t>ciclos</m:t>
                        </m:r>
                        <m: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den>
                    </m:f>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0.48</m:t>
                    </m:r>
                    <m:f>
                      <m:fPr>
                        <m:ctrlP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Bytes</m:t>
                        </m:r>
                      </m:num>
                      <m:den>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ciclo</m:t>
                        </m:r>
                      </m:den>
                    </m:f>
                  </m:oMath>
                </a14:m>
                <a:endParaRPr kumimoji="0" lang="es-ES" sz="1600" b="0" i="0" u="none" strike="noStrike" kern="1200" cap="none" spc="0" normalizeH="0" baseline="0" noProof="0" dirty="0">
                  <a:ln>
                    <a:noFill/>
                  </a:ln>
                  <a:solidFill>
                    <a:srgbClr val="0070C0"/>
                  </a:solidFill>
                  <a:effectLst/>
                  <a:uLnTx/>
                  <a:uFillTx/>
                  <a:latin typeface="Calibri"/>
                  <a:ea typeface="+mn-ea"/>
                  <a:cs typeface="+mn-cs"/>
                </a:endParaRPr>
              </a:p>
              <a:p>
                <a:pPr marL="0" marR="1688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a:ea typeface="+mn-ea"/>
                  <a:cs typeface="+mn-cs"/>
                </a:endParaRPr>
              </a:p>
              <a:p>
                <a:pPr marL="0" marR="1688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a:ea typeface="+mn-ea"/>
                  <a:cs typeface="+mn-cs"/>
                </a:endParaRPr>
              </a:p>
              <a:p>
                <a:pPr marL="0" marR="1688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2" name="CuadroTexto 11">
                <a:extLst>
                  <a:ext uri="{FF2B5EF4-FFF2-40B4-BE49-F238E27FC236}">
                    <a16:creationId xmlns:a16="http://schemas.microsoft.com/office/drawing/2014/main" id="{24A0D140-6D77-489A-ADB5-E49D44F0BB3E}"/>
                  </a:ext>
                </a:extLst>
              </p:cNvPr>
              <p:cNvSpPr txBox="1">
                <a:spLocks noRot="1" noChangeAspect="1" noMove="1" noResize="1" noEditPoints="1" noAdjustHandles="1" noChangeArrowheads="1" noChangeShapeType="1" noTextEdit="1"/>
              </p:cNvSpPr>
              <p:nvPr/>
            </p:nvSpPr>
            <p:spPr>
              <a:xfrm>
                <a:off x="3745571" y="2705746"/>
                <a:ext cx="5615257" cy="2120068"/>
              </a:xfrm>
              <a:prstGeom prst="rect">
                <a:avLst/>
              </a:prstGeom>
              <a:blipFill>
                <a:blip r:embed="rId3"/>
                <a:stretch>
                  <a:fillRect t="-862"/>
                </a:stretch>
              </a:blipFill>
            </p:spPr>
            <p:txBody>
              <a:bodyPr/>
              <a:lstStyle/>
              <a:p>
                <a:r>
                  <a:rPr lang="es-HN">
                    <a:noFill/>
                  </a:rPr>
                  <a:t> </a:t>
                </a:r>
              </a:p>
            </p:txBody>
          </p:sp>
        </mc:Fallback>
      </mc:AlternateContent>
      <p:sp>
        <p:nvSpPr>
          <p:cNvPr id="14" name="CuadroTexto 13">
            <a:extLst>
              <a:ext uri="{FF2B5EF4-FFF2-40B4-BE49-F238E27FC236}">
                <a16:creationId xmlns:a16="http://schemas.microsoft.com/office/drawing/2014/main" id="{F3219103-0F0C-4446-BF09-35FEA7E63B42}"/>
              </a:ext>
            </a:extLst>
          </p:cNvPr>
          <p:cNvSpPr txBox="1"/>
          <p:nvPr/>
        </p:nvSpPr>
        <p:spPr>
          <a:xfrm>
            <a:off x="210909" y="5367379"/>
            <a:ext cx="8722180" cy="738664"/>
          </a:xfrm>
          <a:prstGeom prst="rect">
            <a:avLst/>
          </a:prstGeom>
          <a:noFill/>
        </p:spPr>
        <p:txBody>
          <a:bodyPr wrap="square">
            <a:spAutoFit/>
          </a:bodyPr>
          <a:lstStyle/>
          <a:p>
            <a:pPr marL="0" marR="1693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Aumentando el ancho de la memoria a dos palabras y el ancho del bus, se aumenta proporcionalmente el ancho de banda, y se reducen las componentes de la penalización por fallo que corresponden tanto al tiempo de acceso como al tiempo de transferencia. </a:t>
            </a:r>
          </a:p>
        </p:txBody>
      </p:sp>
    </p:spTree>
    <p:extLst>
      <p:ext uri="{BB962C8B-B14F-4D97-AF65-F5344CB8AC3E}">
        <p14:creationId xmlns:p14="http://schemas.microsoft.com/office/powerpoint/2010/main" val="389785204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F3CAD8-D116-4516-ACEA-9354A6D2278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82A790FD-21CB-467E-B4E7-6DA791824A9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D1D82044-28E5-4114-B41A-EC8F655E63C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CuadroTexto 5">
            <a:extLst>
              <a:ext uri="{FF2B5EF4-FFF2-40B4-BE49-F238E27FC236}">
                <a16:creationId xmlns:a16="http://schemas.microsoft.com/office/drawing/2014/main" id="{B87B940B-669D-4F83-9A8B-BCCC57CF0B24}"/>
              </a:ext>
            </a:extLst>
          </p:cNvPr>
          <p:cNvSpPr txBox="1"/>
          <p:nvPr/>
        </p:nvSpPr>
        <p:spPr>
          <a:xfrm>
            <a:off x="361765" y="217398"/>
            <a:ext cx="8420470" cy="2031325"/>
          </a:xfrm>
          <a:prstGeom prst="rect">
            <a:avLst/>
          </a:prstGeom>
          <a:noFill/>
        </p:spPr>
        <p:txBody>
          <a:bodyPr wrap="square">
            <a:spAutoFit/>
          </a:bodyPr>
          <a:lstStyle/>
          <a:p>
            <a:pPr marL="0" marR="1040" lvl="0" indent="0" algn="ctr"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Los chips de </a:t>
            </a:r>
            <a:r>
              <a:rPr kumimoji="0" lang="es-ES" sz="1800" b="0" i="0" u="none" strike="noStrike" kern="1200" cap="none" spc="0" normalizeH="0" baseline="0" noProof="0" dirty="0">
                <a:ln>
                  <a:noFill/>
                </a:ln>
                <a:solidFill>
                  <a:srgbClr val="0070C0"/>
                </a:solidFill>
                <a:effectLst/>
                <a:uLnTx/>
                <a:uFillTx/>
                <a:latin typeface="Calibri"/>
                <a:ea typeface="+mn-ea"/>
                <a:cs typeface="+mn-cs"/>
              </a:rPr>
              <a:t>memoria pueden ser organizados en bancos para leer o escribir muchas palabras en un solo tiempo de acceso en vez de leer o escribir una única palabra cada vez. Cada banco podría ser de una palabra de ancho de forma que el ancho del bus y la cache no necesiten cambiar, pero el envío de una dirección a varios bancos permite leerlos todos simultáneamente. Este esquema que se denomina entrelazado (Interleaving), tiene la ventaja de que se necesita esperar sólo la latencia de un único acceso a memoria.</a:t>
            </a:r>
          </a:p>
        </p:txBody>
      </p:sp>
      <p:pic>
        <p:nvPicPr>
          <p:cNvPr id="8" name="Imagen 7">
            <a:extLst>
              <a:ext uri="{FF2B5EF4-FFF2-40B4-BE49-F238E27FC236}">
                <a16:creationId xmlns:a16="http://schemas.microsoft.com/office/drawing/2014/main" id="{E4EC0F44-0804-4163-B93E-002A33A52CB3}"/>
              </a:ext>
            </a:extLst>
          </p:cNvPr>
          <p:cNvPicPr>
            <a:picLocks noChangeAspect="1"/>
          </p:cNvPicPr>
          <p:nvPr/>
        </p:nvPicPr>
        <p:blipFill>
          <a:blip r:embed="rId3"/>
          <a:stretch>
            <a:fillRect/>
          </a:stretch>
        </p:blipFill>
        <p:spPr>
          <a:xfrm>
            <a:off x="198964" y="2248723"/>
            <a:ext cx="3902520" cy="3429487"/>
          </a:xfrm>
          <a:prstGeom prst="rect">
            <a:avLst/>
          </a:prstGeom>
        </p:spPr>
      </p:pic>
      <mc:AlternateContent xmlns:mc="http://schemas.openxmlformats.org/markup-compatibility/2006" xmlns:a14="http://schemas.microsoft.com/office/drawing/2010/main">
        <mc:Choice Requires="a14">
          <p:sp>
            <p:nvSpPr>
              <p:cNvPr id="9" name="CuadroTexto 8">
                <a:extLst>
                  <a:ext uri="{FF2B5EF4-FFF2-40B4-BE49-F238E27FC236}">
                    <a16:creationId xmlns:a16="http://schemas.microsoft.com/office/drawing/2014/main" id="{E9331D5C-A258-4551-8F18-EF2B41E494E8}"/>
                  </a:ext>
                </a:extLst>
              </p:cNvPr>
              <p:cNvSpPr txBox="1"/>
              <p:nvPr/>
            </p:nvSpPr>
            <p:spPr>
              <a:xfrm>
                <a:off x="3745571" y="2705746"/>
                <a:ext cx="5615257" cy="2120068"/>
              </a:xfrm>
              <a:prstGeom prst="rect">
                <a:avLst/>
              </a:prstGeom>
              <a:noFill/>
            </p:spPr>
            <p:txBody>
              <a:bodyPr wrap="square">
                <a:spAutoFit/>
              </a:bodyPr>
              <a:lstStyle/>
              <a:p>
                <a:pPr marL="0" marR="1688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Calibri"/>
                    <a:ea typeface="+mn-ea"/>
                    <a:cs typeface="+mn-cs"/>
                  </a:rPr>
                  <a:t>La penalización por fallo sería: </a:t>
                </a:r>
              </a:p>
              <a:p>
                <a:pPr marL="0" marR="1688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m:rPr>
                        <m:nor/>
                      </m:rPr>
                      <a:rPr kumimoji="0" lang="es-ES" sz="1600" b="0" i="0" u="none" strike="noStrike" kern="1200" cap="none" spc="0" normalizeH="0" baseline="0" noProof="0" smtClean="0">
                        <a:ln>
                          <a:noFill/>
                        </a:ln>
                        <a:solidFill>
                          <a:srgbClr val="0070C0"/>
                        </a:solidFill>
                        <a:effectLst/>
                        <a:uLnTx/>
                        <a:uFillTx/>
                        <a:latin typeface="Calibri"/>
                        <a:ea typeface="+mn-ea"/>
                        <a:cs typeface="+mn-cs"/>
                      </a:rPr>
                      <m:t>1</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d>
                      <m:dPr>
                        <m:ctrlP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1</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15</m:t>
                        </m:r>
                      </m:e>
                    </m:d>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d>
                      <m:dPr>
                        <m:ctrlP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1</m:t>
                        </m:r>
                      </m:e>
                    </m:d>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 20 </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ciclos</m:t>
                    </m:r>
                  </m:oMath>
                </a14:m>
                <a:r>
                  <a:rPr kumimoji="0" lang="es-ES" sz="1600" b="0" i="0" u="none" strike="noStrike" kern="1200" cap="none" spc="0" normalizeH="0" baseline="0" noProof="0" dirty="0">
                    <a:ln>
                      <a:noFill/>
                    </a:ln>
                    <a:solidFill>
                      <a:srgbClr val="0070C0"/>
                    </a:solidFill>
                    <a:effectLst/>
                    <a:uLnTx/>
                    <a:uFillTx/>
                    <a:latin typeface="Calibri"/>
                    <a:ea typeface="+mn-ea"/>
                    <a:cs typeface="+mn-cs"/>
                  </a:rPr>
                  <a:t> de reloj del bus de memoria</a:t>
                </a:r>
              </a:p>
              <a:p>
                <a:pPr marL="0" marR="1688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Calibri"/>
                    <a:ea typeface="+mn-ea"/>
                    <a:cs typeface="+mn-cs"/>
                  </a:rPr>
                  <a:t>Ancho de Banda </a:t>
                </a:r>
                <a14:m>
                  <m:oMath xmlns:m="http://schemas.openxmlformats.org/officeDocument/2006/math">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f>
                      <m:fPr>
                        <m:ctrlP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m:rPr>
                            <m:nor/>
                          </m:rPr>
                          <a:rPr kumimoji="0" lang="es-ES" sz="1600" b="0" i="0" u="none" strike="noStrike" kern="1200" cap="none" spc="0" normalizeH="0" baseline="0" noProof="0" smtClean="0">
                            <a:ln>
                              <a:noFill/>
                            </a:ln>
                            <a:solidFill>
                              <a:srgbClr val="0070C0"/>
                            </a:solidFill>
                            <a:effectLst/>
                            <a:uLnTx/>
                            <a:uFillTx/>
                            <a:latin typeface="Calibri"/>
                            <a:ea typeface="+mn-ea"/>
                            <a:cs typeface="+mn-cs"/>
                          </a:rPr>
                          <m:t>4 </m:t>
                        </m:r>
                        <m:r>
                          <m:rPr>
                            <m:nor/>
                          </m:rPr>
                          <a:rPr kumimoji="0" lang="es-ES" sz="1600" b="0" i="0" u="none" strike="noStrike" kern="1200" cap="none" spc="0" normalizeH="0" baseline="0" noProof="0" smtClean="0">
                            <a:ln>
                              <a:noFill/>
                            </a:ln>
                            <a:solidFill>
                              <a:srgbClr val="0070C0"/>
                            </a:solidFill>
                            <a:effectLst/>
                            <a:uLnTx/>
                            <a:uFillTx/>
                            <a:latin typeface="Calibri"/>
                            <a:ea typeface="+mn-ea"/>
                            <a:cs typeface="+mn-cs"/>
                          </a:rPr>
                          <m:t>palabras</m:t>
                        </m:r>
                        <m:r>
                          <m:rPr>
                            <m:nor/>
                          </m:rPr>
                          <a:rPr kumimoji="0" lang="es-ES" sz="16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4 </m:t>
                        </m:r>
                        <m:f>
                          <m:fPr>
                            <m:ctrlP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Bytes</m:t>
                            </m:r>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num>
                          <m:den>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Palabra</m:t>
                            </m:r>
                          </m:den>
                        </m:f>
                      </m:num>
                      <m:den>
                        <m:r>
                          <m:rPr>
                            <m:nor/>
                          </m:rPr>
                          <a:rPr kumimoji="0" lang="es-ES" sz="16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20</m:t>
                        </m:r>
                        <m:r>
                          <m:rPr>
                            <m:nor/>
                          </m:rPr>
                          <a:rPr kumimoji="0" lang="es-ES" sz="16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600" b="0" i="0" u="none" strike="noStrike" kern="1200" cap="none" spc="0" normalizeH="0" baseline="0" noProof="0" smtClean="0">
                            <a:ln>
                              <a:noFill/>
                            </a:ln>
                            <a:solidFill>
                              <a:srgbClr val="0070C0"/>
                            </a:solidFill>
                            <a:effectLst/>
                            <a:uLnTx/>
                            <a:uFillTx/>
                            <a:latin typeface="Calibri"/>
                            <a:ea typeface="+mn-ea"/>
                            <a:cs typeface="+mn-cs"/>
                          </a:rPr>
                          <m:t>ciclos</m:t>
                        </m:r>
                        <m:r>
                          <m:rPr>
                            <m:nor/>
                          </m:rPr>
                          <a:rPr kumimoji="0" lang="es-ES" sz="16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den>
                    </m:f>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0.80</m:t>
                    </m:r>
                    <m:f>
                      <m:fPr>
                        <m:ctrlP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Bytes</m:t>
                        </m:r>
                      </m:num>
                      <m:den>
                        <m:r>
                          <m:rPr>
                            <m:nor/>
                          </m:rPr>
                          <a:rPr kumimoji="0" lang="es-ES" sz="16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ciclo</m:t>
                        </m:r>
                      </m:den>
                    </m:f>
                  </m:oMath>
                </a14:m>
                <a:endParaRPr kumimoji="0" lang="es-ES" sz="1600" b="0" i="0" u="none" strike="noStrike" kern="1200" cap="none" spc="0" normalizeH="0" baseline="0" noProof="0" dirty="0">
                  <a:ln>
                    <a:noFill/>
                  </a:ln>
                  <a:solidFill>
                    <a:srgbClr val="0070C0"/>
                  </a:solidFill>
                  <a:effectLst/>
                  <a:uLnTx/>
                  <a:uFillTx/>
                  <a:latin typeface="Calibri"/>
                  <a:ea typeface="+mn-ea"/>
                  <a:cs typeface="+mn-cs"/>
                </a:endParaRPr>
              </a:p>
              <a:p>
                <a:pPr marL="0" marR="1688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a:ea typeface="+mn-ea"/>
                  <a:cs typeface="+mn-cs"/>
                </a:endParaRPr>
              </a:p>
              <a:p>
                <a:pPr marL="0" marR="1688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a:ea typeface="+mn-ea"/>
                  <a:cs typeface="+mn-cs"/>
                </a:endParaRPr>
              </a:p>
              <a:p>
                <a:pPr marL="0" marR="16880" lvl="0" indent="0" algn="ctr"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9" name="CuadroTexto 8">
                <a:extLst>
                  <a:ext uri="{FF2B5EF4-FFF2-40B4-BE49-F238E27FC236}">
                    <a16:creationId xmlns:a16="http://schemas.microsoft.com/office/drawing/2014/main" id="{E9331D5C-A258-4551-8F18-EF2B41E494E8}"/>
                  </a:ext>
                </a:extLst>
              </p:cNvPr>
              <p:cNvSpPr txBox="1">
                <a:spLocks noRot="1" noChangeAspect="1" noMove="1" noResize="1" noEditPoints="1" noAdjustHandles="1" noChangeArrowheads="1" noChangeShapeType="1" noTextEdit="1"/>
              </p:cNvSpPr>
              <p:nvPr/>
            </p:nvSpPr>
            <p:spPr>
              <a:xfrm>
                <a:off x="3745571" y="2705746"/>
                <a:ext cx="5615257" cy="2120068"/>
              </a:xfrm>
              <a:prstGeom prst="rect">
                <a:avLst/>
              </a:prstGeom>
              <a:blipFill>
                <a:blip r:embed="rId4"/>
                <a:stretch>
                  <a:fillRect t="-862"/>
                </a:stretch>
              </a:blipFill>
            </p:spPr>
            <p:txBody>
              <a:bodyPr/>
              <a:lstStyle/>
              <a:p>
                <a:r>
                  <a:rPr lang="es-HN">
                    <a:noFill/>
                  </a:rPr>
                  <a:t> </a:t>
                </a:r>
              </a:p>
            </p:txBody>
          </p:sp>
        </mc:Fallback>
      </mc:AlternateContent>
      <p:sp>
        <p:nvSpPr>
          <p:cNvPr id="13" name="CuadroTexto 12">
            <a:extLst>
              <a:ext uri="{FF2B5EF4-FFF2-40B4-BE49-F238E27FC236}">
                <a16:creationId xmlns:a16="http://schemas.microsoft.com/office/drawing/2014/main" id="{8B39CBDC-961A-4CE3-98A8-FBE76F1C61F2}"/>
              </a:ext>
            </a:extLst>
          </p:cNvPr>
          <p:cNvSpPr txBox="1"/>
          <p:nvPr/>
        </p:nvSpPr>
        <p:spPr>
          <a:xfrm>
            <a:off x="565952" y="5735076"/>
            <a:ext cx="8012096" cy="738664"/>
          </a:xfrm>
          <a:prstGeom prst="rect">
            <a:avLst/>
          </a:prstGeom>
          <a:noFill/>
        </p:spPr>
        <p:txBody>
          <a:bodyPr wrap="square">
            <a:spAutoFit/>
          </a:bodyPr>
          <a:lstStyle/>
          <a:p>
            <a:pPr marL="0" marR="16920" lvl="0" indent="0" algn="ctr" defTabSz="914400" rtl="0" eaLnBrk="1" fontAlgn="auto" latinLnBrk="0" hangingPunct="1">
              <a:lnSpc>
                <a:spcPct val="100000"/>
              </a:lnSpc>
              <a:spcBef>
                <a:spcPts val="0"/>
              </a:spcBef>
              <a:spcAft>
                <a:spcPts val="0"/>
              </a:spcAft>
              <a:buClrTx/>
              <a:buSzTx/>
              <a:buFontTx/>
              <a:buNone/>
              <a:tabLst/>
              <a:defRPr/>
            </a:pPr>
            <a:r>
              <a:rPr kumimoji="0" lang="es-HN" sz="1400" b="1" i="0" u="none" strike="noStrike" kern="1200" cap="none" spc="0" normalizeH="0" baseline="0" noProof="0" dirty="0">
                <a:ln>
                  <a:noFill/>
                </a:ln>
                <a:solidFill>
                  <a:srgbClr val="C00000"/>
                </a:solidFill>
                <a:effectLst/>
                <a:uLnTx/>
                <a:uFillTx/>
                <a:latin typeface="Calibri"/>
                <a:ea typeface="+mn-ea"/>
                <a:cs typeface="+mn-cs"/>
              </a:rPr>
              <a:t>Los </a:t>
            </a:r>
            <a:r>
              <a:rPr kumimoji="0" lang="es-ES" sz="1400" b="1" i="0" u="none" strike="noStrike" kern="1200" cap="none" spc="0" normalizeH="0" baseline="0" noProof="0" dirty="0">
                <a:ln>
                  <a:noFill/>
                </a:ln>
                <a:solidFill>
                  <a:srgbClr val="C00000"/>
                </a:solidFill>
                <a:effectLst/>
                <a:uLnTx/>
                <a:uFillTx/>
                <a:latin typeface="Calibri"/>
                <a:ea typeface="+mn-ea"/>
                <a:cs typeface="+mn-cs"/>
              </a:rPr>
              <a:t>bancos son también valiosos para las escrituras. Cada banco puede escribir independientemente, cuadriplicando el ancho de banda de las escrituras y proporcionando menos paradas en una cache de escritura directa.</a:t>
            </a:r>
          </a:p>
        </p:txBody>
      </p:sp>
    </p:spTree>
    <p:extLst>
      <p:ext uri="{BB962C8B-B14F-4D97-AF65-F5344CB8AC3E}">
        <p14:creationId xmlns:p14="http://schemas.microsoft.com/office/powerpoint/2010/main" val="169569002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E9BB521-BA76-4034-B848-09EE449E1B1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9D7F0176-10BB-4E46-97CA-091A75C3DD2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053BBF84-9B3B-4408-B383-E498B31D55D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6" name="Imagen 5">
            <a:extLst>
              <a:ext uri="{FF2B5EF4-FFF2-40B4-BE49-F238E27FC236}">
                <a16:creationId xmlns:a16="http://schemas.microsoft.com/office/drawing/2014/main" id="{549ED8AD-B201-472E-9039-3E1B0BB37695}"/>
              </a:ext>
            </a:extLst>
          </p:cNvPr>
          <p:cNvPicPr>
            <a:picLocks noChangeAspect="1"/>
          </p:cNvPicPr>
          <p:nvPr/>
        </p:nvPicPr>
        <p:blipFill>
          <a:blip r:embed="rId2"/>
          <a:stretch>
            <a:fillRect/>
          </a:stretch>
        </p:blipFill>
        <p:spPr>
          <a:xfrm>
            <a:off x="53788" y="329905"/>
            <a:ext cx="9036424" cy="4491318"/>
          </a:xfrm>
          <a:prstGeom prst="rect">
            <a:avLst/>
          </a:prstGeom>
        </p:spPr>
      </p:pic>
      <p:sp>
        <p:nvSpPr>
          <p:cNvPr id="8" name="CuadroTexto 7">
            <a:extLst>
              <a:ext uri="{FF2B5EF4-FFF2-40B4-BE49-F238E27FC236}">
                <a16:creationId xmlns:a16="http://schemas.microsoft.com/office/drawing/2014/main" id="{BFDBC88B-F9CD-4E8A-85B2-B2EB1C842F4F}"/>
              </a:ext>
            </a:extLst>
          </p:cNvPr>
          <p:cNvSpPr txBox="1"/>
          <p:nvPr/>
        </p:nvSpPr>
        <p:spPr>
          <a:xfrm>
            <a:off x="1158240" y="5241171"/>
            <a:ext cx="6827519"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Hasta 1996, la capacidad de las DRAM se cuadruplicaba cada tres años aproximadamente, y desde entonces el aumento es mucho menor.</a:t>
            </a:r>
          </a:p>
        </p:txBody>
      </p:sp>
    </p:spTree>
    <p:extLst>
      <p:ext uri="{BB962C8B-B14F-4D97-AF65-F5344CB8AC3E}">
        <p14:creationId xmlns:p14="http://schemas.microsoft.com/office/powerpoint/2010/main" val="340284782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A38D36-A49D-4E2C-9B17-1D1E60842F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5D716932-63E0-401C-9252-E643D417D21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763C18AA-1CA0-458F-A5B4-7C8E6B06787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5" name="Diagrama 4">
            <a:extLst>
              <a:ext uri="{FF2B5EF4-FFF2-40B4-BE49-F238E27FC236}">
                <a16:creationId xmlns:a16="http://schemas.microsoft.com/office/drawing/2014/main" id="{9538965E-B533-43B7-8AB5-F9534FF56D55}"/>
              </a:ext>
            </a:extLst>
          </p:cNvPr>
          <p:cNvGraphicFramePr/>
          <p:nvPr/>
        </p:nvGraphicFramePr>
        <p:xfrm>
          <a:off x="84405" y="28135"/>
          <a:ext cx="8947053" cy="65110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7B164759-237B-4EAF-BDD0-EDF67AB270F4}"/>
              </a:ext>
            </a:extLst>
          </p:cNvPr>
          <p:cNvSpPr txBox="1"/>
          <p:nvPr/>
        </p:nvSpPr>
        <p:spPr>
          <a:xfrm>
            <a:off x="2445060" y="381739"/>
            <a:ext cx="6128216"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4BACC6">
                    <a:lumMod val="50000"/>
                  </a:srgbClr>
                </a:solidFill>
                <a:effectLst/>
                <a:uLnTx/>
                <a:uFillTx/>
                <a:latin typeface="Calibri"/>
                <a:ea typeface="+mn-ea"/>
                <a:cs typeface="+mn-cs"/>
              </a:rPr>
              <a:t>EVALUACIÓN Y MEJORA DE LAS PRESTACIONES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2400" b="1" i="0" u="none" strike="noStrike" kern="1200" cap="none" spc="0" normalizeH="0" baseline="0" noProof="0" dirty="0">
                <a:ln>
                  <a:noFill/>
                </a:ln>
                <a:solidFill>
                  <a:srgbClr val="4BACC6">
                    <a:lumMod val="50000"/>
                  </a:srgbClr>
                </a:solidFill>
                <a:effectLst/>
                <a:uLnTx/>
                <a:uFillTx/>
                <a:latin typeface="Calibri"/>
                <a:ea typeface="+mn-ea"/>
                <a:cs typeface="+mn-cs"/>
              </a:rPr>
              <a:t>DE LA CACHE</a:t>
            </a:r>
          </a:p>
        </p:txBody>
      </p:sp>
    </p:spTree>
    <p:extLst>
      <p:ext uri="{BB962C8B-B14F-4D97-AF65-F5344CB8AC3E}">
        <p14:creationId xmlns:p14="http://schemas.microsoft.com/office/powerpoint/2010/main" val="14518790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B52E59B-719E-4D57-AB0C-8FDD3D1FC32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6A5DCAD8-3853-47C8-AEF1-6DC6E159F48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5B83426D-248C-40F8-AC1A-AFF139B984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CuadroTexto 5">
            <a:extLst>
              <a:ext uri="{FF2B5EF4-FFF2-40B4-BE49-F238E27FC236}">
                <a16:creationId xmlns:a16="http://schemas.microsoft.com/office/drawing/2014/main" id="{43BFCB63-2B44-429C-8451-46A173F2B948}"/>
              </a:ext>
            </a:extLst>
          </p:cNvPr>
          <p:cNvSpPr txBox="1"/>
          <p:nvPr/>
        </p:nvSpPr>
        <p:spPr>
          <a:xfrm>
            <a:off x="457200" y="524077"/>
            <a:ext cx="8312331"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C00000"/>
                </a:solidFill>
                <a:effectLst/>
                <a:uLnTx/>
                <a:uFillTx/>
                <a:latin typeface="Calibri"/>
                <a:ea typeface="+mn-ea"/>
                <a:cs typeface="+mn-cs"/>
              </a:rPr>
              <a:t>Tiempo CPU = (Ciclos de reloj de la ejecución de la CPU + </a:t>
            </a:r>
            <a:r>
              <a:rPr kumimoji="0" lang="es-HN" sz="1200" b="1" i="0" u="none" strike="noStrike" kern="1200" cap="none" spc="0" normalizeH="0" baseline="0" noProof="0" dirty="0">
                <a:ln>
                  <a:noFill/>
                </a:ln>
                <a:solidFill>
                  <a:srgbClr val="C00000"/>
                </a:solidFill>
                <a:effectLst/>
                <a:uLnTx/>
                <a:uFillTx/>
                <a:latin typeface="Calibri"/>
                <a:ea typeface="+mn-ea"/>
                <a:cs typeface="+mn-cs"/>
              </a:rPr>
              <a:t>Ciclos de reloj de parada debido a la memoria) x </a:t>
            </a:r>
            <a:r>
              <a:rPr kumimoji="0" lang="es-ES" sz="1200" b="1" i="0" u="none" strike="noStrike" kern="1200" cap="none" spc="0" normalizeH="0" baseline="0" noProof="0" dirty="0">
                <a:ln>
                  <a:noFill/>
                </a:ln>
                <a:solidFill>
                  <a:srgbClr val="C00000"/>
                </a:solidFill>
                <a:effectLst/>
                <a:uLnTx/>
                <a:uFillTx/>
                <a:latin typeface="Calibri"/>
                <a:ea typeface="+mn-ea"/>
                <a:cs typeface="+mn-cs"/>
              </a:rPr>
              <a:t>Tiempo ciclo de reloj</a:t>
            </a:r>
          </a:p>
        </p:txBody>
      </p:sp>
      <p:sp>
        <p:nvSpPr>
          <p:cNvPr id="8" name="CuadroTexto 7">
            <a:extLst>
              <a:ext uri="{FF2B5EF4-FFF2-40B4-BE49-F238E27FC236}">
                <a16:creationId xmlns:a16="http://schemas.microsoft.com/office/drawing/2014/main" id="{F8FD6B16-B1D5-42A6-B840-C08D64449DD1}"/>
              </a:ext>
            </a:extLst>
          </p:cNvPr>
          <p:cNvSpPr txBox="1"/>
          <p:nvPr/>
        </p:nvSpPr>
        <p:spPr>
          <a:xfrm>
            <a:off x="474617" y="1184256"/>
            <a:ext cx="819476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1" i="0" u="none" strike="noStrike" kern="1200" cap="none" spc="0" normalizeH="0" baseline="0" noProof="0" dirty="0">
                <a:ln>
                  <a:noFill/>
                </a:ln>
                <a:solidFill>
                  <a:srgbClr val="C00000"/>
                </a:solidFill>
                <a:effectLst/>
                <a:uLnTx/>
                <a:uFillTx/>
                <a:latin typeface="Calibri"/>
                <a:ea typeface="+mn-ea"/>
                <a:cs typeface="+mn-cs"/>
              </a:rPr>
              <a:t>Ciclos de reloj de parada debido a la memoria = Ciclos de reloj de parada por lecturas + Ciclos de reloj de parada por escrituras</a:t>
            </a:r>
          </a:p>
        </p:txBody>
      </p:sp>
      <p:sp>
        <p:nvSpPr>
          <p:cNvPr id="10" name="CuadroTexto 9">
            <a:extLst>
              <a:ext uri="{FF2B5EF4-FFF2-40B4-BE49-F238E27FC236}">
                <a16:creationId xmlns:a16="http://schemas.microsoft.com/office/drawing/2014/main" id="{DAB882E7-687A-4107-B8A9-A43AAEF9878E}"/>
              </a:ext>
            </a:extLst>
          </p:cNvPr>
          <p:cNvSpPr txBox="1"/>
          <p:nvPr/>
        </p:nvSpPr>
        <p:spPr>
          <a:xfrm>
            <a:off x="816422" y="1662216"/>
            <a:ext cx="7585167" cy="923330"/>
          </a:xfrm>
          <a:prstGeom prst="rect">
            <a:avLst/>
          </a:prstGeom>
          <a:solidFill>
            <a:srgbClr val="0070C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a:ea typeface="+mn-ea"/>
                <a:cs typeface="+mn-cs"/>
              </a:rPr>
              <a:t>Los ciclos de reloj de parada por lecturas pueden ser definidos en términos del número de accesos de lectura por programa, de la penalización por fallos en ciclos de reloj para una lectura y de la frecuencia de fallos de las lecturas:</a:t>
            </a:r>
          </a:p>
        </p:txBody>
      </p:sp>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C3D1AD66-925E-4CED-AE7D-9C67531AB753}"/>
                  </a:ext>
                </a:extLst>
              </p:cNvPr>
              <p:cNvSpPr txBox="1"/>
              <p:nvPr/>
            </p:nvSpPr>
            <p:spPr>
              <a:xfrm>
                <a:off x="222900" y="2934164"/>
                <a:ext cx="8772209" cy="43742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Ciclos</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Reloj</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de</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Parada</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por</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Lecturas</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 =</m:t>
                      </m:r>
                      <m:f>
                        <m:fPr>
                          <m:ctrlPr>
                            <a:rPr kumimoji="0" lang="es-ES" sz="1400" b="1" i="1" u="none" strike="noStrike" kern="1200" cap="none" spc="0" normalizeH="0" baseline="0" noProof="0" smtClean="0">
                              <a:ln>
                                <a:noFill/>
                              </a:ln>
                              <a:solidFill>
                                <a:srgbClr val="C00000"/>
                              </a:solidFill>
                              <a:effectLst/>
                              <a:uLnTx/>
                              <a:uFillTx/>
                              <a:latin typeface="Cambria Math" panose="02040503050406030204" pitchFamily="18" charset="0"/>
                              <a:ea typeface="Cambria Math" panose="02040503050406030204" pitchFamily="18" charset="0"/>
                              <a:cs typeface="+mn-cs"/>
                            </a:rPr>
                          </m:ctrlPr>
                        </m:fPr>
                        <m:num>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N</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ú</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mero</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lecturas</m:t>
                          </m:r>
                        </m:num>
                        <m:den>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Programa</m:t>
                          </m:r>
                        </m:den>
                      </m:f>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Frecuencia</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fallos</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por</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lecturas</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Penalizaci</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ó</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n</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por</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fallo</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lectura</m:t>
                      </m:r>
                    </m:oMath>
                  </m:oMathPara>
                </a14:m>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mc:Choice>
        <mc:Fallback xmlns="">
          <p:sp>
            <p:nvSpPr>
              <p:cNvPr id="13" name="CuadroTexto 12">
                <a:extLst>
                  <a:ext uri="{FF2B5EF4-FFF2-40B4-BE49-F238E27FC236}">
                    <a16:creationId xmlns:a16="http://schemas.microsoft.com/office/drawing/2014/main" id="{C3D1AD66-925E-4CED-AE7D-9C67531AB753}"/>
                  </a:ext>
                </a:extLst>
              </p:cNvPr>
              <p:cNvSpPr txBox="1">
                <a:spLocks noRot="1" noChangeAspect="1" noMove="1" noResize="1" noEditPoints="1" noAdjustHandles="1" noChangeArrowheads="1" noChangeShapeType="1" noTextEdit="1"/>
              </p:cNvSpPr>
              <p:nvPr/>
            </p:nvSpPr>
            <p:spPr>
              <a:xfrm>
                <a:off x="222900" y="2934164"/>
                <a:ext cx="8772209" cy="437427"/>
              </a:xfrm>
              <a:prstGeom prst="rect">
                <a:avLst/>
              </a:prstGeom>
              <a:blipFill>
                <a:blip r:embed="rId2"/>
                <a:stretch>
                  <a:fillRect l="-69" t="-2778" b="-13889"/>
                </a:stretch>
              </a:blipFill>
            </p:spPr>
            <p:txBody>
              <a:bodyPr/>
              <a:lstStyle/>
              <a:p>
                <a:r>
                  <a:rPr lang="es-HN">
                    <a:noFill/>
                  </a:rPr>
                  <a:t> </a:t>
                </a:r>
              </a:p>
            </p:txBody>
          </p:sp>
        </mc:Fallback>
      </mc:AlternateContent>
      <p:sp>
        <p:nvSpPr>
          <p:cNvPr id="15" name="CuadroTexto 14">
            <a:extLst>
              <a:ext uri="{FF2B5EF4-FFF2-40B4-BE49-F238E27FC236}">
                <a16:creationId xmlns:a16="http://schemas.microsoft.com/office/drawing/2014/main" id="{89C0627F-3A13-4476-8CA6-6E08862E79CD}"/>
              </a:ext>
            </a:extLst>
          </p:cNvPr>
          <p:cNvSpPr txBox="1"/>
          <p:nvPr/>
        </p:nvSpPr>
        <p:spPr>
          <a:xfrm>
            <a:off x="552987" y="3665564"/>
            <a:ext cx="8112034" cy="1477328"/>
          </a:xfrm>
          <a:prstGeom prst="rect">
            <a:avLst/>
          </a:prstGeom>
          <a:solidFill>
            <a:srgbClr val="0070C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a:ea typeface="+mn-ea"/>
                <a:cs typeface="+mn-cs"/>
              </a:rPr>
              <a:t>Las escrituras son más complicadas. Para la técnica de </a:t>
            </a:r>
            <a:r>
              <a:rPr kumimoji="0" lang="es-ES" sz="1800" b="1" i="0" u="sng" strike="noStrike" kern="1200" cap="none" spc="0" normalizeH="0" baseline="0" noProof="0" dirty="0">
                <a:ln>
                  <a:noFill/>
                </a:ln>
                <a:solidFill>
                  <a:prstClr val="white"/>
                </a:solidFill>
                <a:effectLst/>
                <a:uLnTx/>
                <a:uFillTx/>
                <a:latin typeface="Calibri"/>
                <a:ea typeface="+mn-ea"/>
                <a:cs typeface="+mn-cs"/>
              </a:rPr>
              <a:t>escritura directa</a:t>
            </a:r>
            <a:r>
              <a:rPr kumimoji="0" lang="es-ES" sz="1800" b="0" i="0" u="none" strike="noStrike" kern="1200" cap="none" spc="0" normalizeH="0" baseline="0" noProof="0" dirty="0">
                <a:ln>
                  <a:noFill/>
                </a:ln>
                <a:solidFill>
                  <a:prstClr val="white"/>
                </a:solidFill>
                <a:effectLst/>
                <a:uLnTx/>
                <a:uFillTx/>
                <a:latin typeface="Calibri"/>
                <a:ea typeface="+mn-ea"/>
                <a:cs typeface="+mn-cs"/>
              </a:rPr>
              <a:t>, tenemos</a:t>
            </a:r>
          </a:p>
          <a:p>
            <a:pPr marL="0" marR="102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a:ea typeface="+mn-ea"/>
                <a:cs typeface="+mn-cs"/>
              </a:rPr>
              <a:t>dos fuentes que originan paradas: los fallos de escritura, los cuales normalmente requieren que se busque el bloque antes de continuar la escritura, y las paradas debidas al búfer de escritura, las cuales se producen cuando el búfer de escritura está lleno y aparece una nueva escritura.</a:t>
            </a:r>
          </a:p>
        </p:txBody>
      </p:sp>
      <mc:AlternateContent xmlns:mc="http://schemas.openxmlformats.org/markup-compatibility/2006" xmlns:a14="http://schemas.microsoft.com/office/drawing/2010/main">
        <mc:Choice Requires="a14">
          <p:sp>
            <p:nvSpPr>
              <p:cNvPr id="18" name="CuadroTexto 17">
                <a:extLst>
                  <a:ext uri="{FF2B5EF4-FFF2-40B4-BE49-F238E27FC236}">
                    <a16:creationId xmlns:a16="http://schemas.microsoft.com/office/drawing/2014/main" id="{E1AA049F-4ED0-43E5-987E-93A38D84650F}"/>
                  </a:ext>
                </a:extLst>
              </p:cNvPr>
              <p:cNvSpPr txBox="1"/>
              <p:nvPr/>
            </p:nvSpPr>
            <p:spPr>
              <a:xfrm>
                <a:off x="67754" y="5504679"/>
                <a:ext cx="9008492" cy="4023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Ciclos</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de</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Bloqueo</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por</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escritura</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 =</m:t>
                      </m:r>
                      <m:d>
                        <m:dPr>
                          <m:ctrlPr>
                            <a:rPr kumimoji="0" lang="es-ES" sz="1300" b="1" i="1" u="none" strike="noStrike" kern="1200" cap="none" spc="0" normalizeH="0" baseline="0" noProof="0" smtClean="0">
                              <a:ln>
                                <a:noFill/>
                              </a:ln>
                              <a:solidFill>
                                <a:srgbClr val="C00000"/>
                              </a:solidFill>
                              <a:effectLst/>
                              <a:uLnTx/>
                              <a:uFillTx/>
                              <a:latin typeface="Cambria Math" panose="02040503050406030204" pitchFamily="18" charset="0"/>
                              <a:ea typeface="Cambria Math" panose="02040503050406030204" pitchFamily="18" charset="0"/>
                              <a:cs typeface="+mn-cs"/>
                            </a:rPr>
                          </m:ctrlPr>
                        </m:dPr>
                        <m:e>
                          <m:f>
                            <m:fPr>
                              <m:ctrlPr>
                                <a:rPr kumimoji="0" lang="es-ES" sz="1300" b="1" i="1" u="none" strike="noStrike" kern="1200" cap="none" spc="0" normalizeH="0" baseline="0" noProof="0" smtClean="0">
                                  <a:ln>
                                    <a:noFill/>
                                  </a:ln>
                                  <a:solidFill>
                                    <a:srgbClr val="C00000"/>
                                  </a:solidFill>
                                  <a:effectLst/>
                                  <a:uLnTx/>
                                  <a:uFillTx/>
                                  <a:latin typeface="Cambria Math" panose="02040503050406030204" pitchFamily="18" charset="0"/>
                                  <a:ea typeface="Cambria Math" panose="02040503050406030204" pitchFamily="18" charset="0"/>
                                  <a:cs typeface="+mn-cs"/>
                                </a:rPr>
                              </m:ctrlPr>
                            </m:fPr>
                            <m:num>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Escrituras</m:t>
                              </m:r>
                            </m:num>
                            <m:den>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Programa</m:t>
                              </m:r>
                            </m:den>
                          </m:f>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Frecuencia</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fallos</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escritura</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Penalizaci</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ó</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n</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fallo</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escritura</m:t>
                          </m:r>
                        </m:e>
                      </m:d>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Bloqueo</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b</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ú</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fer</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escritura</m:t>
                      </m:r>
                    </m:oMath>
                  </m:oMathPara>
                </a14:m>
                <a:endParaRPr kumimoji="0" lang="es-HN" sz="1300" b="1" i="0" u="none" strike="noStrike" kern="1200" cap="none" spc="0" normalizeH="0" baseline="0" noProof="0" dirty="0">
                  <a:ln>
                    <a:noFill/>
                  </a:ln>
                  <a:solidFill>
                    <a:srgbClr val="C00000"/>
                  </a:solidFill>
                  <a:effectLst/>
                  <a:uLnTx/>
                  <a:uFillTx/>
                  <a:latin typeface="Calibri"/>
                  <a:ea typeface="+mn-ea"/>
                  <a:cs typeface="+mn-cs"/>
                </a:endParaRPr>
              </a:p>
            </p:txBody>
          </p:sp>
        </mc:Choice>
        <mc:Fallback xmlns="">
          <p:sp>
            <p:nvSpPr>
              <p:cNvPr id="18" name="CuadroTexto 17">
                <a:extLst>
                  <a:ext uri="{FF2B5EF4-FFF2-40B4-BE49-F238E27FC236}">
                    <a16:creationId xmlns:a16="http://schemas.microsoft.com/office/drawing/2014/main" id="{E1AA049F-4ED0-43E5-987E-93A38D84650F}"/>
                  </a:ext>
                </a:extLst>
              </p:cNvPr>
              <p:cNvSpPr txBox="1">
                <a:spLocks noRot="1" noChangeAspect="1" noMove="1" noResize="1" noEditPoints="1" noAdjustHandles="1" noChangeArrowheads="1" noChangeShapeType="1" noTextEdit="1"/>
              </p:cNvSpPr>
              <p:nvPr/>
            </p:nvSpPr>
            <p:spPr>
              <a:xfrm>
                <a:off x="67754" y="5504679"/>
                <a:ext cx="9008492" cy="402354"/>
              </a:xfrm>
              <a:prstGeom prst="rect">
                <a:avLst/>
              </a:prstGeom>
              <a:blipFill>
                <a:blip r:embed="rId3"/>
                <a:stretch>
                  <a:fillRect t="-3030" b="-15152"/>
                </a:stretch>
              </a:blipFill>
            </p:spPr>
            <p:txBody>
              <a:bodyPr/>
              <a:lstStyle/>
              <a:p>
                <a:r>
                  <a:rPr lang="es-HN">
                    <a:noFill/>
                  </a:rPr>
                  <a:t> </a:t>
                </a:r>
              </a:p>
            </p:txBody>
          </p:sp>
        </mc:Fallback>
      </mc:AlternateContent>
    </p:spTree>
    <p:extLst>
      <p:ext uri="{BB962C8B-B14F-4D97-AF65-F5344CB8AC3E}">
        <p14:creationId xmlns:p14="http://schemas.microsoft.com/office/powerpoint/2010/main" val="157768739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9F8B199-96C2-4700-8EC7-AE686EE0DE4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D3481A9D-4EFC-4D89-A0E9-4EB6F9FA41D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068C1216-FEC9-4992-AD90-BE91E8FCC3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CuadroTexto 5">
            <a:extLst>
              <a:ext uri="{FF2B5EF4-FFF2-40B4-BE49-F238E27FC236}">
                <a16:creationId xmlns:a16="http://schemas.microsoft.com/office/drawing/2014/main" id="{0A42E634-FCB1-4754-8F86-F9B5AAC16890}"/>
              </a:ext>
            </a:extLst>
          </p:cNvPr>
          <p:cNvSpPr txBox="1"/>
          <p:nvPr/>
        </p:nvSpPr>
        <p:spPr>
          <a:xfrm>
            <a:off x="291737" y="226648"/>
            <a:ext cx="8560526" cy="2308324"/>
          </a:xfrm>
          <a:prstGeom prst="rect">
            <a:avLst/>
          </a:prstGeom>
          <a:noFill/>
        </p:spPr>
        <p:txBody>
          <a:bodyPr wrap="square">
            <a:spAutoFit/>
          </a:bodyPr>
          <a:lstStyle/>
          <a:p>
            <a:pPr marL="0" marR="103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Debido a que las paradas del búfer de escritura dependen de la concentración de escrituras a lo largo del tiempo, y no precisamente de la frecuencia, no es posible proporcionar una ecuación sencilla que calcule tales penalizaciones. </a:t>
            </a:r>
            <a:r>
              <a:rPr kumimoji="0" lang="es-HN" sz="1800" b="0" i="0" u="none" strike="noStrike" kern="1200" cap="none" spc="0" normalizeH="0" baseline="0" noProof="0" dirty="0">
                <a:ln>
                  <a:noFill/>
                </a:ln>
                <a:solidFill>
                  <a:srgbClr val="0070C0"/>
                </a:solidFill>
                <a:effectLst/>
                <a:uLnTx/>
                <a:uFillTx/>
                <a:latin typeface="Calibri"/>
                <a:ea typeface="+mn-ea"/>
                <a:cs typeface="+mn-cs"/>
              </a:rPr>
              <a:t>Afortuna</a:t>
            </a:r>
            <a:r>
              <a:rPr kumimoji="0" lang="es-ES" sz="1800" b="0" i="0" u="none" strike="noStrike" kern="1200" cap="none" spc="0" normalizeH="0" baseline="0" noProof="0" dirty="0">
                <a:ln>
                  <a:noFill/>
                </a:ln>
                <a:solidFill>
                  <a:srgbClr val="0070C0"/>
                </a:solidFill>
                <a:effectLst/>
                <a:uLnTx/>
                <a:uFillTx/>
                <a:latin typeface="Calibri"/>
                <a:ea typeface="+mn-ea"/>
                <a:cs typeface="+mn-cs"/>
              </a:rPr>
              <a:t>damente, en los sistemas que disponen de un búfer de escritura de tamaño </a:t>
            </a:r>
            <a:r>
              <a:rPr kumimoji="0" lang="es-HN" sz="1800" b="0" i="0" u="none" strike="noStrike" kern="1200" cap="none" spc="0" normalizeH="0" baseline="0" noProof="0" dirty="0">
                <a:ln>
                  <a:noFill/>
                </a:ln>
                <a:solidFill>
                  <a:srgbClr val="0070C0"/>
                </a:solidFill>
                <a:effectLst/>
                <a:uLnTx/>
                <a:uFillTx/>
                <a:latin typeface="Calibri"/>
                <a:ea typeface="+mn-ea"/>
                <a:cs typeface="+mn-cs"/>
              </a:rPr>
              <a:t>razonable las </a:t>
            </a:r>
            <a:r>
              <a:rPr kumimoji="0" lang="es-ES" sz="1800" b="0" i="0" u="none" strike="noStrike" kern="1200" cap="none" spc="0" normalizeH="0" baseline="0" noProof="0" dirty="0">
                <a:ln>
                  <a:noFill/>
                </a:ln>
                <a:solidFill>
                  <a:srgbClr val="0070C0"/>
                </a:solidFill>
                <a:effectLst/>
                <a:uLnTx/>
                <a:uFillTx/>
                <a:latin typeface="Calibri"/>
                <a:ea typeface="+mn-ea"/>
                <a:cs typeface="+mn-cs"/>
              </a:rPr>
              <a:t>penalizaciones originadas por el búfer de escritura serán pequeñas, y se pueden </a:t>
            </a:r>
            <a:r>
              <a:rPr kumimoji="0" lang="es-HN" sz="1800" b="0" i="0" u="none" strike="noStrike" kern="1200" cap="none" spc="0" normalizeH="0" baseline="0" noProof="0" dirty="0">
                <a:ln>
                  <a:noFill/>
                </a:ln>
                <a:solidFill>
                  <a:srgbClr val="0070C0"/>
                </a:solidFill>
                <a:effectLst/>
                <a:uLnTx/>
                <a:uFillTx/>
                <a:latin typeface="Calibri"/>
                <a:ea typeface="+mn-ea"/>
                <a:cs typeface="+mn-cs"/>
              </a:rPr>
              <a:t>ignorar sin peligro alguno.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9" name="CuadroTexto 8">
                <a:extLst>
                  <a:ext uri="{FF2B5EF4-FFF2-40B4-BE49-F238E27FC236}">
                    <a16:creationId xmlns:a16="http://schemas.microsoft.com/office/drawing/2014/main" id="{4E9D3DD1-DFCA-43A8-91A1-F31487C0AB90}"/>
                  </a:ext>
                </a:extLst>
              </p:cNvPr>
              <p:cNvSpPr txBox="1"/>
              <p:nvPr/>
            </p:nvSpPr>
            <p:spPr>
              <a:xfrm>
                <a:off x="1054657" y="3531718"/>
                <a:ext cx="7034682" cy="4023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Ciclos</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de</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Bloqueo</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debidos</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a</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memoria</m:t>
                      </m:r>
                      <m:r>
                        <m:rPr>
                          <m:nor/>
                        </m:rPr>
                        <a:rPr kumimoji="0" lang="es-ES" sz="1300" b="1" i="0" u="none" strike="noStrike" kern="1200" cap="none" spc="0" normalizeH="0" baseline="0" noProof="0" smtClean="0">
                          <a:ln>
                            <a:noFill/>
                          </a:ln>
                          <a:solidFill>
                            <a:srgbClr val="C00000"/>
                          </a:solidFill>
                          <a:effectLst/>
                          <a:uLnTx/>
                          <a:uFillTx/>
                          <a:latin typeface="Calibri"/>
                          <a:ea typeface="+mn-ea"/>
                          <a:cs typeface="+mn-cs"/>
                        </a:rPr>
                        <m:t> =</m:t>
                      </m:r>
                      <m:d>
                        <m:dPr>
                          <m:ctrlPr>
                            <a:rPr kumimoji="0" lang="es-ES" sz="1300" b="1" i="1" u="none" strike="noStrike" kern="1200" cap="none" spc="0" normalizeH="0" baseline="0" noProof="0" smtClean="0">
                              <a:ln>
                                <a:noFill/>
                              </a:ln>
                              <a:solidFill>
                                <a:srgbClr val="C00000"/>
                              </a:solidFill>
                              <a:effectLst/>
                              <a:uLnTx/>
                              <a:uFillTx/>
                              <a:latin typeface="Cambria Math" panose="02040503050406030204" pitchFamily="18" charset="0"/>
                              <a:ea typeface="Cambria Math" panose="02040503050406030204" pitchFamily="18" charset="0"/>
                              <a:cs typeface="+mn-cs"/>
                            </a:rPr>
                          </m:ctrlPr>
                        </m:dPr>
                        <m:e>
                          <m:f>
                            <m:fPr>
                              <m:ctrlPr>
                                <a:rPr kumimoji="0" lang="es-ES" sz="1300" b="1" i="1" u="none" strike="noStrike" kern="1200" cap="none" spc="0" normalizeH="0" baseline="0" noProof="0" smtClean="0">
                                  <a:ln>
                                    <a:noFill/>
                                  </a:ln>
                                  <a:solidFill>
                                    <a:srgbClr val="C00000"/>
                                  </a:solidFill>
                                  <a:effectLst/>
                                  <a:uLnTx/>
                                  <a:uFillTx/>
                                  <a:latin typeface="Cambria Math" panose="02040503050406030204" pitchFamily="18" charset="0"/>
                                  <a:ea typeface="Cambria Math" panose="02040503050406030204" pitchFamily="18" charset="0"/>
                                  <a:cs typeface="+mn-cs"/>
                                </a:rPr>
                              </m:ctrlPr>
                            </m:fPr>
                            <m:num>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Accesos</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a</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memoria</m:t>
                              </m:r>
                            </m:num>
                            <m:den>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Programa</m:t>
                              </m:r>
                            </m:den>
                          </m:f>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Frecuencia</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fallos</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m:t>
                          </m:r>
                          <m:r>
                            <m:rPr>
                              <m:nor/>
                            </m:rPr>
                            <a:rPr kumimoji="0" lang="es-ES" sz="13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Penalizaci</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ó</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n</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 </m:t>
                          </m:r>
                          <m:r>
                            <m:rPr>
                              <m:nor/>
                            </m:rPr>
                            <a:rPr kumimoji="0" lang="es-ES" sz="1300" b="1" i="0" u="none" strike="noStrike" kern="1200" cap="none" spc="0" normalizeH="0" baseline="0" noProof="0">
                              <a:ln>
                                <a:noFill/>
                              </a:ln>
                              <a:solidFill>
                                <a:srgbClr val="C00000"/>
                              </a:solidFill>
                              <a:effectLst/>
                              <a:uLnTx/>
                              <a:uFillTx/>
                              <a:latin typeface="Calibri"/>
                              <a:ea typeface="Cambria Math" panose="02040503050406030204" pitchFamily="18" charset="0"/>
                              <a:cs typeface="+mn-cs"/>
                            </a:rPr>
                            <m:t>fallo</m:t>
                          </m:r>
                        </m:e>
                      </m:d>
                    </m:oMath>
                  </m:oMathPara>
                </a14:m>
                <a:endParaRPr kumimoji="0" lang="es-HN" sz="1300" b="1" i="0" u="none" strike="noStrike" kern="1200" cap="none" spc="0" normalizeH="0" baseline="0" noProof="0" dirty="0">
                  <a:ln>
                    <a:noFill/>
                  </a:ln>
                  <a:solidFill>
                    <a:srgbClr val="C00000"/>
                  </a:solidFill>
                  <a:effectLst/>
                  <a:uLnTx/>
                  <a:uFillTx/>
                  <a:latin typeface="Calibri"/>
                  <a:ea typeface="+mn-ea"/>
                  <a:cs typeface="+mn-cs"/>
                </a:endParaRPr>
              </a:p>
            </p:txBody>
          </p:sp>
        </mc:Choice>
        <mc:Fallback xmlns="">
          <p:sp>
            <p:nvSpPr>
              <p:cNvPr id="9" name="CuadroTexto 8">
                <a:extLst>
                  <a:ext uri="{FF2B5EF4-FFF2-40B4-BE49-F238E27FC236}">
                    <a16:creationId xmlns:a16="http://schemas.microsoft.com/office/drawing/2014/main" id="{4E9D3DD1-DFCA-43A8-91A1-F31487C0AB90}"/>
                  </a:ext>
                </a:extLst>
              </p:cNvPr>
              <p:cNvSpPr txBox="1">
                <a:spLocks noRot="1" noChangeAspect="1" noMove="1" noResize="1" noEditPoints="1" noAdjustHandles="1" noChangeArrowheads="1" noChangeShapeType="1" noTextEdit="1"/>
              </p:cNvSpPr>
              <p:nvPr/>
            </p:nvSpPr>
            <p:spPr>
              <a:xfrm>
                <a:off x="1054657" y="3531718"/>
                <a:ext cx="7034682" cy="402354"/>
              </a:xfrm>
              <a:prstGeom prst="rect">
                <a:avLst/>
              </a:prstGeom>
              <a:blipFill>
                <a:blip r:embed="rId2"/>
                <a:stretch>
                  <a:fillRect l="-87" t="-3030" b="-16667"/>
                </a:stretch>
              </a:blipFill>
            </p:spPr>
            <p:txBody>
              <a:bodyPr/>
              <a:lstStyle/>
              <a:p>
                <a:r>
                  <a:rPr lang="es-HN">
                    <a:noFill/>
                  </a:rPr>
                  <a:t> </a:t>
                </a:r>
              </a:p>
            </p:txBody>
          </p:sp>
        </mc:Fallback>
      </mc:AlternateContent>
      <p:sp>
        <p:nvSpPr>
          <p:cNvPr id="11" name="CuadroTexto 10">
            <a:extLst>
              <a:ext uri="{FF2B5EF4-FFF2-40B4-BE49-F238E27FC236}">
                <a16:creationId xmlns:a16="http://schemas.microsoft.com/office/drawing/2014/main" id="{2C561403-59B1-49CC-ADEB-00A9C25D54BA}"/>
              </a:ext>
            </a:extLst>
          </p:cNvPr>
          <p:cNvSpPr txBox="1"/>
          <p:nvPr/>
        </p:nvSpPr>
        <p:spPr>
          <a:xfrm>
            <a:off x="2140130" y="4054873"/>
            <a:ext cx="48637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Esta ecuación se puede transformar en esta otra:</a:t>
            </a:r>
          </a:p>
        </p:txBody>
      </p:sp>
      <p:sp>
        <p:nvSpPr>
          <p:cNvPr id="16" name="CuadroTexto 15">
            <a:extLst>
              <a:ext uri="{FF2B5EF4-FFF2-40B4-BE49-F238E27FC236}">
                <a16:creationId xmlns:a16="http://schemas.microsoft.com/office/drawing/2014/main" id="{7C4A21FF-ABAE-49CB-9B5A-F63A67E98407}"/>
              </a:ext>
            </a:extLst>
          </p:cNvPr>
          <p:cNvSpPr txBox="1"/>
          <p:nvPr/>
        </p:nvSpPr>
        <p:spPr>
          <a:xfrm>
            <a:off x="422364" y="2351235"/>
            <a:ext cx="8321040"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Si suponemos que las paradas debidas al búfer de escritura son insignificantes, podemos combinar las lecturas y escrituras utilizando una única frecuencia de fallos y la penalización por fallo:</a:t>
            </a:r>
          </a:p>
        </p:txBody>
      </p:sp>
      <mc:AlternateContent xmlns:mc="http://schemas.openxmlformats.org/markup-compatibility/2006" xmlns:a14="http://schemas.microsoft.com/office/drawing/2010/main">
        <mc:Choice Requires="a14">
          <p:sp>
            <p:nvSpPr>
              <p:cNvPr id="19" name="CuadroTexto 18">
                <a:extLst>
                  <a:ext uri="{FF2B5EF4-FFF2-40B4-BE49-F238E27FC236}">
                    <a16:creationId xmlns:a16="http://schemas.microsoft.com/office/drawing/2014/main" id="{C184F67F-C618-483C-9B1E-36982C433830}"/>
                  </a:ext>
                </a:extLst>
              </p:cNvPr>
              <p:cNvSpPr txBox="1"/>
              <p:nvPr/>
            </p:nvSpPr>
            <p:spPr>
              <a:xfrm>
                <a:off x="1100918" y="4927042"/>
                <a:ext cx="6942157" cy="43633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Ciclos</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de</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bloqueo</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debidos</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a</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memoria</m:t>
                      </m:r>
                      <m:r>
                        <m:rPr>
                          <m:nor/>
                        </m:rPr>
                        <a:rPr kumimoji="0" lang="es-ES" sz="1400" b="1" i="0" u="none" strike="noStrike" kern="1200" cap="none" spc="0" normalizeH="0" baseline="0" noProof="0" smtClean="0">
                          <a:ln>
                            <a:noFill/>
                          </a:ln>
                          <a:solidFill>
                            <a:srgbClr val="C00000"/>
                          </a:solidFill>
                          <a:effectLst/>
                          <a:uLnTx/>
                          <a:uFillTx/>
                          <a:latin typeface="Calibri"/>
                          <a:ea typeface="+mn-ea"/>
                          <a:cs typeface="+mn-cs"/>
                        </a:rPr>
                        <m:t> =</m:t>
                      </m:r>
                      <m:f>
                        <m:fPr>
                          <m:ctrlPr>
                            <a:rPr kumimoji="0" lang="es-ES" sz="1400" b="1" i="1" u="none" strike="noStrike" kern="1200" cap="none" spc="0" normalizeH="0" baseline="0" noProof="0" smtClean="0">
                              <a:ln>
                                <a:noFill/>
                              </a:ln>
                              <a:solidFill>
                                <a:srgbClr val="C00000"/>
                              </a:solidFill>
                              <a:effectLst/>
                              <a:uLnTx/>
                              <a:uFillTx/>
                              <a:latin typeface="Cambria Math" panose="02040503050406030204" pitchFamily="18" charset="0"/>
                              <a:ea typeface="Cambria Math" panose="02040503050406030204" pitchFamily="18" charset="0"/>
                              <a:cs typeface="+mn-cs"/>
                            </a:rPr>
                          </m:ctrlPr>
                        </m:fPr>
                        <m:num>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Instrucciones</m:t>
                          </m:r>
                        </m:num>
                        <m:den>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Programa</m:t>
                          </m:r>
                        </m:den>
                      </m:f>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m:t>
                      </m:r>
                      <m:f>
                        <m:fPr>
                          <m:ctrlPr>
                            <a:rPr kumimoji="0" lang="es-ES" sz="1400" b="1" i="1" u="none" strike="noStrike" kern="1200" cap="none" spc="0" normalizeH="0" baseline="0" noProof="0" smtClean="0">
                              <a:ln>
                                <a:noFill/>
                              </a:ln>
                              <a:solidFill>
                                <a:srgbClr val="C00000"/>
                              </a:solidFill>
                              <a:effectLst/>
                              <a:uLnTx/>
                              <a:uFillTx/>
                              <a:latin typeface="Cambria Math" panose="02040503050406030204" pitchFamily="18" charset="0"/>
                              <a:ea typeface="Cambria Math" panose="02040503050406030204" pitchFamily="18" charset="0"/>
                              <a:cs typeface="+mn-cs"/>
                            </a:rPr>
                          </m:ctrlPr>
                        </m:fPr>
                        <m:num>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Fallos</m:t>
                          </m:r>
                        </m:num>
                        <m:den>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Instrucciones</m:t>
                          </m:r>
                        </m:den>
                      </m:f>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Penalizaci</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ó</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n</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por</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 </m:t>
                      </m:r>
                      <m:r>
                        <m:rPr>
                          <m:nor/>
                        </m:rPr>
                        <a:rPr kumimoji="0" lang="es-ES" sz="1400" b="1" i="0" u="none" strike="noStrike" kern="1200" cap="none" spc="0" normalizeH="0" baseline="0" noProof="0" smtClean="0">
                          <a:ln>
                            <a:noFill/>
                          </a:ln>
                          <a:solidFill>
                            <a:srgbClr val="C00000"/>
                          </a:solidFill>
                          <a:effectLst/>
                          <a:uLnTx/>
                          <a:uFillTx/>
                          <a:latin typeface="Calibri"/>
                          <a:ea typeface="Cambria Math" panose="02040503050406030204" pitchFamily="18" charset="0"/>
                          <a:cs typeface="+mn-cs"/>
                        </a:rPr>
                        <m:t>fallo</m:t>
                      </m:r>
                    </m:oMath>
                  </m:oMathPara>
                </a14:m>
                <a:endParaRPr kumimoji="0" lang="es-HN" sz="1400" b="1" i="0" u="none" strike="noStrike" kern="1200" cap="none" spc="0" normalizeH="0" baseline="0" noProof="0" dirty="0">
                  <a:ln>
                    <a:noFill/>
                  </a:ln>
                  <a:solidFill>
                    <a:srgbClr val="C00000"/>
                  </a:solidFill>
                  <a:effectLst/>
                  <a:uLnTx/>
                  <a:uFillTx/>
                  <a:latin typeface="Calibri"/>
                  <a:ea typeface="+mn-ea"/>
                  <a:cs typeface="+mn-cs"/>
                </a:endParaRPr>
              </a:p>
            </p:txBody>
          </p:sp>
        </mc:Choice>
        <mc:Fallback xmlns="">
          <p:sp>
            <p:nvSpPr>
              <p:cNvPr id="19" name="CuadroTexto 18">
                <a:extLst>
                  <a:ext uri="{FF2B5EF4-FFF2-40B4-BE49-F238E27FC236}">
                    <a16:creationId xmlns:a16="http://schemas.microsoft.com/office/drawing/2014/main" id="{C184F67F-C618-483C-9B1E-36982C433830}"/>
                  </a:ext>
                </a:extLst>
              </p:cNvPr>
              <p:cNvSpPr txBox="1">
                <a:spLocks noRot="1" noChangeAspect="1" noMove="1" noResize="1" noEditPoints="1" noAdjustHandles="1" noChangeArrowheads="1" noChangeShapeType="1" noTextEdit="1"/>
              </p:cNvSpPr>
              <p:nvPr/>
            </p:nvSpPr>
            <p:spPr>
              <a:xfrm>
                <a:off x="1100918" y="4927042"/>
                <a:ext cx="6942157" cy="436338"/>
              </a:xfrm>
              <a:prstGeom prst="rect">
                <a:avLst/>
              </a:prstGeom>
              <a:blipFill>
                <a:blip r:embed="rId3"/>
                <a:stretch>
                  <a:fillRect l="-176" t="-1389" r="-176" b="-13889"/>
                </a:stretch>
              </a:blipFill>
            </p:spPr>
            <p:txBody>
              <a:bodyPr/>
              <a:lstStyle/>
              <a:p>
                <a:r>
                  <a:rPr lang="es-HN">
                    <a:noFill/>
                  </a:rPr>
                  <a:t> </a:t>
                </a:r>
              </a:p>
            </p:txBody>
          </p:sp>
        </mc:Fallback>
      </mc:AlternateContent>
    </p:spTree>
    <p:extLst>
      <p:ext uri="{BB962C8B-B14F-4D97-AF65-F5344CB8AC3E}">
        <p14:creationId xmlns:p14="http://schemas.microsoft.com/office/powerpoint/2010/main" val="169802303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B63F918-6E11-4D1F-BC80-A013367C618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9564379B-EE16-4229-94CF-6D43914358E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6A93F5FB-6695-4146-9F86-5685D6F6344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F5548A48-4623-460B-86A7-4341E742CE3A}"/>
                  </a:ext>
                </a:extLst>
              </p:cNvPr>
              <p:cNvSpPr txBox="1"/>
              <p:nvPr/>
            </p:nvSpPr>
            <p:spPr>
              <a:xfrm>
                <a:off x="161109" y="136525"/>
                <a:ext cx="8821782" cy="6186309"/>
              </a:xfrm>
              <a:prstGeom prst="rect">
                <a:avLst/>
              </a:prstGeom>
              <a:noFill/>
              <a:ln w="57150">
                <a:solidFill>
                  <a:srgbClr val="0070C0"/>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70C0"/>
                    </a:solidFill>
                    <a:effectLst/>
                    <a:uLnTx/>
                    <a:uFillTx/>
                    <a:latin typeface="Calibri"/>
                    <a:ea typeface="+mn-ea"/>
                    <a:cs typeface="+mn-cs"/>
                  </a:rPr>
                  <a:t>EJEMPLO</a:t>
                </a:r>
              </a:p>
              <a:p>
                <a:pPr marL="0" marR="1692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Suponga que en un programa la frecuencia de fallos de la cache de instrucciones es el 2%, y la frecuencia de fallos de la cache de datos es el 4%. Si un procesador tiene un CPI igual a 2 sin incluir paradas debidas a la memoria,  y la penalización por fallo es de 100 ciclos para todo tipo de fallo,  determinar cuánto más rápido es un procesador cuya cache es perfecta, es decir, que nunca falla. Suponga que la frecuencia de las instrucciones de carga y almacenamiento es el 36%.</a:t>
                </a:r>
              </a:p>
              <a:p>
                <a:pPr marL="0" marR="16920" lvl="0" indent="0" algn="just"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16920" lvl="0" indent="0" algn="just"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70C0"/>
                    </a:solidFill>
                    <a:effectLst/>
                    <a:uLnTx/>
                    <a:uFillTx/>
                    <a:latin typeface="Calibri"/>
                    <a:ea typeface="+mn-ea"/>
                    <a:cs typeface="+mn-cs"/>
                  </a:rPr>
                  <a:t>SOLUCIÓN</a:t>
                </a:r>
              </a:p>
              <a:p>
                <a:pPr marL="0" marR="16920" lvl="0" indent="0" algn="just"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El número de ciclos por fallo de memoria debidos a los accesos a instrucciones en términos del número de instrucciones (I) 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Garamond" panose="020204040303010108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Ciclos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debidos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a</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fallos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por</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accesos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a</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instrucciones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I</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2%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100 = 2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I</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Como la frecuencia de instrucciones de carga y almacenamiento es el 36%, podemos calcular el número de ciclos por fallo de memoria cuando se acceden a los datos: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1692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Ciclos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debidos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a</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fallos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por</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acceso</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a</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datos</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 =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I</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36%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4%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100 = 1.44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I</m:t>
                    </m:r>
                  </m:oMath>
                </a14:m>
                <a:r>
                  <a:rPr kumimoji="0" lang="es-ES" sz="1800" b="0" i="0" u="none" strike="noStrike" kern="1200" cap="none" spc="0" normalizeH="0" baseline="0" noProof="0" dirty="0">
                    <a:ln>
                      <a:noFill/>
                    </a:ln>
                    <a:solidFill>
                      <a:srgbClr val="0070C0"/>
                    </a:solidFill>
                    <a:effectLst/>
                    <a:uLnTx/>
                    <a:uFillTx/>
                    <a:latin typeface="Calibri"/>
                    <a:ea typeface="+mn-ea"/>
                    <a:cs typeface="+mn-cs"/>
                  </a:rPr>
                  <a:t> </a:t>
                </a:r>
              </a:p>
              <a:p>
                <a:pPr marL="0" marR="16920" lvl="0" indent="0" algn="just"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70C0"/>
                  </a:solidFill>
                  <a:effectLst/>
                  <a:uLnTx/>
                  <a:uFillTx/>
                  <a:latin typeface="Calibri"/>
                  <a:ea typeface="+mn-ea"/>
                  <a:cs typeface="+mn-cs"/>
                </a:endParaRPr>
              </a:p>
              <a:p>
                <a:pPr marL="0" marR="16920" lvl="0" indent="0" algn="just"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70C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HN" sz="1800" b="1"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5" name="CuadroTexto 4">
                <a:extLst>
                  <a:ext uri="{FF2B5EF4-FFF2-40B4-BE49-F238E27FC236}">
                    <a16:creationId xmlns:a16="http://schemas.microsoft.com/office/drawing/2014/main" id="{F5548A48-4623-460B-86A7-4341E742CE3A}"/>
                  </a:ext>
                </a:extLst>
              </p:cNvPr>
              <p:cNvSpPr txBox="1">
                <a:spLocks noRot="1" noChangeAspect="1" noMove="1" noResize="1" noEditPoints="1" noAdjustHandles="1" noChangeArrowheads="1" noChangeShapeType="1" noTextEdit="1"/>
              </p:cNvSpPr>
              <p:nvPr/>
            </p:nvSpPr>
            <p:spPr>
              <a:xfrm>
                <a:off x="161109" y="136525"/>
                <a:ext cx="8821782" cy="6186309"/>
              </a:xfrm>
              <a:prstGeom prst="rect">
                <a:avLst/>
              </a:prstGeom>
              <a:blipFill>
                <a:blip r:embed="rId2"/>
                <a:stretch>
                  <a:fillRect l="-275" t="-98" r="-549"/>
                </a:stretch>
              </a:blipFill>
              <a:ln w="57150">
                <a:solidFill>
                  <a:srgbClr val="0070C0"/>
                </a:solidFill>
              </a:ln>
            </p:spPr>
            <p:txBody>
              <a:bodyPr/>
              <a:lstStyle/>
              <a:p>
                <a:r>
                  <a:rPr lang="es-HN">
                    <a:noFill/>
                  </a:rPr>
                  <a:t> </a:t>
                </a:r>
              </a:p>
            </p:txBody>
          </p:sp>
        </mc:Fallback>
      </mc:AlternateContent>
    </p:spTree>
    <p:extLst>
      <p:ext uri="{BB962C8B-B14F-4D97-AF65-F5344CB8AC3E}">
        <p14:creationId xmlns:p14="http://schemas.microsoft.com/office/powerpoint/2010/main" val="334625105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2B74D5B-8254-4042-A4D0-5F772A936A6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CECE7E63-E45D-46D5-A60B-4295DB33964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9FAC5154-D68B-4B2D-86C6-B604BBFD38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600B85B9-D27C-4C3A-B8B6-1569B0A32D65}"/>
                  </a:ext>
                </a:extLst>
              </p:cNvPr>
              <p:cNvSpPr txBox="1"/>
              <p:nvPr/>
            </p:nvSpPr>
            <p:spPr>
              <a:xfrm>
                <a:off x="148046" y="136525"/>
                <a:ext cx="8830491" cy="6219138"/>
              </a:xfrm>
              <a:prstGeom prst="rect">
                <a:avLst/>
              </a:prstGeom>
              <a:noFill/>
              <a:ln w="57150">
                <a:solidFill>
                  <a:srgbClr val="0070C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7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700" b="0" i="0" u="none" strike="noStrike" kern="1200" cap="none" spc="0" normalizeH="0" baseline="0" noProof="0" dirty="0">
                    <a:ln>
                      <a:noFill/>
                    </a:ln>
                    <a:solidFill>
                      <a:srgbClr val="0070C0"/>
                    </a:solidFill>
                    <a:effectLst/>
                    <a:uLnTx/>
                    <a:uFillTx/>
                    <a:latin typeface="Calibri"/>
                    <a:ea typeface="+mn-ea"/>
                    <a:cs typeface="+mn-cs"/>
                  </a:rPr>
                  <a:t>Número total de ciclos de parada por accesos a memoria = es 2 I + 1.44 I = 3.44 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7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700" b="0" i="0" u="none" strike="noStrike" kern="1200" cap="none" spc="0" normalizeH="0" baseline="0" noProof="0" dirty="0">
                    <a:ln>
                      <a:noFill/>
                    </a:ln>
                    <a:solidFill>
                      <a:srgbClr val="0070C0"/>
                    </a:solidFill>
                    <a:effectLst/>
                    <a:uLnTx/>
                    <a:uFillTx/>
                    <a:latin typeface="Calibri"/>
                    <a:ea typeface="+mn-ea"/>
                    <a:cs typeface="+mn-cs"/>
                  </a:rPr>
                  <a:t>Este valor indica que se producen más de 3 ciclos de parada por ins</a:t>
                </a:r>
                <a:r>
                  <a:rPr kumimoji="0" lang="es-HN" sz="1700" b="0" i="0" u="none" strike="noStrike" kern="1200" cap="none" spc="0" normalizeH="0" baseline="0" noProof="0" dirty="0">
                    <a:ln>
                      <a:noFill/>
                    </a:ln>
                    <a:solidFill>
                      <a:srgbClr val="0070C0"/>
                    </a:solidFill>
                    <a:effectLst/>
                    <a:uLnTx/>
                    <a:uFillTx/>
                    <a:latin typeface="Calibri"/>
                    <a:ea typeface="+mn-ea"/>
                    <a:cs typeface="+mn-cs"/>
                  </a:rPr>
                  <a:t>trucción.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7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700" b="0" i="0" u="none" strike="noStrike" kern="1200" cap="none" spc="0" normalizeH="0" baseline="0" noProof="0" dirty="0">
                    <a:ln>
                      <a:noFill/>
                    </a:ln>
                    <a:solidFill>
                      <a:srgbClr val="0070C0"/>
                    </a:solidFill>
                    <a:effectLst/>
                    <a:uLnTx/>
                    <a:uFillTx/>
                    <a:latin typeface="Calibri"/>
                    <a:ea typeface="+mn-ea"/>
                    <a:cs typeface="+mn-cs"/>
                  </a:rPr>
                  <a:t>CPI con paradas por accesos a memoria es 2 + </a:t>
                </a:r>
                <a:r>
                  <a:rPr kumimoji="0" lang="es-HN" sz="1700" b="0" i="0" u="none" strike="noStrike" kern="1200" cap="none" spc="0" normalizeH="0" baseline="0" noProof="0" dirty="0">
                    <a:ln>
                      <a:noFill/>
                    </a:ln>
                    <a:solidFill>
                      <a:srgbClr val="0070C0"/>
                    </a:solidFill>
                    <a:effectLst/>
                    <a:uLnTx/>
                    <a:uFillTx/>
                    <a:latin typeface="Calibri"/>
                    <a:ea typeface="+mn-ea"/>
                    <a:cs typeface="+mn-cs"/>
                  </a:rPr>
                  <a:t>3.44 </a:t>
                </a:r>
                <a:r>
                  <a:rPr kumimoji="0" lang="es-HN" sz="1700" b="0" i="0" u="none" strike="noStrike" kern="1200" cap="none" spc="0" normalizeH="0" baseline="0" noProof="0">
                    <a:ln>
                      <a:noFill/>
                    </a:ln>
                    <a:solidFill>
                      <a:srgbClr val="0070C0"/>
                    </a:solidFill>
                    <a:effectLst/>
                    <a:uLnTx/>
                    <a:uFillTx/>
                    <a:latin typeface="Calibri"/>
                    <a:ea typeface="+mn-ea"/>
                    <a:cs typeface="+mn-cs"/>
                  </a:rPr>
                  <a:t>= 5.44</a:t>
                </a:r>
                <a:endParaRPr kumimoji="0" lang="es-HN" sz="17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7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m:rPr>
                        <m:nor/>
                      </m:rPr>
                      <a:rPr kumimoji="0" lang="es-ES" sz="1700" b="0" i="0" u="none" strike="noStrike" kern="1200" cap="none" spc="0" normalizeH="0" baseline="0" noProof="0" smtClean="0">
                        <a:ln>
                          <a:noFill/>
                        </a:ln>
                        <a:solidFill>
                          <a:srgbClr val="0070C0"/>
                        </a:solidFill>
                        <a:effectLst/>
                        <a:uLnTx/>
                        <a:uFillTx/>
                        <a:latin typeface="Calibri"/>
                        <a:ea typeface="+mn-ea"/>
                        <a:cs typeface="+mn-cs"/>
                      </a:rPr>
                      <m:t>CPI</m:t>
                    </m:r>
                    <m:r>
                      <m:rPr>
                        <m:nor/>
                      </m:rPr>
                      <a:rPr kumimoji="0" lang="es-ES" sz="17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700" b="0" i="0" u="none" strike="noStrike" kern="1200" cap="none" spc="0" normalizeH="0" baseline="0" noProof="0" smtClean="0">
                        <a:ln>
                          <a:noFill/>
                        </a:ln>
                        <a:solidFill>
                          <a:srgbClr val="0070C0"/>
                        </a:solidFill>
                        <a:effectLst/>
                        <a:uLnTx/>
                        <a:uFillTx/>
                        <a:latin typeface="Calibri"/>
                        <a:ea typeface="+mn-ea"/>
                        <a:cs typeface="+mn-cs"/>
                      </a:rPr>
                      <m:t>con</m:t>
                    </m:r>
                    <m:r>
                      <m:rPr>
                        <m:nor/>
                      </m:rPr>
                      <a:rPr kumimoji="0" lang="es-ES" sz="17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700" b="0" i="0" u="none" strike="noStrike" kern="1200" cap="none" spc="0" normalizeH="0" baseline="0" noProof="0" smtClean="0">
                        <a:ln>
                          <a:noFill/>
                        </a:ln>
                        <a:solidFill>
                          <a:srgbClr val="0070C0"/>
                        </a:solidFill>
                        <a:effectLst/>
                        <a:uLnTx/>
                        <a:uFillTx/>
                        <a:latin typeface="Calibri"/>
                        <a:ea typeface="+mn-ea"/>
                        <a:cs typeface="+mn-cs"/>
                      </a:rPr>
                      <m:t>paradas</m:t>
                    </m:r>
                    <m:r>
                      <m:rPr>
                        <m:nor/>
                      </m:rPr>
                      <a:rPr kumimoji="0" lang="es-ES" sz="17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700" b="0" i="0" u="none" strike="noStrike" kern="1200" cap="none" spc="0" normalizeH="0" baseline="0" noProof="0" smtClean="0">
                        <a:ln>
                          <a:noFill/>
                        </a:ln>
                        <a:solidFill>
                          <a:srgbClr val="0070C0"/>
                        </a:solidFill>
                        <a:effectLst/>
                        <a:uLnTx/>
                        <a:uFillTx/>
                        <a:latin typeface="Calibri"/>
                        <a:ea typeface="+mn-ea"/>
                        <a:cs typeface="+mn-cs"/>
                      </a:rPr>
                      <m:t>por</m:t>
                    </m:r>
                    <m:r>
                      <m:rPr>
                        <m:nor/>
                      </m:rPr>
                      <a:rPr kumimoji="0" lang="es-ES" sz="17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700" b="0" i="0" u="none" strike="noStrike" kern="1200" cap="none" spc="0" normalizeH="0" baseline="0" noProof="0" smtClean="0">
                        <a:ln>
                          <a:noFill/>
                        </a:ln>
                        <a:solidFill>
                          <a:srgbClr val="0070C0"/>
                        </a:solidFill>
                        <a:effectLst/>
                        <a:uLnTx/>
                        <a:uFillTx/>
                        <a:latin typeface="Calibri"/>
                        <a:ea typeface="+mn-ea"/>
                        <a:cs typeface="+mn-cs"/>
                      </a:rPr>
                      <m:t>accesos</m:t>
                    </m:r>
                    <m:r>
                      <m:rPr>
                        <m:nor/>
                      </m:rPr>
                      <a:rPr kumimoji="0" lang="es-ES" sz="17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700" b="0" i="0" u="none" strike="noStrike" kern="1200" cap="none" spc="0" normalizeH="0" baseline="0" noProof="0" smtClean="0">
                        <a:ln>
                          <a:noFill/>
                        </a:ln>
                        <a:solidFill>
                          <a:srgbClr val="0070C0"/>
                        </a:solidFill>
                        <a:effectLst/>
                        <a:uLnTx/>
                        <a:uFillTx/>
                        <a:latin typeface="Calibri"/>
                        <a:ea typeface="+mn-ea"/>
                        <a:cs typeface="+mn-cs"/>
                      </a:rPr>
                      <m:t>a</m:t>
                    </m:r>
                    <m:r>
                      <m:rPr>
                        <m:nor/>
                      </m:rPr>
                      <a:rPr kumimoji="0" lang="es-ES" sz="1700" b="0" i="0" u="none" strike="noStrike" kern="1200" cap="none" spc="0" normalizeH="0" baseline="0" noProof="0" smtClean="0">
                        <a:ln>
                          <a:noFill/>
                        </a:ln>
                        <a:solidFill>
                          <a:srgbClr val="0070C0"/>
                        </a:solidFill>
                        <a:effectLst/>
                        <a:uLnTx/>
                        <a:uFillTx/>
                        <a:latin typeface="Calibri"/>
                        <a:ea typeface="+mn-ea"/>
                        <a:cs typeface="+mn-cs"/>
                      </a:rPr>
                      <m:t> </m:t>
                    </m:r>
                    <m:r>
                      <m:rPr>
                        <m:nor/>
                      </m:rPr>
                      <a:rPr kumimoji="0" lang="es-ES" sz="1700" b="0" i="0" u="none" strike="noStrike" kern="1200" cap="none" spc="0" normalizeH="0" baseline="0" noProof="0" smtClean="0">
                        <a:ln>
                          <a:noFill/>
                        </a:ln>
                        <a:solidFill>
                          <a:srgbClr val="0070C0"/>
                        </a:solidFill>
                        <a:effectLst/>
                        <a:uLnTx/>
                        <a:uFillTx/>
                        <a:latin typeface="Calibri"/>
                        <a:ea typeface="+mn-ea"/>
                        <a:cs typeface="+mn-cs"/>
                      </a:rPr>
                      <m:t>memoria</m:t>
                    </m:r>
                    <m:r>
                      <m:rPr>
                        <m:nor/>
                      </m:rPr>
                      <a:rPr kumimoji="0" lang="es-ES" sz="1700" b="0" i="0" u="none" strike="noStrike" kern="1200" cap="none" spc="0" normalizeH="0" baseline="0" noProof="0" smtClean="0">
                        <a:ln>
                          <a:noFill/>
                        </a:ln>
                        <a:solidFill>
                          <a:srgbClr val="0070C0"/>
                        </a:solidFill>
                        <a:effectLst/>
                        <a:uLnTx/>
                        <a:uFillTx/>
                        <a:latin typeface="Calibri"/>
                        <a:ea typeface="+mn-ea"/>
                        <a:cs typeface="+mn-cs"/>
                      </a:rPr>
                      <m:t> = 2</m:t>
                    </m:r>
                    <m:f>
                      <m:fPr>
                        <m:ctrlPr>
                          <a:rPr kumimoji="0" lang="es-ES" sz="17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7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Ciclos</m:t>
                        </m:r>
                        <m:r>
                          <a:rPr kumimoji="0" lang="es-ES" sz="17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num>
                      <m:den>
                        <m:r>
                          <m:rPr>
                            <m:nor/>
                          </m:rPr>
                          <a:rPr kumimoji="0" lang="es-ES" sz="17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Instrucci</m:t>
                        </m:r>
                        <m:r>
                          <m:rPr>
                            <m:nor/>
                          </m:rPr>
                          <a:rPr kumimoji="0" lang="es-ES" sz="17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ó</m:t>
                        </m:r>
                        <m:r>
                          <m:rPr>
                            <m:nor/>
                          </m:rPr>
                          <a:rPr kumimoji="0" lang="es-ES" sz="17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n</m:t>
                        </m:r>
                      </m:den>
                    </m:f>
                    <m:r>
                      <m:rPr>
                        <m:nor/>
                      </m:rPr>
                      <a:rPr kumimoji="0" lang="es-ES" sz="17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+ 3.44</m:t>
                    </m:r>
                    <m:f>
                      <m:fPr>
                        <m:ctrlPr>
                          <a:rPr kumimoji="0" lang="es-ES" sz="17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7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Ciclos</m:t>
                        </m:r>
                      </m:num>
                      <m:den>
                        <m:r>
                          <m:rPr>
                            <m:nor/>
                          </m:rPr>
                          <a:rPr kumimoji="0" lang="es-ES" sz="17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Instrucci</m:t>
                        </m:r>
                        <m:r>
                          <m:rPr>
                            <m:nor/>
                          </m:rPr>
                          <a:rPr kumimoji="0" lang="es-ES" sz="17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ó</m:t>
                        </m:r>
                        <m:r>
                          <m:rPr>
                            <m:nor/>
                          </m:rPr>
                          <a:rPr kumimoji="0" lang="es-ES" sz="17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n</m:t>
                        </m:r>
                      </m:den>
                    </m:f>
                    <m:r>
                      <m:rPr>
                        <m:nor/>
                      </m:rPr>
                      <a:rPr kumimoji="0" lang="es-ES" sz="17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 = 5.44</m:t>
                    </m:r>
                    <m:f>
                      <m:fPr>
                        <m:ctrlPr>
                          <a:rPr kumimoji="0" lang="es-ES" sz="17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nor/>
                          </m:rPr>
                          <a:rPr kumimoji="0" lang="es-ES" sz="17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Ciclos</m:t>
                        </m:r>
                      </m:num>
                      <m:den>
                        <m:r>
                          <m:rPr>
                            <m:nor/>
                          </m:rPr>
                          <a:rPr kumimoji="0" lang="es-ES" sz="17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Instrucci</m:t>
                        </m:r>
                        <m:r>
                          <m:rPr>
                            <m:nor/>
                          </m:rPr>
                          <a:rPr kumimoji="0" lang="es-ES" sz="17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ó</m:t>
                        </m:r>
                        <m:r>
                          <m:rPr>
                            <m:nor/>
                          </m:rPr>
                          <a:rPr kumimoji="0" lang="es-ES" sz="1700" b="0" i="0" u="none" strike="noStrike" kern="1200" cap="none" spc="0" normalizeH="0" baseline="0" noProof="0" smtClean="0">
                            <a:ln>
                              <a:noFill/>
                            </a:ln>
                            <a:solidFill>
                              <a:srgbClr val="0070C0"/>
                            </a:solidFill>
                            <a:effectLst/>
                            <a:uLnTx/>
                            <a:uFillTx/>
                            <a:latin typeface="Calibri"/>
                            <a:ea typeface="Cambria Math" panose="02040503050406030204" pitchFamily="18" charset="0"/>
                            <a:cs typeface="+mn-cs"/>
                          </a:rPr>
                          <m:t>n</m:t>
                        </m:r>
                      </m:den>
                    </m:f>
                  </m:oMath>
                </a14:m>
                <a:r>
                  <a:rPr kumimoji="0" lang="es-HN" sz="1700" b="0" i="0" u="none" strike="noStrike" kern="1200" cap="none" spc="0" normalizeH="0" baseline="0" noProof="0" dirty="0">
                    <a:ln>
                      <a:noFill/>
                    </a:ln>
                    <a:solidFill>
                      <a:srgbClr val="0070C0"/>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7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Ya que no se modifica el número de instrucciones o la frecuencia de reloj, la relación de tiempos de CPU 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s-ES" sz="17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Tiempo</m:t>
                          </m:r>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CPU</m:t>
                          </m:r>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con</m:t>
                          </m:r>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parada</m:t>
                          </m:r>
                        </m:num>
                        <m:den>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Tiempo</m:t>
                          </m:r>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CPU</m:t>
                          </m:r>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con</m:t>
                          </m:r>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cache</m:t>
                          </m:r>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perfecta</m:t>
                          </m:r>
                        </m:den>
                      </m:f>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7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I</m:t>
                          </m:r>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b>
                            <m:sSubPr>
                              <m:ctrlPr>
                                <a:rPr kumimoji="0" lang="es-ES" sz="17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CPI</m:t>
                              </m:r>
                            </m:e>
                            <m:sub>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paradas</m:t>
                              </m:r>
                            </m:sub>
                          </m:sSub>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m:t>
                          </m:r>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de</m:t>
                          </m:r>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reloj</m:t>
                          </m:r>
                        </m:num>
                        <m:den>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I</m:t>
                          </m:r>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b>
                            <m:sSubPr>
                              <m:ctrlPr>
                                <a:rPr kumimoji="0" lang="es-ES" sz="17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CPI</m:t>
                              </m:r>
                            </m:e>
                            <m:sub>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perfecta</m:t>
                              </m:r>
                            </m:sub>
                          </m:sSub>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m:t>
                          </m:r>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de</m:t>
                          </m:r>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reloj</m:t>
                          </m:r>
                        </m:den>
                      </m:f>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7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sSub>
                            <m:sSubPr>
                              <m:ctrlPr>
                                <a:rPr kumimoji="0" lang="es-ES" sz="17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CPI</m:t>
                              </m:r>
                            </m:e>
                            <m:sub>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paradas</m:t>
                              </m:r>
                            </m:sub>
                          </m:sSub>
                        </m:num>
                        <m:den>
                          <m:sSub>
                            <m:sSubPr>
                              <m:ctrlPr>
                                <a:rPr kumimoji="0" lang="es-ES" sz="17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CPI</m:t>
                              </m:r>
                            </m:e>
                            <m:sub>
                              <m:r>
                                <m:rPr>
                                  <m:sty m:val="p"/>
                                </m:rP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perfecta</m:t>
                              </m:r>
                            </m:sub>
                          </m:sSub>
                        </m:den>
                      </m:f>
                      <m:r>
                        <a:rPr kumimoji="0" lang="es-ES" sz="17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=2.72</m:t>
                      </m:r>
                    </m:oMath>
                  </m:oMathPara>
                </a14:m>
                <a:endParaRPr kumimoji="0" lang="es-ES" sz="17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Minion-Regular"/>
                    <a:ea typeface="+mn-ea"/>
                    <a:cs typeface="+mn-cs"/>
                  </a:rPr>
                  <a:t>Las prestaciones con la cache perfecta son mejores en un factor de 2.72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Minion-Regula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¿Qué ocurre si el procesador fuera más rápido, pero el sistema de memoria 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Suponga que aumentamos las prestaciones del computador del ejemplo anterior mediante la reducción de su CPI de 2 a 1 sin modificar la frecuencia de reloj.</a:t>
                </a:r>
                <a:endParaRPr kumimoji="0" lang="es-HN" sz="17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7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5" name="CuadroTexto 4">
                <a:extLst>
                  <a:ext uri="{FF2B5EF4-FFF2-40B4-BE49-F238E27FC236}">
                    <a16:creationId xmlns:a16="http://schemas.microsoft.com/office/drawing/2014/main" id="{600B85B9-D27C-4C3A-B8B6-1569B0A32D65}"/>
                  </a:ext>
                </a:extLst>
              </p:cNvPr>
              <p:cNvSpPr txBox="1">
                <a:spLocks noRot="1" noChangeAspect="1" noMove="1" noResize="1" noEditPoints="1" noAdjustHandles="1" noChangeArrowheads="1" noChangeShapeType="1" noTextEdit="1"/>
              </p:cNvSpPr>
              <p:nvPr/>
            </p:nvSpPr>
            <p:spPr>
              <a:xfrm>
                <a:off x="148046" y="136525"/>
                <a:ext cx="8830491" cy="6219138"/>
              </a:xfrm>
              <a:prstGeom prst="rect">
                <a:avLst/>
              </a:prstGeom>
              <a:blipFill>
                <a:blip r:embed="rId2"/>
                <a:stretch>
                  <a:fillRect l="-274"/>
                </a:stretch>
              </a:blipFill>
              <a:ln w="57150">
                <a:solidFill>
                  <a:srgbClr val="0070C0"/>
                </a:solidFill>
              </a:ln>
            </p:spPr>
            <p:txBody>
              <a:bodyPr/>
              <a:lstStyle/>
              <a:p>
                <a:r>
                  <a:rPr lang="es-HN">
                    <a:noFill/>
                  </a:rPr>
                  <a:t> </a:t>
                </a:r>
              </a:p>
            </p:txBody>
          </p:sp>
        </mc:Fallback>
      </mc:AlternateContent>
    </p:spTree>
    <p:extLst>
      <p:ext uri="{BB962C8B-B14F-4D97-AF65-F5344CB8AC3E}">
        <p14:creationId xmlns:p14="http://schemas.microsoft.com/office/powerpoint/2010/main" val="80225941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1A3C062-A46F-4080-BCB4-EFD5BFB634A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F9C70486-E07E-4DA2-B1E1-00CEE07B735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4892C99C-0911-4B99-9551-CFC206B10E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59C6DC98-A3F6-4818-9F37-D799E7F3476E}"/>
                  </a:ext>
                </a:extLst>
              </p:cNvPr>
              <p:cNvSpPr txBox="1"/>
              <p:nvPr/>
            </p:nvSpPr>
            <p:spPr>
              <a:xfrm>
                <a:off x="148046" y="136525"/>
                <a:ext cx="8830491" cy="6157327"/>
              </a:xfrm>
              <a:prstGeom prst="rect">
                <a:avLst/>
              </a:prstGeom>
              <a:noFill/>
              <a:ln w="57150">
                <a:solidFill>
                  <a:srgbClr val="0070C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El sistema con fallos de cache obtendría un CPI = 1 + 3.44 = 4.44 </a:t>
                </a:r>
                <a14:m>
                  <m:oMath xmlns:m="http://schemas.openxmlformats.org/officeDocument/2006/math">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Ciclos</m:t>
                        </m:r>
                      </m:num>
                      <m:den>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Instrucci</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ó</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n</m:t>
                        </m:r>
                      </m:den>
                    </m:f>
                  </m:oMath>
                </a14:m>
                <a:r>
                  <a:rPr kumimoji="0" lang="es-ES" sz="1800" b="0" i="0" u="none" strike="noStrike" kern="1200" cap="none" spc="0" normalizeH="0" baseline="0" noProof="0" dirty="0">
                    <a:ln>
                      <a:noFill/>
                    </a:ln>
                    <a:solidFill>
                      <a:srgbClr val="0070C0"/>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sSub>
                            <m:sSub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CPI</m:t>
                              </m:r>
                            </m:e>
                            <m:sub>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parada</m:t>
                              </m:r>
                            </m:sub>
                          </m:sSub>
                        </m:num>
                        <m:den>
                          <m:sSub>
                            <m:sSub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CPI</m:t>
                              </m:r>
                            </m:e>
                            <m:sub>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perfecta</m:t>
                              </m:r>
                            </m:sub>
                          </m:sSub>
                        </m:den>
                      </m:f>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4.44</m:t>
                          </m:r>
                        </m:num>
                        <m:den>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m:t>
                          </m:r>
                        </m:den>
                      </m:f>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=4.44</m:t>
                      </m:r>
                    </m:oMath>
                  </m:oMathPara>
                </a14:m>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El sistema con cache perfecta sería 4.44 veces más rápido.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El tiempo de ejecución que se origina en las paradas de memoria ha aumentado del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3.44</m:t>
                          </m:r>
                        </m:num>
                        <m:den>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5.44</m:t>
                          </m:r>
                        </m:den>
                      </m:f>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=63%</m:t>
                      </m:r>
                    </m:oMath>
                  </m:oMathPara>
                </a14:m>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al</a:t>
                </a: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3.44</m:t>
                          </m:r>
                        </m:num>
                        <m:den>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4.44</m:t>
                          </m:r>
                        </m:den>
                      </m:f>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=77%</m:t>
                      </m:r>
                    </m:oMath>
                  </m:oMathPara>
                </a14:m>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De manera semejante, el aumento de la frecuencia de reloj sin cambiar el sistema de memoria también incrementan las prestaciones que se pierden debido a los </a:t>
                </a:r>
                <a:r>
                  <a:rPr kumimoji="0" lang="es-HN" sz="1400" b="1" i="0" u="none" strike="noStrike" kern="1200" cap="none" spc="0" normalizeH="0" baseline="0" noProof="0" dirty="0">
                    <a:ln>
                      <a:noFill/>
                    </a:ln>
                    <a:solidFill>
                      <a:srgbClr val="C00000"/>
                    </a:solidFill>
                    <a:effectLst/>
                    <a:uLnTx/>
                    <a:uFillTx/>
                    <a:latin typeface="Calibri"/>
                    <a:ea typeface="+mn-ea"/>
                    <a:cs typeface="+mn-cs"/>
                  </a:rPr>
                  <a:t>fallos de cache.</a:t>
                </a: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5" name="CuadroTexto 4">
                <a:extLst>
                  <a:ext uri="{FF2B5EF4-FFF2-40B4-BE49-F238E27FC236}">
                    <a16:creationId xmlns:a16="http://schemas.microsoft.com/office/drawing/2014/main" id="{59C6DC98-A3F6-4818-9F37-D799E7F3476E}"/>
                  </a:ext>
                </a:extLst>
              </p:cNvPr>
              <p:cNvSpPr txBox="1">
                <a:spLocks noRot="1" noChangeAspect="1" noMove="1" noResize="1" noEditPoints="1" noAdjustHandles="1" noChangeArrowheads="1" noChangeShapeType="1" noTextEdit="1"/>
              </p:cNvSpPr>
              <p:nvPr/>
            </p:nvSpPr>
            <p:spPr>
              <a:xfrm>
                <a:off x="148046" y="136525"/>
                <a:ext cx="8830491" cy="6157327"/>
              </a:xfrm>
              <a:prstGeom prst="rect">
                <a:avLst/>
              </a:prstGeom>
              <a:blipFill>
                <a:blip r:embed="rId2"/>
                <a:stretch>
                  <a:fillRect l="-274"/>
                </a:stretch>
              </a:blipFill>
              <a:ln w="57150">
                <a:solidFill>
                  <a:srgbClr val="0070C0"/>
                </a:solidFill>
              </a:ln>
            </p:spPr>
            <p:txBody>
              <a:bodyPr/>
              <a:lstStyle/>
              <a:p>
                <a:r>
                  <a:rPr lang="es-HN">
                    <a:noFill/>
                  </a:rPr>
                  <a:t> </a:t>
                </a:r>
              </a:p>
            </p:txBody>
          </p:sp>
        </mc:Fallback>
      </mc:AlternateContent>
    </p:spTree>
    <p:extLst>
      <p:ext uri="{BB962C8B-B14F-4D97-AF65-F5344CB8AC3E}">
        <p14:creationId xmlns:p14="http://schemas.microsoft.com/office/powerpoint/2010/main" val="384592187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7FFA155-4DF0-45F7-A1A2-1F339556A96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B67BF498-04BF-4589-976F-40E8D2A5061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D8034EFB-039B-4B19-B385-84B457A0A47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s-MX"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9" name="CuadroTexto 8">
                <a:extLst>
                  <a:ext uri="{FF2B5EF4-FFF2-40B4-BE49-F238E27FC236}">
                    <a16:creationId xmlns:a16="http://schemas.microsoft.com/office/drawing/2014/main" id="{FA354CB1-A8CA-47B0-84A1-DF403D37A610}"/>
                  </a:ext>
                </a:extLst>
              </p:cNvPr>
              <p:cNvSpPr txBox="1"/>
              <p:nvPr/>
            </p:nvSpPr>
            <p:spPr>
              <a:xfrm>
                <a:off x="293427" y="504338"/>
                <a:ext cx="8557146" cy="5799665"/>
              </a:xfrm>
              <a:prstGeom prst="rect">
                <a:avLst/>
              </a:prstGeom>
              <a:noFill/>
              <a:ln w="57150">
                <a:solidFill>
                  <a:schemeClr val="accent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70C0"/>
                    </a:solidFill>
                    <a:effectLst/>
                    <a:uLnTx/>
                    <a:uFillTx/>
                    <a:latin typeface="Calibri"/>
                    <a:ea typeface="+mn-ea"/>
                    <a:cs typeface="+mn-cs"/>
                  </a:rPr>
                  <a:t>EJEMPLO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Supongamos que aumentamos el rendimiento de la computadora en el ejemplo anterior duplicando su frecuencia de reloj. Dado que es poco probable que cambie la velocidad de la memoria principal, suponga que el tiempo absoluto para manejar una pérdida de caché no cambia. ¿Cuánto más rápida será la computadora con el reloj más rápido, suponiendo la misma tasa de fallos que en el ejemplo anterior?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70C0"/>
                    </a:solidFill>
                    <a:effectLst/>
                    <a:uLnTx/>
                    <a:uFillTx/>
                    <a:latin typeface="Calibri"/>
                    <a:ea typeface="+mn-ea"/>
                    <a:cs typeface="+mn-cs"/>
                  </a:rPr>
                  <a:t>SOLUCIÓN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70C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La penalización por fallo será el doble de ciclos de reloj, o 200 ciclos de reloj, por lo tanto: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Total</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ciclos</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fallos</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por</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instrucci</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ó</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n</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d>
                        <m:d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0.02×200</m:t>
                          </m:r>
                        </m:e>
                      </m:d>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d>
                        <m:d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0.36</m:t>
                          </m:r>
                        </m:e>
                      </m:d>
                      <m:d>
                        <m:d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0.04×200</m:t>
                          </m:r>
                        </m:e>
                      </m:d>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=6.88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Ciclos</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Por lo tanto el CPI de la computadora mas rápida con fallos de caché será:</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CPI de 2 + 6.88 = 8.88 </a:t>
                </a:r>
                <a14:m>
                  <m:oMath xmlns:m="http://schemas.openxmlformats.org/officeDocument/2006/math">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Ciclos</m:t>
                        </m:r>
                      </m:num>
                      <m:den>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Instrucci</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ó</m:t>
                        </m:r>
                        <m:r>
                          <m:rPr>
                            <m:nor/>
                          </m:rPr>
                          <a:rPr kumimoji="0" lang="es-ES" sz="1800" b="0" i="0" u="none" strike="noStrike" kern="1200" cap="none" spc="0" normalizeH="0" baseline="0" noProof="0" smtClean="0">
                            <a:ln>
                              <a:noFill/>
                            </a:ln>
                            <a:solidFill>
                              <a:srgbClr val="0070C0"/>
                            </a:solidFill>
                            <a:effectLst/>
                            <a:uLnTx/>
                            <a:uFillTx/>
                            <a:latin typeface="Calibri"/>
                            <a:ea typeface="+mn-ea"/>
                            <a:cs typeface="+mn-cs"/>
                          </a:rPr>
                          <m:t>n</m:t>
                        </m:r>
                      </m:den>
                    </m:f>
                  </m:oMath>
                </a14:m>
                <a:r>
                  <a:rPr kumimoji="0" lang="es-ES" sz="1800" b="0" i="0" u="none" strike="noStrike" kern="1200" cap="none" spc="0" normalizeH="0" baseline="0" noProof="0" dirty="0">
                    <a:ln>
                      <a:noFill/>
                    </a:ln>
                    <a:solidFill>
                      <a:srgbClr val="0070C0"/>
                    </a:solidFill>
                    <a:effectLst/>
                    <a:uLnTx/>
                    <a:uFillTx/>
                    <a:latin typeface="Calibri"/>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En comparación con un CPI de 5.44 con fallos de caché para la computadora más lenta.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Usando la fórmula para el tiempo de CPU del ejemplo anterior, podemos calcular el rendimiento relativo como:</a:t>
                </a: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9" name="CuadroTexto 8">
                <a:extLst>
                  <a:ext uri="{FF2B5EF4-FFF2-40B4-BE49-F238E27FC236}">
                    <a16:creationId xmlns:a16="http://schemas.microsoft.com/office/drawing/2014/main" id="{FA354CB1-A8CA-47B0-84A1-DF403D37A610}"/>
                  </a:ext>
                </a:extLst>
              </p:cNvPr>
              <p:cNvSpPr txBox="1">
                <a:spLocks noRot="1" noChangeAspect="1" noMove="1" noResize="1" noEditPoints="1" noAdjustHandles="1" noChangeArrowheads="1" noChangeShapeType="1" noTextEdit="1"/>
              </p:cNvSpPr>
              <p:nvPr/>
            </p:nvSpPr>
            <p:spPr>
              <a:xfrm>
                <a:off x="293427" y="504338"/>
                <a:ext cx="8557146" cy="5799665"/>
              </a:xfrm>
              <a:prstGeom prst="rect">
                <a:avLst/>
              </a:prstGeom>
              <a:blipFill>
                <a:blip r:embed="rId2"/>
                <a:stretch>
                  <a:fillRect l="-283" t="-208" r="-283" b="-208"/>
                </a:stretch>
              </a:blipFill>
              <a:ln w="57150">
                <a:solidFill>
                  <a:schemeClr val="accent1"/>
                </a:solidFill>
              </a:ln>
            </p:spPr>
            <p:txBody>
              <a:bodyPr/>
              <a:lstStyle/>
              <a:p>
                <a:r>
                  <a:rPr lang="es-HN">
                    <a:noFill/>
                  </a:rPr>
                  <a:t> </a:t>
                </a:r>
              </a:p>
            </p:txBody>
          </p:sp>
        </mc:Fallback>
      </mc:AlternateContent>
      <p:sp>
        <p:nvSpPr>
          <p:cNvPr id="12" name="Rectangle 2">
            <a:extLst>
              <a:ext uri="{FF2B5EF4-FFF2-40B4-BE49-F238E27FC236}">
                <a16:creationId xmlns:a16="http://schemas.microsoft.com/office/drawing/2014/main" id="{8D42CA10-0F68-49BF-B289-3F3B9318FD9E}"/>
              </a:ext>
            </a:extLst>
          </p:cNvPr>
          <p:cNvSpPr>
            <a:spLocks noChangeArrowheads="1"/>
          </p:cNvSpPr>
          <p:nvPr/>
        </p:nvSpPr>
        <p:spPr bwMode="auto">
          <a:xfrm>
            <a:off x="1073055" y="139995"/>
            <a:ext cx="6997890" cy="28791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s-HN" sz="2100" b="1" i="0" u="none" strike="noStrike" kern="1200" cap="none" spc="0" normalizeH="0" baseline="0" noProof="0" dirty="0">
                <a:ln>
                  <a:noFill/>
                </a:ln>
                <a:solidFill>
                  <a:srgbClr val="0070C0"/>
                </a:solidFill>
                <a:effectLst/>
                <a:uLnTx/>
                <a:uFillTx/>
                <a:latin typeface="inherit"/>
                <a:ea typeface="+mn-ea"/>
                <a:cs typeface="+mn-cs"/>
              </a:rPr>
              <a:t>RENDIMIENTO DE CACHÉ CON MAYOR FRECUENCIA DE RELOJ</a:t>
            </a:r>
            <a:r>
              <a:rPr kumimoji="0" lang="es-ES" altLang="es-HN" sz="800" b="1" i="0" u="none" strike="noStrike" kern="1200" cap="none" spc="0" normalizeH="0" baseline="0" noProof="0" dirty="0">
                <a:ln>
                  <a:noFill/>
                </a:ln>
                <a:solidFill>
                  <a:srgbClr val="0070C0"/>
                </a:solidFill>
                <a:effectLst/>
                <a:uLnTx/>
                <a:uFillTx/>
                <a:latin typeface="Calibri"/>
                <a:ea typeface="+mn-ea"/>
                <a:cs typeface="+mn-cs"/>
              </a:rPr>
              <a:t> </a:t>
            </a:r>
            <a:endParaRPr kumimoji="0" lang="es-ES" altLang="es-HN" sz="1800" b="1" i="0" u="none" strike="noStrike" kern="1200" cap="none" spc="0" normalizeH="0" baseline="0" noProof="0" dirty="0">
              <a:ln>
                <a:noFill/>
              </a:ln>
              <a:solidFill>
                <a:srgbClr val="0070C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4299802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7E1433-F552-474D-9BB5-3970208E7FF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F4307641-84D5-4712-B16C-61740BD472E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F52E6C68-7DA0-41A5-9905-FB41FE364F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7846A037-0209-4F71-AAC4-B88B5C64EC8C}"/>
                  </a:ext>
                </a:extLst>
              </p:cNvPr>
              <p:cNvSpPr txBox="1"/>
              <p:nvPr/>
            </p:nvSpPr>
            <p:spPr>
              <a:xfrm>
                <a:off x="293427" y="604755"/>
                <a:ext cx="8557146" cy="4416017"/>
              </a:xfrm>
              <a:prstGeom prst="rect">
                <a:avLst/>
              </a:prstGeom>
              <a:noFill/>
              <a:ln w="57150">
                <a:solidFill>
                  <a:schemeClr val="accent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Rendimiento</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reloj</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r</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á</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pido</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num>
                        <m:den>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Rendimiento</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reloj</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lento</m:t>
                          </m:r>
                        </m:den>
                      </m:f>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sSub>
                            <m:sSub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T</m:t>
                              </m:r>
                            </m:e>
                            <m:sub>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cpu</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lento</m:t>
                              </m:r>
                            </m:sub>
                          </m:sSub>
                        </m:num>
                        <m:den>
                          <m:sSub>
                            <m:sSub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T</m:t>
                              </m:r>
                            </m:e>
                            <m:sub>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cpu</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r</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á</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pido</m:t>
                              </m:r>
                            </m:sub>
                          </m:sSub>
                        </m:den>
                      </m:f>
                      <m:r>
                        <a:rPr kumimoji="0" lang="es-HN"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I</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b>
                            <m:sSub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CPI</m:t>
                              </m:r>
                            </m:e>
                            <m:sub>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reloj</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lento</m:t>
                              </m:r>
                            </m:sub>
                          </m:sSub>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T</m:t>
                          </m:r>
                        </m:num>
                        <m:den>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I</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b>
                            <m:sSub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CPI</m:t>
                              </m:r>
                            </m:e>
                            <m:sub>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reloj</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r</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á</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pido</m:t>
                              </m:r>
                            </m:sub>
                          </m:sSub>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T</m:t>
                              </m:r>
                            </m:num>
                            <m:den>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den>
                          </m:f>
                        </m:den>
                      </m:f>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5.44</m:t>
                          </m:r>
                        </m:num>
                        <m:den>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8.88×</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m:t>
                              </m:r>
                            </m:num>
                            <m:den>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den>
                          </m:f>
                        </m:den>
                      </m:f>
                      <m:r>
                        <a:rPr kumimoji="0" lang="es-HN"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1.23</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Por lo tanto, la computadora con el reloj más rápido es aproximadamente 1.2 veces más rápida en lugar de 2, lo que habría resultado si hubiéramos ignorado los errores de caché.</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C0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Como lo ilustran estos ejemplos, las penalizaciones relativas de caché aumentan a medida que un procesador se vuelve más rápido.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Además, si un procesador mejora tanto la frecuencia de reloj como el CPI, sufre un doble impacto: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C00000"/>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Cuanto más bajo sea el CPI, más pronunciado será el impacto de los ciclos de parada (bloqueo).</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Es poco probable que el sistema de memoria principal mejore tan rápido como el tiempo de ciclo del procesador, principalmente porque el rendimiento de la DRAM subyacente no es mucho más rápido. Al calcular el CPI, la penalización por fallo de caché se mide en ciclos de reloj del procesador necesarios para un fallo. Por tanto, si las memorias principales de dos procesadores tienen los mismos tiempos de acceso absoluto, un procesador superior velocidad del reloj conduce a una penalización por fallo mayor.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HN" sz="1400" b="0" i="0" u="none" strike="noStrike" kern="1200" cap="none" spc="0" normalizeH="0" baseline="0" noProof="0" dirty="0">
                  <a:ln>
                    <a:noFill/>
                  </a:ln>
                  <a:solidFill>
                    <a:srgbClr val="C0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5" name="CuadroTexto 4">
                <a:extLst>
                  <a:ext uri="{FF2B5EF4-FFF2-40B4-BE49-F238E27FC236}">
                    <a16:creationId xmlns:a16="http://schemas.microsoft.com/office/drawing/2014/main" id="{7846A037-0209-4F71-AAC4-B88B5C64EC8C}"/>
                  </a:ext>
                </a:extLst>
              </p:cNvPr>
              <p:cNvSpPr txBox="1">
                <a:spLocks noRot="1" noChangeAspect="1" noMove="1" noResize="1" noEditPoints="1" noAdjustHandles="1" noChangeArrowheads="1" noChangeShapeType="1" noTextEdit="1"/>
              </p:cNvSpPr>
              <p:nvPr/>
            </p:nvSpPr>
            <p:spPr>
              <a:xfrm>
                <a:off x="293427" y="604755"/>
                <a:ext cx="8557146" cy="4416017"/>
              </a:xfrm>
              <a:prstGeom prst="rect">
                <a:avLst/>
              </a:prstGeom>
              <a:blipFill>
                <a:blip r:embed="rId2"/>
                <a:stretch>
                  <a:fillRect/>
                </a:stretch>
              </a:blipFill>
              <a:ln w="57150">
                <a:solidFill>
                  <a:schemeClr val="accent1"/>
                </a:solidFill>
              </a:ln>
            </p:spPr>
            <p:txBody>
              <a:bodyPr/>
              <a:lstStyle/>
              <a:p>
                <a:r>
                  <a:rPr lang="es-HN">
                    <a:noFill/>
                  </a:rPr>
                  <a:t> </a:t>
                </a:r>
              </a:p>
            </p:txBody>
          </p:sp>
        </mc:Fallback>
      </mc:AlternateContent>
    </p:spTree>
    <p:extLst>
      <p:ext uri="{BB962C8B-B14F-4D97-AF65-F5344CB8AC3E}">
        <p14:creationId xmlns:p14="http://schemas.microsoft.com/office/powerpoint/2010/main" val="374124944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5ED3F04-F5AC-4582-B7F6-AE492B47B7A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9505F05B-7915-4A47-A126-A324F671649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53AB5C73-A1AD-4CAC-A9B8-28F2010E9C7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CuadroTexto 7">
            <a:extLst>
              <a:ext uri="{FF2B5EF4-FFF2-40B4-BE49-F238E27FC236}">
                <a16:creationId xmlns:a16="http://schemas.microsoft.com/office/drawing/2014/main" id="{2EB85DB0-4193-4B2C-8410-35FDC4A74540}"/>
              </a:ext>
            </a:extLst>
          </p:cNvPr>
          <p:cNvSpPr txBox="1"/>
          <p:nvPr/>
        </p:nvSpPr>
        <p:spPr>
          <a:xfrm>
            <a:off x="1456898" y="217940"/>
            <a:ext cx="6230203" cy="523220"/>
          </a:xfrm>
          <a:prstGeom prst="rect">
            <a:avLst/>
          </a:prstGeom>
          <a:noFill/>
        </p:spPr>
        <p:txBody>
          <a:bodyPr wrap="square">
            <a:spAutoFit/>
          </a:bodyPr>
          <a:lstStyle/>
          <a:p>
            <a:pPr marL="0" marR="2700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70C0"/>
                </a:solidFill>
                <a:effectLst/>
                <a:uLnTx/>
                <a:uFillTx/>
                <a:latin typeface="Calibri"/>
                <a:ea typeface="+mn-ea"/>
                <a:cs typeface="+mn-cs"/>
              </a:rPr>
              <a:t>TIEMPO MEDIO DE ACCESO A MEMORIA</a:t>
            </a:r>
          </a:p>
        </p:txBody>
      </p:sp>
      <p:sp>
        <p:nvSpPr>
          <p:cNvPr id="10" name="CuadroTexto 9">
            <a:extLst>
              <a:ext uri="{FF2B5EF4-FFF2-40B4-BE49-F238E27FC236}">
                <a16:creationId xmlns:a16="http://schemas.microsoft.com/office/drawing/2014/main" id="{264301FC-EFC1-4521-B8C6-709D09E3F299}"/>
              </a:ext>
            </a:extLst>
          </p:cNvPr>
          <p:cNvSpPr txBox="1"/>
          <p:nvPr/>
        </p:nvSpPr>
        <p:spPr>
          <a:xfrm>
            <a:off x="2285999" y="741160"/>
            <a:ext cx="457200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Calibri"/>
                <a:ea typeface="+mn-ea"/>
                <a:cs typeface="+mn-cs"/>
              </a:rPr>
              <a:t>(Average Memory Access Time, AMAT)</a:t>
            </a:r>
          </a:p>
        </p:txBody>
      </p:sp>
      <p:sp>
        <p:nvSpPr>
          <p:cNvPr id="12" name="CuadroTexto 11">
            <a:extLst>
              <a:ext uri="{FF2B5EF4-FFF2-40B4-BE49-F238E27FC236}">
                <a16:creationId xmlns:a16="http://schemas.microsoft.com/office/drawing/2014/main" id="{89CCBA17-5E1D-49A7-8CA9-E0BA2658662A}"/>
              </a:ext>
            </a:extLst>
          </p:cNvPr>
          <p:cNvSpPr txBox="1"/>
          <p:nvPr/>
        </p:nvSpPr>
        <p:spPr>
          <a:xfrm>
            <a:off x="395784" y="1264380"/>
            <a:ext cx="8352430" cy="646331"/>
          </a:xfrm>
          <a:prstGeom prst="rect">
            <a:avLst/>
          </a:prstGeom>
          <a:solidFill>
            <a:srgbClr val="0070C0"/>
          </a:solidFill>
        </p:spPr>
        <p:txBody>
          <a:bodyPr wrap="square">
            <a:spAutoFit/>
          </a:bodyPr>
          <a:lstStyle/>
          <a:p>
            <a:pPr marL="0" marR="1040" lvl="0" indent="0" algn="ctr"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prstClr val="white"/>
                </a:solidFill>
                <a:effectLst/>
                <a:uLnTx/>
                <a:uFillTx/>
                <a:latin typeface="Calibri"/>
                <a:ea typeface="+mn-ea"/>
                <a:cs typeface="+mn-cs"/>
              </a:rPr>
              <a:t>El tiempo medio de </a:t>
            </a:r>
            <a:r>
              <a:rPr kumimoji="0" lang="es-ES" sz="1800" b="0" i="0" u="none" strike="noStrike" kern="1200" cap="none" spc="0" normalizeH="0" baseline="0" noProof="0" dirty="0">
                <a:ln>
                  <a:noFill/>
                </a:ln>
                <a:solidFill>
                  <a:prstClr val="white"/>
                </a:solidFill>
                <a:effectLst/>
                <a:uLnTx/>
                <a:uFillTx/>
                <a:latin typeface="Calibri"/>
                <a:ea typeface="+mn-ea"/>
                <a:cs typeface="+mn-cs"/>
              </a:rPr>
              <a:t>acceso a memoria es el tiempo medio que se obtiene considerando tanto los fallos como los aciertos y la frecuencia de los diferentes accesos.</a:t>
            </a:r>
          </a:p>
        </p:txBody>
      </p:sp>
      <mc:AlternateContent xmlns:mc="http://schemas.openxmlformats.org/markup-compatibility/2006" xmlns:a14="http://schemas.microsoft.com/office/drawing/2010/main">
        <mc:Choice Requires="a14">
          <p:sp>
            <p:nvSpPr>
              <p:cNvPr id="14" name="CuadroTexto 13">
                <a:extLst>
                  <a:ext uri="{FF2B5EF4-FFF2-40B4-BE49-F238E27FC236}">
                    <a16:creationId xmlns:a16="http://schemas.microsoft.com/office/drawing/2014/main" id="{C4AF037A-257B-4C81-A95F-89A580C28BA0}"/>
                  </a:ext>
                </a:extLst>
              </p:cNvPr>
              <p:cNvSpPr txBox="1"/>
              <p:nvPr/>
            </p:nvSpPr>
            <p:spPr>
              <a:xfrm>
                <a:off x="293426" y="2118741"/>
                <a:ext cx="8557146" cy="4524315"/>
              </a:xfrm>
              <a:prstGeom prst="rect">
                <a:avLst/>
              </a:prstGeom>
              <a:noFill/>
              <a:ln w="57150">
                <a:solidFill>
                  <a:schemeClr val="accent1"/>
                </a:solidFill>
              </a:ln>
            </p:spPr>
            <p:txBody>
              <a:bodyPr wrap="square">
                <a:spAutoFit/>
              </a:bodyPr>
              <a:lstStyle/>
              <a:p>
                <a:pPr marL="0" marR="1010" lvl="0" indent="0" algn="just"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70C0"/>
                    </a:solidFill>
                    <a:effectLst/>
                    <a:uLnTx/>
                    <a:uFillTx/>
                    <a:latin typeface="Calibri"/>
                    <a:ea typeface="+mn-ea"/>
                    <a:cs typeface="+mn-cs"/>
                  </a:rPr>
                  <a:t>EJEMPLO</a:t>
                </a:r>
              </a:p>
              <a:p>
                <a:pPr marL="0" marR="101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Determinar el AMAT para un procesador con un ciclo de reloj de 1 ns, una penalización por fallo de 20 ciclos, una frecuencia de fallos de 0.05 fallos por instrucción y un tiempo de acceso a cache (incluyendo detección de acierto) de 1 ciclo. Suponga que las penalizaciones por fallo de lectura y escritura son iguales </a:t>
                </a:r>
                <a:r>
                  <a:rPr kumimoji="0" lang="es-HN" sz="1800" b="0" i="0" u="none" strike="noStrike" kern="1200" cap="none" spc="0" normalizeH="0" baseline="0" noProof="0" dirty="0">
                    <a:ln>
                      <a:noFill/>
                    </a:ln>
                    <a:solidFill>
                      <a:srgbClr val="0070C0"/>
                    </a:solidFill>
                    <a:effectLst/>
                    <a:uLnTx/>
                    <a:uFillTx/>
                    <a:latin typeface="Calibri"/>
                    <a:ea typeface="+mn-ea"/>
                    <a:cs typeface="+mn-cs"/>
                  </a:rPr>
                  <a:t>e ignorar otras paradas de escritura.</a:t>
                </a:r>
              </a:p>
              <a:p>
                <a:pPr marL="0" marR="1010" lvl="0" indent="0" algn="just"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1010" lvl="0" indent="0" algn="just"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AMAT</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Tiempo</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de</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acierto</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d>
                        <m:d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m:rPr>
                              <m:sty m:val="p"/>
                            </m:rP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Frecuencia</m:t>
                          </m:r>
                          <m: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de</m:t>
                          </m:r>
                          <m: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fallos</m:t>
                          </m:r>
                          <m: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m:t>
                          </m:r>
                          <m:r>
                            <m:rPr>
                              <m:sty m:val="p"/>
                            </m:rP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Penalizaci</m:t>
                          </m:r>
                          <m: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ó</m:t>
                          </m:r>
                          <m:r>
                            <m:rPr>
                              <m:sty m:val="p"/>
                            </m:rP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n</m:t>
                          </m:r>
                          <m: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por</m:t>
                          </m:r>
                          <m: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cs typeface="+mn-cs"/>
                            </a:rPr>
                            <m:t>fallo</m:t>
                          </m:r>
                        </m:e>
                      </m:d>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1010" lvl="0" indent="0" algn="just"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1010" lvl="0" indent="0" algn="just"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AMAT</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d>
                        <m:d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0.05×20</m:t>
                          </m:r>
                        </m:e>
                      </m:d>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ciclos</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ns</m:t>
                      </m:r>
                    </m:oMath>
                  </m:oMathPara>
                </a14:m>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1010" lvl="0" indent="0" algn="just"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1010" lvl="0" indent="0" algn="just"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1010" lvl="0" indent="0" algn="just"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1010" lvl="0" indent="0" algn="just"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1010" lvl="0" indent="0" algn="just"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a:p>
                <a:pPr marL="0" marR="1010" lvl="0" indent="0" algn="just" defTabSz="914400" rtl="0" eaLnBrk="1" fontAlgn="auto" latinLnBrk="0" hangingPunct="1">
                  <a:lnSpc>
                    <a:spcPct val="100000"/>
                  </a:lnSpc>
                  <a:spcBef>
                    <a:spcPts val="0"/>
                  </a:spcBef>
                  <a:spcAft>
                    <a:spcPts val="0"/>
                  </a:spcAft>
                  <a:buClrTx/>
                  <a:buSzTx/>
                  <a:buFontTx/>
                  <a:buNone/>
                  <a:tabLst/>
                  <a:defRPr/>
                </a:pPr>
                <a:endParaRPr kumimoji="0" lang="es-HN"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14" name="CuadroTexto 13">
                <a:extLst>
                  <a:ext uri="{FF2B5EF4-FFF2-40B4-BE49-F238E27FC236}">
                    <a16:creationId xmlns:a16="http://schemas.microsoft.com/office/drawing/2014/main" id="{C4AF037A-257B-4C81-A95F-89A580C28BA0}"/>
                  </a:ext>
                </a:extLst>
              </p:cNvPr>
              <p:cNvSpPr txBox="1">
                <a:spLocks noRot="1" noChangeAspect="1" noMove="1" noResize="1" noEditPoints="1" noAdjustHandles="1" noChangeArrowheads="1" noChangeShapeType="1" noTextEdit="1"/>
              </p:cNvSpPr>
              <p:nvPr/>
            </p:nvSpPr>
            <p:spPr>
              <a:xfrm>
                <a:off x="293426" y="2118741"/>
                <a:ext cx="8557146" cy="4524315"/>
              </a:xfrm>
              <a:prstGeom prst="rect">
                <a:avLst/>
              </a:prstGeom>
              <a:blipFill>
                <a:blip r:embed="rId2"/>
                <a:stretch>
                  <a:fillRect l="-283" t="-266" r="-212"/>
                </a:stretch>
              </a:blipFill>
              <a:ln w="57150">
                <a:solidFill>
                  <a:schemeClr val="accent1"/>
                </a:solidFill>
              </a:ln>
            </p:spPr>
            <p:txBody>
              <a:bodyPr/>
              <a:lstStyle/>
              <a:p>
                <a:r>
                  <a:rPr lang="es-HN">
                    <a:noFill/>
                  </a:rPr>
                  <a:t> </a:t>
                </a:r>
              </a:p>
            </p:txBody>
          </p:sp>
        </mc:Fallback>
      </mc:AlternateContent>
    </p:spTree>
    <p:extLst>
      <p:ext uri="{BB962C8B-B14F-4D97-AF65-F5344CB8AC3E}">
        <p14:creationId xmlns:p14="http://schemas.microsoft.com/office/powerpoint/2010/main" val="211854626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B18E7CF-EC3C-4AD5-A009-8714F2A58E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70D5B8B7-5ECB-4663-BF70-35EC3FF2491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29CCD621-2C9D-4EEF-AD13-F2E67729CC1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CuadroTexto 5">
            <a:extLst>
              <a:ext uri="{FF2B5EF4-FFF2-40B4-BE49-F238E27FC236}">
                <a16:creationId xmlns:a16="http://schemas.microsoft.com/office/drawing/2014/main" id="{7BDD71B0-E5AF-4067-B081-763E84A16708}"/>
              </a:ext>
            </a:extLst>
          </p:cNvPr>
          <p:cNvSpPr txBox="1"/>
          <p:nvPr/>
        </p:nvSpPr>
        <p:spPr>
          <a:xfrm>
            <a:off x="658502" y="149284"/>
            <a:ext cx="7826991"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0070C0"/>
                </a:solidFill>
                <a:effectLst/>
                <a:uLnTx/>
                <a:uFillTx/>
                <a:latin typeface="Calibri"/>
                <a:ea typeface="+mn-ea"/>
                <a:cs typeface="+mn-cs"/>
              </a:rPr>
              <a:t>REDUCCIÓN DE LA PENALIZACIÓN POR FALLO UTILIZANDO CACHES </a:t>
            </a:r>
            <a:r>
              <a:rPr kumimoji="0" lang="es-HN" sz="2400" b="1" i="0" u="none" strike="noStrike" kern="1200" cap="none" spc="0" normalizeH="0" baseline="0" noProof="0" dirty="0">
                <a:ln>
                  <a:noFill/>
                </a:ln>
                <a:solidFill>
                  <a:srgbClr val="0070C0"/>
                </a:solidFill>
                <a:effectLst/>
                <a:uLnTx/>
                <a:uFillTx/>
                <a:latin typeface="Calibri"/>
                <a:ea typeface="+mn-ea"/>
                <a:cs typeface="+mn-cs"/>
              </a:rPr>
              <a:t>MULTINIVEL</a:t>
            </a:r>
          </a:p>
        </p:txBody>
      </p:sp>
      <p:sp>
        <p:nvSpPr>
          <p:cNvPr id="8" name="CuadroTexto 7">
            <a:extLst>
              <a:ext uri="{FF2B5EF4-FFF2-40B4-BE49-F238E27FC236}">
                <a16:creationId xmlns:a16="http://schemas.microsoft.com/office/drawing/2014/main" id="{DCCD6656-4780-4EEF-9C8C-F1F875C5B0AF}"/>
              </a:ext>
            </a:extLst>
          </p:cNvPr>
          <p:cNvSpPr txBox="1"/>
          <p:nvPr/>
        </p:nvSpPr>
        <p:spPr>
          <a:xfrm>
            <a:off x="208128" y="920045"/>
            <a:ext cx="8758451"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HN" sz="1800" b="0" i="0" u="none" strike="noStrike" kern="1200" cap="none" spc="0" normalizeH="0" baseline="0" noProof="0" dirty="0">
                <a:ln>
                  <a:noFill/>
                </a:ln>
                <a:solidFill>
                  <a:srgbClr val="0070C0"/>
                </a:solidFill>
                <a:effectLst/>
                <a:uLnTx/>
                <a:uFillTx/>
                <a:latin typeface="Calibri"/>
                <a:ea typeface="+mn-ea"/>
                <a:cs typeface="+mn-cs"/>
              </a:rPr>
              <a:t>Muchos microprocesado</a:t>
            </a:r>
            <a:r>
              <a:rPr kumimoji="0" lang="es-ES" sz="1800" b="0" i="0" u="none" strike="noStrike" kern="1200" cap="none" spc="0" normalizeH="0" baseline="0" noProof="0" dirty="0">
                <a:ln>
                  <a:noFill/>
                </a:ln>
                <a:solidFill>
                  <a:srgbClr val="0070C0"/>
                </a:solidFill>
                <a:effectLst/>
                <a:uLnTx/>
                <a:uFillTx/>
                <a:latin typeface="Calibri"/>
                <a:ea typeface="+mn-ea"/>
                <a:cs typeface="+mn-cs"/>
              </a:rPr>
              <a:t>res se apoyan en un nivel adicional de cache. Este segundo nivel de cache se encuentra en el mismo chip y se accede cuando se produce un fallo en la cache principal. </a:t>
            </a:r>
          </a:p>
        </p:txBody>
      </p:sp>
      <mc:AlternateContent xmlns:mc="http://schemas.openxmlformats.org/markup-compatibility/2006" xmlns:a14="http://schemas.microsoft.com/office/drawing/2010/main">
        <mc:Choice Requires="a14">
          <p:sp>
            <p:nvSpPr>
              <p:cNvPr id="9" name="CuadroTexto 8">
                <a:extLst>
                  <a:ext uri="{FF2B5EF4-FFF2-40B4-BE49-F238E27FC236}">
                    <a16:creationId xmlns:a16="http://schemas.microsoft.com/office/drawing/2014/main" id="{344C972D-A325-4DC7-9CA3-5A7D108B87C4}"/>
                  </a:ext>
                </a:extLst>
              </p:cNvPr>
              <p:cNvSpPr txBox="1"/>
              <p:nvPr/>
            </p:nvSpPr>
            <p:spPr>
              <a:xfrm>
                <a:off x="293427" y="1921564"/>
                <a:ext cx="8557146" cy="4446089"/>
              </a:xfrm>
              <a:prstGeom prst="rect">
                <a:avLst/>
              </a:prstGeom>
              <a:noFill/>
              <a:ln w="57150">
                <a:solidFill>
                  <a:schemeClr val="accent1"/>
                </a:solidFill>
              </a:ln>
            </p:spPr>
            <p:txBody>
              <a:bodyPr wrap="square">
                <a:spAutoFit/>
              </a:bodyPr>
              <a:lstStyle/>
              <a:p>
                <a:pPr marL="0" marR="1010" lvl="0" indent="0" algn="just"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70C0"/>
                    </a:solidFill>
                    <a:effectLst/>
                    <a:uLnTx/>
                    <a:uFillTx/>
                    <a:latin typeface="Calibri"/>
                    <a:ea typeface="+mn-ea"/>
                    <a:cs typeface="+mn-cs"/>
                  </a:rPr>
                  <a:t>EJEMPLO</a:t>
                </a:r>
              </a:p>
              <a:p>
                <a:pPr marL="0" marR="1692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Suponga que tenemos un procesador con un CPI base de 1.0, e imagine que todas las referencias aciertan en la cache principal y que la frecuencia de reloj es de 4 GHz. Tome un tiempo de acceso a la memoria principal de 100 ns, incluido todo el manejo de fallos. Suponga que la frecuencia de fallos por instrucción en la cache principal es del 2%. ¿Cuánto más rápido será el procesador si añadiéramos una cache secundaria que tiene un tiempo de acceso de 5 ns tanto para un acierto como para un fallo, y es lo suficientemente largo como para reducir la frecuencia de fallos de la memoria principal a 0.5%?</a:t>
                </a:r>
              </a:p>
              <a:p>
                <a:pPr marL="0" marR="16920" lvl="0" indent="0" algn="just"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70C0"/>
                    </a:solidFill>
                    <a:effectLst/>
                    <a:uLnTx/>
                    <a:uFillTx/>
                    <a:latin typeface="Calibri"/>
                    <a:ea typeface="+mn-ea"/>
                    <a:cs typeface="+mn-cs"/>
                  </a:rPr>
                  <a:t>SOLUCIÓN</a:t>
                </a:r>
              </a:p>
              <a:p>
                <a:pPr marL="0" marR="1010" lvl="0" indent="0" algn="just"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T</m:t>
                      </m:r>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4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m:t>
                          </m:r>
                        </m:num>
                        <m:den>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f</m:t>
                          </m:r>
                        </m:den>
                      </m:f>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4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m:t>
                          </m:r>
                        </m:num>
                        <m:den>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4 </m:t>
                          </m:r>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GHz</m:t>
                          </m:r>
                        </m:den>
                      </m:f>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4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m:t>
                          </m:r>
                        </m:num>
                        <m:den>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m:t>
                          </m:r>
                          <m:sSup>
                            <m:sSupPr>
                              <m:ctrlPr>
                                <a:rPr kumimoji="0" lang="es-ES" sz="14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10</m:t>
                              </m:r>
                            </m:e>
                            <m:sup>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9</m:t>
                              </m:r>
                            </m:sup>
                          </m:sSup>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Hz</m:t>
                          </m:r>
                        </m:den>
                      </m:f>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4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m:t>
                          </m:r>
                        </m:num>
                        <m:den>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m:t>
                          </m:r>
                          <m:sSup>
                            <m:sSupPr>
                              <m:ctrlPr>
                                <a:rPr kumimoji="0" lang="es-ES" sz="14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10</m:t>
                              </m:r>
                            </m:e>
                            <m:sup>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9</m:t>
                              </m:r>
                            </m:sup>
                          </m:sSup>
                          <m:f>
                            <m:fPr>
                              <m:ctrlPr>
                                <a:rPr kumimoji="0" lang="es-ES" sz="14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ciclos</m:t>
                              </m:r>
                            </m:num>
                            <m:den>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seg</m:t>
                              </m:r>
                            </m:den>
                          </m:f>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sSup>
                            <m:sSupPr>
                              <m:ctrlPr>
                                <a:rPr kumimoji="0" lang="es-ES" sz="14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10</m:t>
                              </m:r>
                            </m:e>
                            <m:sup>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−9</m:t>
                              </m:r>
                            </m:sup>
                          </m:sSup>
                          <m:f>
                            <m:fPr>
                              <m:ctrlPr>
                                <a:rPr kumimoji="0" lang="es-ES" sz="14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seg</m:t>
                              </m:r>
                            </m:num>
                            <m:den>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ns</m:t>
                              </m:r>
                            </m:den>
                          </m:f>
                        </m:den>
                      </m:f>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4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m:t>
                          </m:r>
                        </m:num>
                        <m:den>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m:t>
                          </m:r>
                          <m:f>
                            <m:fPr>
                              <m:ctrlPr>
                                <a:rPr kumimoji="0" lang="es-ES" sz="14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ciclos</m:t>
                              </m:r>
                            </m:num>
                            <m:den>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ns</m:t>
                              </m:r>
                            </m:den>
                          </m:f>
                        </m:den>
                      </m:f>
                      <m: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r>
                        <a:rPr kumimoji="0" lang="es-ES" sz="1400" b="0" i="0" u="none" strike="noStrike" kern="1200" cap="none" spc="0" normalizeH="0" baseline="0" noProof="0" smtClean="0">
                          <a:ln>
                            <a:noFill/>
                          </a:ln>
                          <a:solidFill>
                            <a:srgbClr val="C00000"/>
                          </a:solidFill>
                          <a:effectLst/>
                          <a:uLnTx/>
                          <a:uFillTx/>
                          <a:latin typeface="Cambria Math" panose="02040503050406030204" pitchFamily="18" charset="0"/>
                          <a:ea typeface="Cambria Math" panose="02040503050406030204" pitchFamily="18" charset="0"/>
                          <a:cs typeface="+mn-cs"/>
                        </a:rPr>
                        <m:t>0.25</m:t>
                      </m:r>
                      <m:f>
                        <m:fPr>
                          <m:ctrlPr>
                            <a:rPr kumimoji="0" lang="es-ES" sz="14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ns</m:t>
                          </m:r>
                        </m:num>
                        <m:den>
                          <m:r>
                            <m:rPr>
                              <m:sty m:val="p"/>
                            </m:rPr>
                            <a:rPr kumimoji="0" lang="es-ES" sz="14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m:t>
                          </m:r>
                        </m:den>
                      </m:f>
                    </m:oMath>
                  </m:oMathPara>
                </a14:m>
                <a:endParaRPr kumimoji="0" lang="es-HN" sz="1400" b="0" i="0" u="none" strike="noStrike" kern="1200" cap="none" spc="0" normalizeH="0" baseline="0" noProof="0" dirty="0">
                  <a:ln>
                    <a:noFill/>
                  </a:ln>
                  <a:solidFill>
                    <a:srgbClr val="0070C0"/>
                  </a:solidFill>
                  <a:effectLst/>
                  <a:uLnTx/>
                  <a:uFillTx/>
                  <a:latin typeface="Calibri"/>
                  <a:ea typeface="+mn-ea"/>
                  <a:cs typeface="+mn-cs"/>
                </a:endParaRPr>
              </a:p>
              <a:p>
                <a:pPr marL="0" marR="1010" lvl="0" indent="0" algn="just" defTabSz="914400" rtl="0" eaLnBrk="1" fontAlgn="auto" latinLnBrk="0" hangingPunct="1">
                  <a:lnSpc>
                    <a:spcPct val="100000"/>
                  </a:lnSpc>
                  <a:spcBef>
                    <a:spcPts val="0"/>
                  </a:spcBef>
                  <a:spcAft>
                    <a:spcPts val="0"/>
                  </a:spcAft>
                  <a:buClrTx/>
                  <a:buSzTx/>
                  <a:buFontTx/>
                  <a:buNone/>
                  <a:tabLst/>
                  <a:defRPr/>
                </a:pPr>
                <a:endParaRPr kumimoji="0" lang="es-HN" sz="1400" b="0" i="0" u="none" strike="noStrike" kern="1200" cap="none" spc="0" normalizeH="0" baseline="0" noProof="0" dirty="0">
                  <a:ln>
                    <a:noFill/>
                  </a:ln>
                  <a:solidFill>
                    <a:srgbClr val="0070C0"/>
                  </a:solidFill>
                  <a:effectLst/>
                  <a:uLnTx/>
                  <a:uFillTx/>
                  <a:latin typeface="Calibri"/>
                  <a:ea typeface="+mn-ea"/>
                  <a:cs typeface="+mn-cs"/>
                </a:endParaRPr>
              </a:p>
              <a:p>
                <a:pPr marL="0" marR="16920" lvl="0" indent="0" algn="just"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sSub>
                        <m:sSub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Penalizaci</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ó</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n</m:t>
                          </m:r>
                        </m:e>
                        <m:sub>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Acceso</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memoria</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principal</m:t>
                          </m:r>
                        </m:sub>
                      </m:sSub>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100 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ns</m:t>
                          </m:r>
                        </m:num>
                        <m:den>
                          <m:r>
                            <a:rPr kumimoji="0" lang="es-ES" sz="1800" b="0" i="0" u="none" strike="noStrike" kern="1200" cap="none" spc="0" normalizeH="0" baseline="0" noProof="0" smtClean="0">
                              <a:ln>
                                <a:noFill/>
                              </a:ln>
                              <a:solidFill>
                                <a:srgbClr val="C00000"/>
                              </a:solidFill>
                              <a:effectLst/>
                              <a:uLnTx/>
                              <a:uFillTx/>
                              <a:latin typeface="Cambria Math" panose="02040503050406030204" pitchFamily="18" charset="0"/>
                              <a:ea typeface="Cambria Math" panose="02040503050406030204" pitchFamily="18" charset="0"/>
                              <a:cs typeface="+mn-cs"/>
                            </a:rPr>
                            <m:t>0.25</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ns</m:t>
                              </m:r>
                            </m:num>
                            <m:den>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ciclos</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de</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reloj</m:t>
                              </m:r>
                            </m:den>
                          </m:f>
                        </m:den>
                      </m:f>
                      <m:r>
                        <m:rPr>
                          <m:nor/>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400 </m:t>
                      </m:r>
                      <m:r>
                        <m:rPr>
                          <m:nor/>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ciclos</m:t>
                      </m:r>
                      <m:r>
                        <m:rPr>
                          <m:nor/>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de</m:t>
                      </m:r>
                      <m:r>
                        <m:rPr>
                          <m:nor/>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reloj</m:t>
                      </m:r>
                    </m:oMath>
                  </m:oMathPara>
                </a14:m>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9" name="CuadroTexto 8">
                <a:extLst>
                  <a:ext uri="{FF2B5EF4-FFF2-40B4-BE49-F238E27FC236}">
                    <a16:creationId xmlns:a16="http://schemas.microsoft.com/office/drawing/2014/main" id="{344C972D-A325-4DC7-9CA3-5A7D108B87C4}"/>
                  </a:ext>
                </a:extLst>
              </p:cNvPr>
              <p:cNvSpPr txBox="1">
                <a:spLocks noRot="1" noChangeAspect="1" noMove="1" noResize="1" noEditPoints="1" noAdjustHandles="1" noChangeArrowheads="1" noChangeShapeType="1" noTextEdit="1"/>
              </p:cNvSpPr>
              <p:nvPr/>
            </p:nvSpPr>
            <p:spPr>
              <a:xfrm>
                <a:off x="293427" y="1921564"/>
                <a:ext cx="8557146" cy="4446089"/>
              </a:xfrm>
              <a:prstGeom prst="rect">
                <a:avLst/>
              </a:prstGeom>
              <a:blipFill>
                <a:blip r:embed="rId2"/>
                <a:stretch>
                  <a:fillRect l="-283" t="-135" r="-71"/>
                </a:stretch>
              </a:blipFill>
              <a:ln w="57150">
                <a:solidFill>
                  <a:schemeClr val="accent1"/>
                </a:solidFill>
              </a:ln>
            </p:spPr>
            <p:txBody>
              <a:bodyPr/>
              <a:lstStyle/>
              <a:p>
                <a:r>
                  <a:rPr lang="es-HN">
                    <a:noFill/>
                  </a:rPr>
                  <a:t> </a:t>
                </a:r>
              </a:p>
            </p:txBody>
          </p:sp>
        </mc:Fallback>
      </mc:AlternateContent>
    </p:spTree>
    <p:extLst>
      <p:ext uri="{BB962C8B-B14F-4D97-AF65-F5344CB8AC3E}">
        <p14:creationId xmlns:p14="http://schemas.microsoft.com/office/powerpoint/2010/main" val="143659288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59883A6-6111-4D21-82AD-8C323BB365E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C2BC4DDE-45D9-40C5-800D-F8D66E4B557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4113F8A3-2AA7-425C-9B98-3AFC6D2D761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1EEA2BAF-831A-4697-A970-7DF72AAE3DF9}"/>
                  </a:ext>
                </a:extLst>
              </p:cNvPr>
              <p:cNvSpPr txBox="1"/>
              <p:nvPr/>
            </p:nvSpPr>
            <p:spPr>
              <a:xfrm>
                <a:off x="293427" y="201943"/>
                <a:ext cx="8557146" cy="6069739"/>
              </a:xfrm>
              <a:prstGeom prst="rect">
                <a:avLst/>
              </a:prstGeom>
              <a:noFill/>
              <a:ln w="57150">
                <a:solidFill>
                  <a:schemeClr val="accent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srgbClr val="0070C0"/>
                    </a:solidFill>
                    <a:effectLst/>
                    <a:uLnTx/>
                    <a:uFillTx/>
                    <a:latin typeface="Calibri"/>
                    <a:ea typeface="+mn-ea"/>
                    <a:cs typeface="+mn-cs"/>
                  </a:rPr>
                  <a:t>El CPI efectivo con un único nivel de cache viene dado por: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2000" b="0" i="0" u="none" strike="noStrike" kern="1200" cap="none" spc="0" normalizeH="0" baseline="0" noProof="0" dirty="0">
                    <a:ln>
                      <a:noFill/>
                    </a:ln>
                    <a:solidFill>
                      <a:srgbClr val="0070C0"/>
                    </a:solidFill>
                    <a:effectLst/>
                    <a:uLnTx/>
                    <a:uFillTx/>
                    <a:latin typeface="Calibri"/>
                    <a:ea typeface="+mn-ea"/>
                    <a:cs typeface="+mn-cs"/>
                  </a:rPr>
                  <a:t>CPI Total = </a:t>
                </a:r>
                <a14:m>
                  <m:oMath xmlns:m="http://schemas.openxmlformats.org/officeDocument/2006/math">
                    <m:sSub>
                      <m:sSubPr>
                        <m:ctrlPr>
                          <a:rPr kumimoji="0" lang="es-HN"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m:rPr>
                            <m:sty m:val="p"/>
                          </m:rPr>
                          <a:rPr kumimoji="0" lang="es-ES" sz="20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CPI</m:t>
                        </m:r>
                      </m:e>
                      <m:sub>
                        <m:r>
                          <m:rPr>
                            <m:sty m:val="p"/>
                          </m:rPr>
                          <a:rPr kumimoji="0" lang="es-ES" sz="20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Base</m:t>
                        </m:r>
                      </m:sub>
                    </m:sSub>
                  </m:oMath>
                </a14:m>
                <a:r>
                  <a:rPr kumimoji="0" lang="es-HN" sz="2000" b="0" i="0" u="none" strike="noStrike" kern="1200" cap="none" spc="0" normalizeH="0" baseline="0" noProof="0" dirty="0">
                    <a:ln>
                      <a:noFill/>
                    </a:ln>
                    <a:solidFill>
                      <a:srgbClr val="0070C0"/>
                    </a:solidFill>
                    <a:effectLst/>
                    <a:uLnTx/>
                    <a:uFillTx/>
                    <a:latin typeface="Calibri"/>
                    <a:ea typeface="+mn-ea"/>
                    <a:cs typeface="+mn-cs"/>
                  </a:rPr>
                  <a:t> + Ciclos de parada por instrucción debido a memoria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srgbClr val="0070C0"/>
                    </a:solidFill>
                    <a:effectLst/>
                    <a:uLnTx/>
                    <a:uFillTx/>
                    <a:latin typeface="Calibri"/>
                    <a:ea typeface="+mn-ea"/>
                    <a:cs typeface="+mn-cs"/>
                  </a:rPr>
                  <a:t>Para el procesador con un nivel de cache: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70C0"/>
                    </a:solidFill>
                    <a:effectLst/>
                    <a:uLnTx/>
                    <a:uFillTx/>
                    <a:latin typeface="Calibri"/>
                    <a:ea typeface="+mn-ea"/>
                    <a:cs typeface="+mn-cs"/>
                  </a:rPr>
                  <a:t>CPI Total = </a:t>
                </a:r>
                <a14:m>
                  <m:oMath xmlns:m="http://schemas.openxmlformats.org/officeDocument/2006/math">
                    <m:r>
                      <a:rPr kumimoji="0" lang="es-ES" sz="16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1+0.02×400=9</m:t>
                    </m:r>
                    <m:f>
                      <m:fPr>
                        <m:ctrlPr>
                          <a:rPr kumimoji="0" lang="es-ES" sz="16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6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Ciclos</m:t>
                        </m:r>
                      </m:num>
                      <m:den>
                        <m:r>
                          <m:rPr>
                            <m:sty m:val="p"/>
                          </m:rPr>
                          <a:rPr kumimoji="0" lang="es-ES" sz="16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Instrucci</m:t>
                        </m:r>
                        <m:r>
                          <a:rPr kumimoji="0" lang="es-ES" sz="16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ó</m:t>
                        </m:r>
                        <m:r>
                          <m:rPr>
                            <m:sty m:val="p"/>
                          </m:rPr>
                          <a:rPr kumimoji="0" lang="es-ES" sz="16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m:t>
                        </m:r>
                      </m:den>
                    </m:f>
                  </m:oMath>
                </a14:m>
                <a:endParaRPr kumimoji="0" lang="es-HN" sz="16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6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Con dos niveles de cache, un fallo en la cache principal puede ser resuelto bien por la cache secundaria o por la memoria principal. La penalización por fallo para un acceso al segundo nivel de la cache 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Penalizaci</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ó</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n</m:t>
                          </m:r>
                        </m:e>
                        <m:sub>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Acceso</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cache</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L</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2</m:t>
                          </m:r>
                        </m:sub>
                      </m:sSub>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5 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ns</m:t>
                          </m:r>
                        </m:num>
                        <m:den>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0.25</m:t>
                          </m:r>
                          <m:f>
                            <m:fPr>
                              <m:ctrlPr>
                                <a:rPr kumimoji="0" lang="es-E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ns</m:t>
                              </m:r>
                            </m:num>
                            <m:den>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ciclos</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de</m:t>
                              </m:r>
                              <m: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reloj</m:t>
                              </m:r>
                            </m:den>
                          </m:f>
                        </m:den>
                      </m:f>
                      <m:r>
                        <m:rPr>
                          <m:nor/>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20 </m:t>
                      </m:r>
                      <m:r>
                        <m:rPr>
                          <m:nor/>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ciclos</m:t>
                      </m:r>
                      <m:r>
                        <m:rPr>
                          <m:nor/>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de</m:t>
                      </m:r>
                      <m:r>
                        <m:rPr>
                          <m:nor/>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nor/>
                        </m:rPr>
                        <a:rPr kumimoji="0" lang="es-E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reloj</m:t>
                      </m:r>
                    </m:oMath>
                  </m:oMathPara>
                </a14:m>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HN" sz="1600" b="0" i="0" u="none" strike="noStrike" kern="1200" cap="none" spc="0" normalizeH="0" baseline="0" noProof="0" dirty="0">
                  <a:ln>
                    <a:noFill/>
                  </a:ln>
                  <a:solidFill>
                    <a:srgbClr val="0070C0"/>
                  </a:solidFill>
                  <a:effectLst/>
                  <a:uLnTx/>
                  <a:uFillTx/>
                  <a:latin typeface="Calibri"/>
                  <a:ea typeface="+mn-ea"/>
                  <a:cs typeface="+mn-cs"/>
                </a:endParaRPr>
              </a:p>
              <a:p>
                <a:pPr marL="0" marR="103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Si el fallo se resuelve en la cache secundaria, entonces ésta es toda la penalización por fallo. Si el fallo requiere que se acceda a la memoria principal, entonces la penalización total por fallo es la suma del tiempo de acceso a la cache secundaria y el tiempo de acceso a la memoria principal</a:t>
                </a:r>
                <a:r>
                  <a:rPr kumimoji="0" lang="es-ES" sz="1800" b="0" i="0" u="none" strike="noStrike" kern="1200" cap="none" spc="0" normalizeH="0" baseline="0" noProof="0" dirty="0">
                    <a:ln>
                      <a:noFill/>
                    </a:ln>
                    <a:solidFill>
                      <a:srgbClr val="231F20"/>
                    </a:solidFill>
                    <a:effectLst/>
                    <a:uLnTx/>
                    <a:uFillTx/>
                    <a:latin typeface="Garamond" panose="02020404030301010803" pitchFamily="18" charset="0"/>
                    <a:ea typeface="+mn-ea"/>
                    <a:cs typeface="+mn-cs"/>
                  </a:rPr>
                  <a:t>.</a:t>
                </a:r>
                <a:endParaRPr kumimoji="0" lang="es-ES" sz="20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5" name="CuadroTexto 4">
                <a:extLst>
                  <a:ext uri="{FF2B5EF4-FFF2-40B4-BE49-F238E27FC236}">
                    <a16:creationId xmlns:a16="http://schemas.microsoft.com/office/drawing/2014/main" id="{1EEA2BAF-831A-4697-A970-7DF72AAE3DF9}"/>
                  </a:ext>
                </a:extLst>
              </p:cNvPr>
              <p:cNvSpPr txBox="1">
                <a:spLocks noRot="1" noChangeAspect="1" noMove="1" noResize="1" noEditPoints="1" noAdjustHandles="1" noChangeArrowheads="1" noChangeShapeType="1" noTextEdit="1"/>
              </p:cNvSpPr>
              <p:nvPr/>
            </p:nvSpPr>
            <p:spPr>
              <a:xfrm>
                <a:off x="293427" y="201943"/>
                <a:ext cx="8557146" cy="6069739"/>
              </a:xfrm>
              <a:prstGeom prst="rect">
                <a:avLst/>
              </a:prstGeom>
              <a:blipFill>
                <a:blip r:embed="rId2"/>
                <a:stretch>
                  <a:fillRect l="-425" r="-283" b="-199"/>
                </a:stretch>
              </a:blipFill>
              <a:ln w="57150">
                <a:solidFill>
                  <a:schemeClr val="accent1"/>
                </a:solidFill>
              </a:ln>
            </p:spPr>
            <p:txBody>
              <a:bodyPr/>
              <a:lstStyle/>
              <a:p>
                <a:r>
                  <a:rPr lang="es-HN">
                    <a:noFill/>
                  </a:rPr>
                  <a:t> </a:t>
                </a:r>
              </a:p>
            </p:txBody>
          </p:sp>
        </mc:Fallback>
      </mc:AlternateContent>
    </p:spTree>
    <p:extLst>
      <p:ext uri="{BB962C8B-B14F-4D97-AF65-F5344CB8AC3E}">
        <p14:creationId xmlns:p14="http://schemas.microsoft.com/office/powerpoint/2010/main" val="41177618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DB69C85-116E-41D3-9B85-10885BC9207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HN" sz="1200" b="0" i="0" u="none" strike="noStrike" kern="1200" cap="none" spc="0" normalizeH="0" baseline="0" noProof="0">
                <a:ln>
                  <a:noFill/>
                </a:ln>
                <a:solidFill>
                  <a:prstClr val="black">
                    <a:tint val="75000"/>
                  </a:prstClr>
                </a:solidFill>
                <a:effectLst/>
                <a:uLnTx/>
                <a:uFillTx/>
                <a:latin typeface="Calibri"/>
                <a:ea typeface="+mn-ea"/>
                <a:cs typeface="+mn-cs"/>
              </a:rPr>
              <a:t>Ing. Miguel Aguilar</a:t>
            </a:r>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a:extLst>
              <a:ext uri="{FF2B5EF4-FFF2-40B4-BE49-F238E27FC236}">
                <a16:creationId xmlns:a16="http://schemas.microsoft.com/office/drawing/2014/main" id="{55FD97CA-86A9-4474-BDFD-7BC4629096A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a:ln>
                  <a:noFill/>
                </a:ln>
                <a:solidFill>
                  <a:prstClr val="black">
                    <a:tint val="75000"/>
                  </a:prstClr>
                </a:solidFill>
                <a:effectLst/>
                <a:uLnTx/>
                <a:uFillTx/>
                <a:latin typeface="Calibri"/>
                <a:ea typeface="+mn-ea"/>
                <a:cs typeface="+mn-cs"/>
              </a:rPr>
              <a:t>Arquitectura de Computadores</a:t>
            </a:r>
          </a:p>
        </p:txBody>
      </p:sp>
      <p:sp>
        <p:nvSpPr>
          <p:cNvPr id="4" name="Marcador de número de diapositiva 3">
            <a:extLst>
              <a:ext uri="{FF2B5EF4-FFF2-40B4-BE49-F238E27FC236}">
                <a16:creationId xmlns:a16="http://schemas.microsoft.com/office/drawing/2014/main" id="{7F6D9638-1854-4525-AD89-26FAE4D8C09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FB27E-8011-4B47-ACF1-F2A542C1FF6D}" type="slidenum">
              <a:rPr kumimoji="0" lang="es-MX"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s-MX" sz="1200" b="0" i="0" u="none" strike="noStrike" kern="1200" cap="none" spc="0" normalizeH="0" baseline="0" noProof="0">
              <a:ln>
                <a:noFill/>
              </a:ln>
              <a:solidFill>
                <a:prstClr val="black">
                  <a:tint val="75000"/>
                </a:prstClr>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3FAA98B5-495D-44BA-80F1-64C2A90D4CC6}"/>
                  </a:ext>
                </a:extLst>
              </p:cNvPr>
              <p:cNvSpPr txBox="1"/>
              <p:nvPr/>
            </p:nvSpPr>
            <p:spPr>
              <a:xfrm>
                <a:off x="122830" y="201943"/>
                <a:ext cx="8871045" cy="5964325"/>
              </a:xfrm>
              <a:prstGeom prst="rect">
                <a:avLst/>
              </a:prstGeom>
              <a:noFill/>
              <a:ln w="57150">
                <a:solidFill>
                  <a:schemeClr val="accent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De este modo, para una cache de dos niveles, el CPI total es la suma de los ciclos de parada originados en ambos niveles de cache y el CPI base: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s-ES" sz="155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CPI</m:t>
                          </m:r>
                        </m:e>
                        <m:sub>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Total</m:t>
                          </m:r>
                        </m:sub>
                      </m:sSub>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Ciclos</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de</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parada</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por</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instrucci</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ó</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cache</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L</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Ciclos</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de</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parada</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por</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instrucci</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ó</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cache</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L</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2 </m:t>
                      </m:r>
                    </m:oMath>
                  </m:oMathPara>
                </a14:m>
                <a:endParaRPr kumimoji="0" lang="es-ES" sz="155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s-ES" sz="155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CPI</m:t>
                          </m:r>
                        </m:e>
                        <m:sub>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Total</m:t>
                          </m:r>
                        </m:sub>
                      </m:sSub>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m:t>
                      </m:r>
                      <m:d>
                        <m:dPr>
                          <m:ctrlPr>
                            <a:rPr kumimoji="0" lang="es-ES" sz="155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a:rPr kumimoji="0" lang="es-ES" sz="155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0.02</m:t>
                          </m:r>
                        </m:e>
                      </m:d>
                      <m:d>
                        <m:dPr>
                          <m:ctrlPr>
                            <a:rPr kumimoji="0" lang="es-ES" sz="155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a:rPr kumimoji="0" lang="es-ES" sz="155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20</m:t>
                          </m:r>
                        </m:e>
                      </m:d>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d>
                        <m:dPr>
                          <m:ctrlPr>
                            <a:rPr kumimoji="0" lang="es-ES" sz="155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a:rPr kumimoji="0" lang="es-ES" sz="155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0.005</m:t>
                          </m:r>
                        </m:e>
                      </m:d>
                      <m:d>
                        <m:dPr>
                          <m:ctrlPr>
                            <a:rPr kumimoji="0" lang="es-ES" sz="155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dPr>
                        <m:e>
                          <m:r>
                            <a:rPr kumimoji="0" lang="es-ES" sz="155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400</m:t>
                          </m:r>
                        </m:e>
                      </m:d>
                      <m:r>
                        <a:rPr kumimoji="0" lang="es-ES" sz="155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3.4</m:t>
                      </m:r>
                      <m:f>
                        <m:fPr>
                          <m:ctrlPr>
                            <a:rPr kumimoji="0" lang="es-ES" sz="155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Ciclos</m:t>
                          </m:r>
                        </m:num>
                        <m:den>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Instrucci</m:t>
                          </m:r>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ó</m:t>
                          </m:r>
                          <m:r>
                            <m:rPr>
                              <m:sty m:val="p"/>
                            </m:rP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n</m:t>
                          </m:r>
                        </m:den>
                      </m:f>
                      <m:r>
                        <a:rPr kumimoji="0" lang="es-ES" sz="155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m:t>
                      </m:r>
                    </m:oMath>
                  </m:oMathPara>
                </a14:m>
                <a:endParaRPr kumimoji="0" lang="es-ES" sz="155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70C0"/>
                    </a:solidFill>
                    <a:effectLst/>
                    <a:uLnTx/>
                    <a:uFillTx/>
                    <a:latin typeface="Calibri"/>
                    <a:ea typeface="+mn-ea"/>
                    <a:cs typeface="+mn-cs"/>
                  </a:rPr>
                  <a:t>De este modo, el procesador con la cache secundaria es más rápido en un factor 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es-ES"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a:rPr kumimoji="0" lang="es-ES"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9</m:t>
                        </m:r>
                        <m:f>
                          <m:fPr>
                            <m:ctrlPr>
                              <a:rPr kumimoji="0" lang="es-ES"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a:rPr kumimoji="0" lang="es-ES"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𝐶𝑖𝑐𝑙𝑜𝑠</m:t>
                            </m:r>
                          </m:num>
                          <m:den>
                            <m:r>
                              <a:rPr kumimoji="0" lang="es-ES"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𝐼𝑛𝑠𝑡𝑟𝑢𝑐𝑐𝑖</m:t>
                            </m:r>
                            <m:r>
                              <a:rPr kumimoji="0" lang="es-ES"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ó</m:t>
                            </m:r>
                            <m:r>
                              <a:rPr kumimoji="0" lang="es-ES"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𝑛</m:t>
                            </m:r>
                          </m:den>
                        </m:f>
                      </m:num>
                      <m:den>
                        <m:r>
                          <a:rPr kumimoji="0" lang="es-ES"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3.4</m:t>
                        </m:r>
                        <m:f>
                          <m:fPr>
                            <m:ctrlPr>
                              <a:rPr kumimoji="0" lang="es-ES"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r>
                              <a:rPr kumimoji="0" lang="es-ES"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𝐶𝑖𝑐𝑙𝑜𝑠</m:t>
                            </m:r>
                          </m:num>
                          <m:den>
                            <m:r>
                              <a:rPr kumimoji="0" lang="es-ES"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𝐼𝑛𝑠𝑡𝑟𝑢𝑐𝑐𝑖</m:t>
                            </m:r>
                            <m:r>
                              <a:rPr kumimoji="0" lang="es-ES"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ó</m:t>
                            </m:r>
                            <m:r>
                              <a:rPr kumimoji="0" lang="es-ES" sz="20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𝑛</m:t>
                            </m:r>
                          </m:den>
                        </m:f>
                      </m:den>
                    </m:f>
                    <m:r>
                      <a:rPr kumimoji="0" lang="es-ES" sz="20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=2.</m:t>
                    </m:r>
                  </m:oMath>
                </a14:m>
                <a:r>
                  <a:rPr kumimoji="0" lang="es-ES" sz="2000" b="0" i="0" u="none" strike="noStrike" kern="1200" cap="none" spc="0" normalizeH="0" baseline="0" noProof="0" dirty="0">
                    <a:ln>
                      <a:noFill/>
                    </a:ln>
                    <a:solidFill>
                      <a:srgbClr val="0070C0"/>
                    </a:solidFill>
                    <a:effectLst/>
                    <a:uLnTx/>
                    <a:uFillTx/>
                    <a:latin typeface="Calibri"/>
                    <a:ea typeface="+mn-ea"/>
                    <a:cs typeface="+mn-cs"/>
                  </a:rPr>
                  <a:t>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C00000"/>
                    </a:solidFill>
                    <a:effectLst/>
                    <a:uLnTx/>
                    <a:uFillTx/>
                    <a:latin typeface="Calibri"/>
                    <a:ea typeface="+mn-ea"/>
                    <a:cs typeface="+mn-cs"/>
                  </a:rPr>
                  <a:t>En particular, una estructura de dos niveles permite que la cache principal se oriente a minimizar el tiempo de acierto para conseguir un ciclo de reloj lo más pequeño posible, mientras que la cache secundaria se orienta a reducir su frecuencia de fallos para reducir la penalización por fallo debida a los largos tiempos que se requieren para acceder a la memoria principal.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70C0"/>
                  </a:solidFill>
                  <a:effectLst/>
                  <a:uLnTx/>
                  <a:uFillTx/>
                  <a:latin typeface="Calibri"/>
                  <a:ea typeface="+mn-ea"/>
                  <a:cs typeface="+mn-cs"/>
                </a:endParaRPr>
              </a:p>
            </p:txBody>
          </p:sp>
        </mc:Choice>
        <mc:Fallback xmlns="">
          <p:sp>
            <p:nvSpPr>
              <p:cNvPr id="5" name="CuadroTexto 4">
                <a:extLst>
                  <a:ext uri="{FF2B5EF4-FFF2-40B4-BE49-F238E27FC236}">
                    <a16:creationId xmlns:a16="http://schemas.microsoft.com/office/drawing/2014/main" id="{3FAA98B5-495D-44BA-80F1-64C2A90D4CC6}"/>
                  </a:ext>
                </a:extLst>
              </p:cNvPr>
              <p:cNvSpPr txBox="1">
                <a:spLocks noRot="1" noChangeAspect="1" noMove="1" noResize="1" noEditPoints="1" noAdjustHandles="1" noChangeArrowheads="1" noChangeShapeType="1" noTextEdit="1"/>
              </p:cNvSpPr>
              <p:nvPr/>
            </p:nvSpPr>
            <p:spPr>
              <a:xfrm>
                <a:off x="122830" y="201943"/>
                <a:ext cx="8871045" cy="5964325"/>
              </a:xfrm>
              <a:prstGeom prst="rect">
                <a:avLst/>
              </a:prstGeom>
              <a:blipFill>
                <a:blip r:embed="rId2"/>
                <a:stretch>
                  <a:fillRect l="-273" t="-101"/>
                </a:stretch>
              </a:blipFill>
              <a:ln w="57150">
                <a:solidFill>
                  <a:schemeClr val="accent1"/>
                </a:solidFill>
              </a:ln>
            </p:spPr>
            <p:txBody>
              <a:bodyPr/>
              <a:lstStyle/>
              <a:p>
                <a:r>
                  <a:rPr lang="es-HN">
                    <a:noFill/>
                  </a:rPr>
                  <a:t> </a:t>
                </a:r>
              </a:p>
            </p:txBody>
          </p:sp>
        </mc:Fallback>
      </mc:AlternateContent>
    </p:spTree>
    <p:extLst>
      <p:ext uri="{BB962C8B-B14F-4D97-AF65-F5344CB8AC3E}">
        <p14:creationId xmlns:p14="http://schemas.microsoft.com/office/powerpoint/2010/main" val="838275129"/>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C73BA8A12B0D4A938DDEB631A9608A" ma:contentTypeVersion="7" ma:contentTypeDescription="Create a new document." ma:contentTypeScope="" ma:versionID="55c6d99e0df649cdb93eaaa30e607c8a">
  <xsd:schema xmlns:xsd="http://www.w3.org/2001/XMLSchema" xmlns:xs="http://www.w3.org/2001/XMLSchema" xmlns:p="http://schemas.microsoft.com/office/2006/metadata/properties" xmlns:ns3="3a152a96-9317-4406-a965-547ecafc443b" xmlns:ns4="1bbdf90b-8011-4efd-a22b-8c01e8c28134" targetNamespace="http://schemas.microsoft.com/office/2006/metadata/properties" ma:root="true" ma:fieldsID="91307ccee9fc776dcec6b53f221a4239" ns3:_="" ns4:_="">
    <xsd:import namespace="3a152a96-9317-4406-a965-547ecafc443b"/>
    <xsd:import namespace="1bbdf90b-8011-4efd-a22b-8c01e8c28134"/>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152a96-9317-4406-a965-547ecafc44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_activity" ma:index="14"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bdf90b-8011-4efd-a22b-8c01e8c2813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3a152a96-9317-4406-a965-547ecafc443b" xsi:nil="true"/>
  </documentManagement>
</p:properties>
</file>

<file path=customXml/itemProps1.xml><?xml version="1.0" encoding="utf-8"?>
<ds:datastoreItem xmlns:ds="http://schemas.openxmlformats.org/officeDocument/2006/customXml" ds:itemID="{2D3D2C4C-21F7-4FE8-8D9D-5EF8EC1C0A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152a96-9317-4406-a965-547ecafc443b"/>
    <ds:schemaRef ds:uri="1bbdf90b-8011-4efd-a22b-8c01e8c281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6D81E7-4426-4E59-80B9-A856EC673FAA}">
  <ds:schemaRefs>
    <ds:schemaRef ds:uri="http://schemas.microsoft.com/sharepoint/v3/contenttype/forms"/>
  </ds:schemaRefs>
</ds:datastoreItem>
</file>

<file path=customXml/itemProps3.xml><?xml version="1.0" encoding="utf-8"?>
<ds:datastoreItem xmlns:ds="http://schemas.openxmlformats.org/officeDocument/2006/customXml" ds:itemID="{B1C3E97C-D6F5-4DAC-953D-CAED728EF9EA}">
  <ds:schemaRefs>
    <ds:schemaRef ds:uri="http://purl.org/dc/dcmitype/"/>
    <ds:schemaRef ds:uri="http://schemas.microsoft.com/office/2006/documentManagement/types"/>
    <ds:schemaRef ds:uri="http://purl.org/dc/elements/1.1/"/>
    <ds:schemaRef ds:uri="http://schemas.microsoft.com/office/infopath/2007/PartnerControls"/>
    <ds:schemaRef ds:uri="http://purl.org/dc/terms/"/>
    <ds:schemaRef ds:uri="http://schemas.openxmlformats.org/package/2006/metadata/core-properties"/>
    <ds:schemaRef ds:uri="http://schemas.microsoft.com/office/2006/metadata/properties"/>
    <ds:schemaRef ds:uri="1bbdf90b-8011-4efd-a22b-8c01e8c28134"/>
    <ds:schemaRef ds:uri="3a152a96-9317-4406-a965-547ecafc443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10273</TotalTime>
  <Words>14750</Words>
  <Application>Microsoft Office PowerPoint</Application>
  <PresentationFormat>Presentación en pantalla (4:3)</PresentationFormat>
  <Paragraphs>2388</Paragraphs>
  <Slides>188</Slides>
  <Notes>10</Notes>
  <HiddenSlides>0</HiddenSlides>
  <MMClips>0</MMClips>
  <ScaleCrop>false</ScaleCrop>
  <HeadingPairs>
    <vt:vector size="6" baseType="variant">
      <vt:variant>
        <vt:lpstr>Fuentes usadas</vt:lpstr>
      </vt:variant>
      <vt:variant>
        <vt:i4>9</vt:i4>
      </vt:variant>
      <vt:variant>
        <vt:lpstr>Tema</vt:lpstr>
      </vt:variant>
      <vt:variant>
        <vt:i4>2</vt:i4>
      </vt:variant>
      <vt:variant>
        <vt:lpstr>Títulos de diapositiva</vt:lpstr>
      </vt:variant>
      <vt:variant>
        <vt:i4>188</vt:i4>
      </vt:variant>
    </vt:vector>
  </HeadingPairs>
  <TitlesOfParts>
    <vt:vector size="199" baseType="lpstr">
      <vt:lpstr>Arial</vt:lpstr>
      <vt:lpstr>Arial Black</vt:lpstr>
      <vt:lpstr>Calibri</vt:lpstr>
      <vt:lpstr>Cambria Math</vt:lpstr>
      <vt:lpstr>Garamond</vt:lpstr>
      <vt:lpstr>inherit</vt:lpstr>
      <vt:lpstr>Minion-Regular</vt:lpstr>
      <vt:lpstr>Tahoma</vt:lpstr>
      <vt:lpstr>Times New Roman</vt:lpstr>
      <vt:lpstr>1_Tema de Office</vt:lpstr>
      <vt:lpstr>Tema de Office</vt:lpstr>
      <vt:lpstr>SISTEMA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ELEMENTOS DE DISEÑO DE MEMORIA CACHE </vt:lpstr>
      <vt:lpstr>Presentación de PowerPoint</vt:lpstr>
      <vt:lpstr>Presentación de PowerPoint</vt:lpstr>
      <vt:lpstr>Presentación de PowerPoint</vt:lpstr>
      <vt:lpstr>Presentación de PowerPoint</vt:lpstr>
      <vt:lpstr>FUNCION DE ASIGNACION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EJEMPLO DE CACHE</vt:lpstr>
      <vt:lpstr>Presentación de PowerPoint</vt:lpstr>
      <vt:lpstr>FORMATO DIRECCION DE MEMORIA  ASIGNACION DIRECTA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EJEMPLO DE ESTRUCTURA DE LA DIRECCION EN LA ASIGNACION DIRECTA</vt:lpstr>
      <vt:lpstr>Presentación de PowerPoint</vt:lpstr>
      <vt:lpstr>Presentación de PowerPoint</vt:lpstr>
      <vt:lpstr>Presentación de PowerPoint</vt:lpstr>
      <vt:lpstr>Presentación de PowerPoint</vt:lpstr>
      <vt:lpstr>Presentación de PowerPoint</vt:lpstr>
      <vt:lpstr>Presentación de PowerPoint</vt:lpstr>
      <vt:lpstr>ASIGNACION DIRECTA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ASIGNACION ASOCIATIVA</vt:lpstr>
      <vt:lpstr>Presentación de PowerPoint</vt:lpstr>
      <vt:lpstr>Presentación de PowerPoint</vt:lpstr>
      <vt:lpstr>Presentación de PowerPoint</vt:lpstr>
      <vt:lpstr>Presentación de PowerPoint</vt:lpstr>
      <vt:lpstr>Presentación de PowerPoint</vt:lpstr>
      <vt:lpstr>La dirección hexadecimal 16339C tiene la etiqueta 058CE7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El bloque de memoria principal con dirección 1FF7FF8 es asignado al conjunto 1FFE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ALGORITMOS O POLITICAS DE REEMPLAZO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COMPARACION DE TASA DE FALLOS MEMORIA  ASOCIATIVA POR CONJUNTOS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POLITICAS DE ESCRITURA O ACTUALIZACION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SISTEMA DE MEMORIA</dc:title>
  <dc:creator>MIGUEL EDUARDO AGUILAR CRUZ</dc:creator>
  <cp:lastModifiedBy>Miguel Aguilar</cp:lastModifiedBy>
  <cp:revision>348</cp:revision>
  <dcterms:created xsi:type="dcterms:W3CDTF">2020-07-08T19:28:38Z</dcterms:created>
  <dcterms:modified xsi:type="dcterms:W3CDTF">2025-11-12T00:47:31Z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0x010100A3C73BA8A12B0D4A938DDEB631A9608A</vt:lpwstr>
  </property>
</Properties>
</file>