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5.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comments/modernComment_289_DD48B6D5.xml" ContentType="application/vnd.ms-powerpoint.comments+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comments/modernComment_2A2_4CAC0DB4.xml" ContentType="application/vnd.ms-powerpoint.comments+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notesSlides/notesSlide6.xml" ContentType="application/vnd.openxmlformats-officedocument.presentationml.notesSlide+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comments/modernComment_271_72C960CF.xml" ContentType="application/vnd.ms-powerpoint.comments+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diagrams/data72.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ppt/diagrams/data73.xml" ContentType="application/vnd.openxmlformats-officedocument.drawingml.diagramData+xml"/>
  <Override PartName="/ppt/diagrams/layout72.xml" ContentType="application/vnd.openxmlformats-officedocument.drawingml.diagramLayout+xml"/>
  <Override PartName="/ppt/diagrams/quickStyle72.xml" ContentType="application/vnd.openxmlformats-officedocument.drawingml.diagramStyle+xml"/>
  <Override PartName="/ppt/diagrams/colors72.xml" ContentType="application/vnd.openxmlformats-officedocument.drawingml.diagramColors+xml"/>
  <Override PartName="/ppt/diagrams/drawing72.xml" ContentType="application/vnd.ms-office.drawingml.diagramDrawing+xml"/>
  <Override PartName="/ppt/diagrams/data74.xml" ContentType="application/vnd.openxmlformats-officedocument.drawingml.diagramData+xml"/>
  <Override PartName="/ppt/diagrams/layout73.xml" ContentType="application/vnd.openxmlformats-officedocument.drawingml.diagramLayout+xml"/>
  <Override PartName="/ppt/diagrams/quickStyle73.xml" ContentType="application/vnd.openxmlformats-officedocument.drawingml.diagramStyle+xml"/>
  <Override PartName="/ppt/diagrams/colors73.xml" ContentType="application/vnd.openxmlformats-officedocument.drawingml.diagramColors+xml"/>
  <Override PartName="/ppt/diagrams/drawing73.xml" ContentType="application/vnd.ms-office.drawingml.diagramDrawing+xml"/>
  <Override PartName="/ppt/diagrams/data75.xml" ContentType="application/vnd.openxmlformats-officedocument.drawingml.diagramData+xml"/>
  <Override PartName="/ppt/diagrams/layout74.xml" ContentType="application/vnd.openxmlformats-officedocument.drawingml.diagramLayout+xml"/>
  <Override PartName="/ppt/diagrams/quickStyle74.xml" ContentType="application/vnd.openxmlformats-officedocument.drawingml.diagramStyle+xml"/>
  <Override PartName="/ppt/diagrams/colors74.xml" ContentType="application/vnd.openxmlformats-officedocument.drawingml.diagramColors+xml"/>
  <Override PartName="/ppt/diagrams/drawing74.xml" ContentType="application/vnd.ms-office.drawingml.diagramDrawing+xml"/>
  <Override PartName="/ppt/diagrams/data76.xml" ContentType="application/vnd.openxmlformats-officedocument.drawingml.diagramData+xml"/>
  <Override PartName="/ppt/diagrams/layout75.xml" ContentType="application/vnd.openxmlformats-officedocument.drawingml.diagramLayout+xml"/>
  <Override PartName="/ppt/diagrams/quickStyle75.xml" ContentType="application/vnd.openxmlformats-officedocument.drawingml.diagramStyle+xml"/>
  <Override PartName="/ppt/diagrams/colors75.xml" ContentType="application/vnd.openxmlformats-officedocument.drawingml.diagramColors+xml"/>
  <Override PartName="/ppt/diagrams/drawing75.xml" ContentType="application/vnd.ms-office.drawingml.diagramDrawing+xml"/>
  <Override PartName="/ppt/diagrams/data77.xml" ContentType="application/vnd.openxmlformats-officedocument.drawingml.diagramData+xml"/>
  <Override PartName="/ppt/diagrams/layout76.xml" ContentType="application/vnd.openxmlformats-officedocument.drawingml.diagramLayout+xml"/>
  <Override PartName="/ppt/diagrams/quickStyle76.xml" ContentType="application/vnd.openxmlformats-officedocument.drawingml.diagramStyle+xml"/>
  <Override PartName="/ppt/diagrams/colors76.xml" ContentType="application/vnd.openxmlformats-officedocument.drawingml.diagramColors+xml"/>
  <Override PartName="/ppt/diagrams/drawing76.xml" ContentType="application/vnd.ms-office.drawingml.diagramDrawing+xml"/>
  <Override PartName="/ppt/diagrams/data78.xml" ContentType="application/vnd.openxmlformats-officedocument.drawingml.diagramData+xml"/>
  <Override PartName="/ppt/diagrams/layout77.xml" ContentType="application/vnd.openxmlformats-officedocument.drawingml.diagramLayout+xml"/>
  <Override PartName="/ppt/diagrams/quickStyle77.xml" ContentType="application/vnd.openxmlformats-officedocument.drawingml.diagramStyle+xml"/>
  <Override PartName="/ppt/diagrams/colors77.xml" ContentType="application/vnd.openxmlformats-officedocument.drawingml.diagramColors+xml"/>
  <Override PartName="/ppt/diagrams/drawing77.xml" ContentType="application/vnd.ms-office.drawingml.diagramDrawing+xml"/>
  <Override PartName="/ppt/diagrams/data79.xml" ContentType="application/vnd.openxmlformats-officedocument.drawingml.diagramData+xml"/>
  <Override PartName="/ppt/diagrams/layout78.xml" ContentType="application/vnd.openxmlformats-officedocument.drawingml.diagramLayout+xml"/>
  <Override PartName="/ppt/diagrams/quickStyle78.xml" ContentType="application/vnd.openxmlformats-officedocument.drawingml.diagramStyle+xml"/>
  <Override PartName="/ppt/diagrams/colors78.xml" ContentType="application/vnd.openxmlformats-officedocument.drawingml.diagramColors+xml"/>
  <Override PartName="/ppt/diagrams/drawing78.xml" ContentType="application/vnd.ms-office.drawingml.diagramDrawing+xml"/>
  <Override PartName="/ppt/diagrams/data80.xml" ContentType="application/vnd.openxmlformats-officedocument.drawingml.diagramData+xml"/>
  <Override PartName="/ppt/diagrams/layout79.xml" ContentType="application/vnd.openxmlformats-officedocument.drawingml.diagramLayout+xml"/>
  <Override PartName="/ppt/diagrams/quickStyle79.xml" ContentType="application/vnd.openxmlformats-officedocument.drawingml.diagramStyle+xml"/>
  <Override PartName="/ppt/diagrams/colors79.xml" ContentType="application/vnd.openxmlformats-officedocument.drawingml.diagramColors+xml"/>
  <Override PartName="/ppt/diagrams/drawing79.xml" ContentType="application/vnd.ms-office.drawingml.diagramDrawing+xml"/>
  <Override PartName="/ppt/diagrams/data81.xml" ContentType="application/vnd.openxmlformats-officedocument.drawingml.diagramData+xml"/>
  <Override PartName="/ppt/diagrams/layout80.xml" ContentType="application/vnd.openxmlformats-officedocument.drawingml.diagramLayout+xml"/>
  <Override PartName="/ppt/diagrams/quickStyle80.xml" ContentType="application/vnd.openxmlformats-officedocument.drawingml.diagramStyle+xml"/>
  <Override PartName="/ppt/diagrams/colors80.xml" ContentType="application/vnd.openxmlformats-officedocument.drawingml.diagramColors+xml"/>
  <Override PartName="/ppt/diagrams/drawing80.xml" ContentType="application/vnd.ms-office.drawingml.diagramDrawing+xml"/>
  <Override PartName="/ppt/diagrams/data82.xml" ContentType="application/vnd.openxmlformats-officedocument.drawingml.diagramData+xml"/>
  <Override PartName="/ppt/diagrams/layout81.xml" ContentType="application/vnd.openxmlformats-officedocument.drawingml.diagramLayout+xml"/>
  <Override PartName="/ppt/diagrams/quickStyle81.xml" ContentType="application/vnd.openxmlformats-officedocument.drawingml.diagramStyle+xml"/>
  <Override PartName="/ppt/diagrams/colors81.xml" ContentType="application/vnd.openxmlformats-officedocument.drawingml.diagramColors+xml"/>
  <Override PartName="/ppt/diagrams/drawing81.xml" ContentType="application/vnd.ms-office.drawingml.diagramDrawing+xml"/>
  <Override PartName="/ppt/diagrams/data83.xml" ContentType="application/vnd.openxmlformats-officedocument.drawingml.diagramData+xml"/>
  <Override PartName="/ppt/diagrams/layout82.xml" ContentType="application/vnd.openxmlformats-officedocument.drawingml.diagramLayout+xml"/>
  <Override PartName="/ppt/diagrams/quickStyle82.xml" ContentType="application/vnd.openxmlformats-officedocument.drawingml.diagramStyle+xml"/>
  <Override PartName="/ppt/diagrams/colors82.xml" ContentType="application/vnd.openxmlformats-officedocument.drawingml.diagramColors+xml"/>
  <Override PartName="/ppt/diagrams/drawing82.xml" ContentType="application/vnd.ms-office.drawingml.diagramDrawing+xml"/>
  <Override PartName="/ppt/diagrams/data84.xml" ContentType="application/vnd.openxmlformats-officedocument.drawingml.diagramData+xml"/>
  <Override PartName="/ppt/diagrams/layout83.xml" ContentType="application/vnd.openxmlformats-officedocument.drawingml.diagramLayout+xml"/>
  <Override PartName="/ppt/diagrams/quickStyle83.xml" ContentType="application/vnd.openxmlformats-officedocument.drawingml.diagramStyle+xml"/>
  <Override PartName="/ppt/diagrams/colors83.xml" ContentType="application/vnd.openxmlformats-officedocument.drawingml.diagramColors+xml"/>
  <Override PartName="/ppt/diagrams/drawing83.xml" ContentType="application/vnd.ms-office.drawingml.diagramDrawing+xml"/>
  <Override PartName="/ppt/notesSlides/notesSlide7.xml" ContentType="application/vnd.openxmlformats-officedocument.presentationml.notesSlide+xml"/>
  <Override PartName="/ppt/diagrams/data85.xml" ContentType="application/vnd.openxmlformats-officedocument.drawingml.diagramData+xml"/>
  <Override PartName="/ppt/diagrams/layout84.xml" ContentType="application/vnd.openxmlformats-officedocument.drawingml.diagramLayout+xml"/>
  <Override PartName="/ppt/diagrams/quickStyle84.xml" ContentType="application/vnd.openxmlformats-officedocument.drawingml.diagramStyle+xml"/>
  <Override PartName="/ppt/diagrams/colors84.xml" ContentType="application/vnd.openxmlformats-officedocument.drawingml.diagramColors+xml"/>
  <Override PartName="/ppt/diagrams/drawing84.xml" ContentType="application/vnd.ms-office.drawingml.diagramDrawing+xml"/>
  <Override PartName="/ppt/diagrams/data86.xml" ContentType="application/vnd.openxmlformats-officedocument.drawingml.diagramData+xml"/>
  <Override PartName="/ppt/diagrams/layout85.xml" ContentType="application/vnd.openxmlformats-officedocument.drawingml.diagramLayout+xml"/>
  <Override PartName="/ppt/diagrams/quickStyle85.xml" ContentType="application/vnd.openxmlformats-officedocument.drawingml.diagramStyle+xml"/>
  <Override PartName="/ppt/diagrams/colors85.xml" ContentType="application/vnd.openxmlformats-officedocument.drawingml.diagramColors+xml"/>
  <Override PartName="/ppt/diagrams/drawing8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87.xml" ContentType="application/vnd.openxmlformats-officedocument.drawingml.diagramData+xml"/>
  <Override PartName="/ppt/diagrams/layout86.xml" ContentType="application/vnd.openxmlformats-officedocument.drawingml.diagramLayout+xml"/>
  <Override PartName="/ppt/diagrams/quickStyle86.xml" ContentType="application/vnd.openxmlformats-officedocument.drawingml.diagramStyle+xml"/>
  <Override PartName="/ppt/diagrams/colors86.xml" ContentType="application/vnd.openxmlformats-officedocument.drawingml.diagramColors+xml"/>
  <Override PartName="/ppt/diagrams/drawing86.xml" ContentType="application/vnd.ms-office.drawingml.diagramDrawing+xml"/>
  <Override PartName="/ppt/diagrams/data88.xml" ContentType="application/vnd.openxmlformats-officedocument.drawingml.diagramData+xml"/>
  <Override PartName="/ppt/diagrams/layout87.xml" ContentType="application/vnd.openxmlformats-officedocument.drawingml.diagramLayout+xml"/>
  <Override PartName="/ppt/diagrams/quickStyle87.xml" ContentType="application/vnd.openxmlformats-officedocument.drawingml.diagramStyle+xml"/>
  <Override PartName="/ppt/diagrams/colors87.xml" ContentType="application/vnd.openxmlformats-officedocument.drawingml.diagramColors+xml"/>
  <Override PartName="/ppt/diagrams/drawing87.xml" ContentType="application/vnd.ms-office.drawingml.diagramDrawing+xml"/>
  <Override PartName="/ppt/diagrams/data89.xml" ContentType="application/vnd.openxmlformats-officedocument.drawingml.diagramData+xml"/>
  <Override PartName="/ppt/diagrams/layout88.xml" ContentType="application/vnd.openxmlformats-officedocument.drawingml.diagramLayout+xml"/>
  <Override PartName="/ppt/diagrams/quickStyle88.xml" ContentType="application/vnd.openxmlformats-officedocument.drawingml.diagramStyle+xml"/>
  <Override PartName="/ppt/diagrams/colors88.xml" ContentType="application/vnd.openxmlformats-officedocument.drawingml.diagramColors+xml"/>
  <Override PartName="/ppt/diagrams/drawing88.xml" ContentType="application/vnd.ms-office.drawingml.diagramDrawing+xml"/>
  <Override PartName="/ppt/diagrams/data90.xml" ContentType="application/vnd.openxmlformats-officedocument.drawingml.diagramData+xml"/>
  <Override PartName="/ppt/diagrams/layout89.xml" ContentType="application/vnd.openxmlformats-officedocument.drawingml.diagramLayout+xml"/>
  <Override PartName="/ppt/diagrams/quickStyle89.xml" ContentType="application/vnd.openxmlformats-officedocument.drawingml.diagramStyle+xml"/>
  <Override PartName="/ppt/diagrams/colors89.xml" ContentType="application/vnd.openxmlformats-officedocument.drawingml.diagramColors+xml"/>
  <Override PartName="/ppt/diagrams/drawing89.xml" ContentType="application/vnd.ms-office.drawingml.diagramDrawing+xml"/>
  <Override PartName="/ppt/notesSlides/notesSlide10.xml" ContentType="application/vnd.openxmlformats-officedocument.presentationml.notesSlide+xml"/>
  <Override PartName="/ppt/diagrams/data91.xml" ContentType="application/vnd.openxmlformats-officedocument.drawingml.diagramData+xml"/>
  <Override PartName="/ppt/diagrams/layout90.xml" ContentType="application/vnd.openxmlformats-officedocument.drawingml.diagramLayout+xml"/>
  <Override PartName="/ppt/diagrams/quickStyle90.xml" ContentType="application/vnd.openxmlformats-officedocument.drawingml.diagramStyle+xml"/>
  <Override PartName="/ppt/diagrams/colors90.xml" ContentType="application/vnd.openxmlformats-officedocument.drawingml.diagramColors+xml"/>
  <Override PartName="/ppt/diagrams/drawing90.xml" ContentType="application/vnd.ms-office.drawingml.diagramDrawing+xml"/>
  <Override PartName="/ppt/diagrams/data92.xml" ContentType="application/vnd.openxmlformats-officedocument.drawingml.diagramData+xml"/>
  <Override PartName="/ppt/diagrams/layout91.xml" ContentType="application/vnd.openxmlformats-officedocument.drawingml.diagramLayout+xml"/>
  <Override PartName="/ppt/diagrams/quickStyle91.xml" ContentType="application/vnd.openxmlformats-officedocument.drawingml.diagramStyle+xml"/>
  <Override PartName="/ppt/diagrams/colors91.xml" ContentType="application/vnd.openxmlformats-officedocument.drawingml.diagramColors+xml"/>
  <Override PartName="/ppt/diagrams/drawing9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diagrams/data71.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4"/>
  </p:notesMasterIdLst>
  <p:sldIdLst>
    <p:sldId id="258" r:id="rId2"/>
    <p:sldId id="585" r:id="rId3"/>
    <p:sldId id="498" r:id="rId4"/>
    <p:sldId id="387" r:id="rId5"/>
    <p:sldId id="393" r:id="rId6"/>
    <p:sldId id="400" r:id="rId7"/>
    <p:sldId id="384" r:id="rId8"/>
    <p:sldId id="386" r:id="rId9"/>
    <p:sldId id="385" r:id="rId10"/>
    <p:sldId id="480" r:id="rId11"/>
    <p:sldId id="270" r:id="rId12"/>
    <p:sldId id="611" r:id="rId13"/>
    <p:sldId id="612" r:id="rId14"/>
    <p:sldId id="271" r:id="rId15"/>
    <p:sldId id="528" r:id="rId16"/>
    <p:sldId id="390" r:id="rId17"/>
    <p:sldId id="671" r:id="rId18"/>
    <p:sldId id="404" r:id="rId19"/>
    <p:sldId id="416" r:id="rId20"/>
    <p:sldId id="417" r:id="rId21"/>
    <p:sldId id="420" r:id="rId22"/>
    <p:sldId id="421" r:id="rId23"/>
    <p:sldId id="422" r:id="rId24"/>
    <p:sldId id="274" r:id="rId25"/>
    <p:sldId id="424" r:id="rId26"/>
    <p:sldId id="425" r:id="rId27"/>
    <p:sldId id="426" r:id="rId28"/>
    <p:sldId id="427" r:id="rId29"/>
    <p:sldId id="428" r:id="rId30"/>
    <p:sldId id="429" r:id="rId31"/>
    <p:sldId id="430" r:id="rId32"/>
    <p:sldId id="432" r:id="rId33"/>
    <p:sldId id="547" r:id="rId34"/>
    <p:sldId id="455" r:id="rId35"/>
    <p:sldId id="552" r:id="rId36"/>
    <p:sldId id="554" r:id="rId37"/>
    <p:sldId id="586" r:id="rId38"/>
    <p:sldId id="587" r:id="rId39"/>
    <p:sldId id="555" r:id="rId40"/>
    <p:sldId id="556" r:id="rId41"/>
    <p:sldId id="607" r:id="rId42"/>
    <p:sldId id="608" r:id="rId43"/>
    <p:sldId id="591" r:id="rId44"/>
    <p:sldId id="595" r:id="rId45"/>
    <p:sldId id="663" r:id="rId46"/>
    <p:sldId id="662" r:id="rId47"/>
    <p:sldId id="609" r:id="rId48"/>
    <p:sldId id="532" r:id="rId49"/>
    <p:sldId id="289" r:id="rId50"/>
    <p:sldId id="457" r:id="rId51"/>
    <p:sldId id="459" r:id="rId52"/>
    <p:sldId id="291" r:id="rId53"/>
    <p:sldId id="292" r:id="rId54"/>
    <p:sldId id="293" r:id="rId55"/>
    <p:sldId id="636" r:id="rId56"/>
    <p:sldId id="613" r:id="rId57"/>
    <p:sldId id="669" r:id="rId58"/>
    <p:sldId id="332" r:id="rId59"/>
    <p:sldId id="294" r:id="rId60"/>
    <p:sldId id="460" r:id="rId61"/>
    <p:sldId id="653" r:id="rId62"/>
    <p:sldId id="357" r:id="rId63"/>
    <p:sldId id="568" r:id="rId64"/>
    <p:sldId id="299" r:id="rId65"/>
    <p:sldId id="310" r:id="rId66"/>
    <p:sldId id="652" r:id="rId67"/>
    <p:sldId id="649" r:id="rId68"/>
    <p:sldId id="617" r:id="rId69"/>
    <p:sldId id="618" r:id="rId70"/>
    <p:sldId id="570" r:id="rId71"/>
    <p:sldId id="592" r:id="rId72"/>
    <p:sldId id="648" r:id="rId73"/>
    <p:sldId id="640" r:id="rId74"/>
    <p:sldId id="665" r:id="rId75"/>
    <p:sldId id="641" r:id="rId76"/>
    <p:sldId id="642" r:id="rId77"/>
    <p:sldId id="643" r:id="rId78"/>
    <p:sldId id="317" r:id="rId79"/>
    <p:sldId id="501" r:id="rId80"/>
    <p:sldId id="644" r:id="rId81"/>
    <p:sldId id="675" r:id="rId82"/>
    <p:sldId id="673" r:id="rId83"/>
    <p:sldId id="674" r:id="rId84"/>
    <p:sldId id="320" r:id="rId85"/>
    <p:sldId id="323" r:id="rId86"/>
    <p:sldId id="583" r:id="rId87"/>
    <p:sldId id="584" r:id="rId88"/>
    <p:sldId id="328" r:id="rId89"/>
    <p:sldId id="504" r:id="rId90"/>
    <p:sldId id="505" r:id="rId91"/>
    <p:sldId id="462" r:id="rId92"/>
    <p:sldId id="464" r:id="rId93"/>
    <p:sldId id="465" r:id="rId94"/>
    <p:sldId id="466" r:id="rId95"/>
    <p:sldId id="326" r:id="rId96"/>
    <p:sldId id="605" r:id="rId97"/>
    <p:sldId id="606" r:id="rId98"/>
    <p:sldId id="645" r:id="rId99"/>
    <p:sldId id="610" r:id="rId100"/>
    <p:sldId id="646" r:id="rId101"/>
    <p:sldId id="502" r:id="rId102"/>
    <p:sldId id="533" r:id="rId103"/>
    <p:sldId id="562" r:id="rId104"/>
    <p:sldId id="563" r:id="rId105"/>
    <p:sldId id="463" r:id="rId106"/>
    <p:sldId id="510" r:id="rId107"/>
    <p:sldId id="334" r:id="rId108"/>
    <p:sldId id="506" r:id="rId109"/>
    <p:sldId id="507" r:id="rId110"/>
    <p:sldId id="616" r:id="rId111"/>
    <p:sldId id="439" r:id="rId112"/>
    <p:sldId id="440" r:id="rId113"/>
    <p:sldId id="441" r:id="rId114"/>
    <p:sldId id="442" r:id="rId115"/>
    <p:sldId id="443" r:id="rId116"/>
    <p:sldId id="444" r:id="rId117"/>
    <p:sldId id="445" r:id="rId118"/>
    <p:sldId id="508" r:id="rId119"/>
    <p:sldId id="373" r:id="rId120"/>
    <p:sldId id="509" r:id="rId121"/>
    <p:sldId id="536" r:id="rId122"/>
    <p:sldId id="446" r:id="rId123"/>
    <p:sldId id="447" r:id="rId124"/>
    <p:sldId id="448" r:id="rId125"/>
    <p:sldId id="449" r:id="rId126"/>
    <p:sldId id="450" r:id="rId127"/>
    <p:sldId id="452" r:id="rId128"/>
    <p:sldId id="469" r:id="rId129"/>
    <p:sldId id="515" r:id="rId130"/>
    <p:sldId id="526" r:id="rId131"/>
    <p:sldId id="516" r:id="rId132"/>
    <p:sldId id="484" r:id="rId133"/>
    <p:sldId id="520" r:id="rId134"/>
    <p:sldId id="517" r:id="rId135"/>
    <p:sldId id="486" r:id="rId136"/>
    <p:sldId id="487" r:id="rId137"/>
    <p:sldId id="518" r:id="rId138"/>
    <p:sldId id="494" r:id="rId139"/>
    <p:sldId id="496" r:id="rId140"/>
    <p:sldId id="497" r:id="rId141"/>
    <p:sldId id="647" r:id="rId142"/>
    <p:sldId id="259" r:id="rId143"/>
    <p:sldId id="672" r:id="rId144"/>
    <p:sldId id="620" r:id="rId145"/>
    <p:sldId id="621" r:id="rId146"/>
    <p:sldId id="622" r:id="rId147"/>
    <p:sldId id="623" r:id="rId148"/>
    <p:sldId id="627" r:id="rId149"/>
    <p:sldId id="625" r:id="rId150"/>
    <p:sldId id="624" r:id="rId151"/>
    <p:sldId id="632" r:id="rId152"/>
    <p:sldId id="626" r:id="rId153"/>
    <p:sldId id="629" r:id="rId154"/>
    <p:sldId id="630" r:id="rId155"/>
    <p:sldId id="633" r:id="rId156"/>
    <p:sldId id="631" r:id="rId157"/>
    <p:sldId id="634" r:id="rId158"/>
    <p:sldId id="635" r:id="rId159"/>
    <p:sldId id="664" r:id="rId160"/>
    <p:sldId id="553" r:id="rId161"/>
    <p:sldId id="650" r:id="rId162"/>
    <p:sldId id="651" r:id="rId163"/>
    <p:sldId id="655" r:id="rId164"/>
    <p:sldId id="654" r:id="rId165"/>
    <p:sldId id="656" r:id="rId166"/>
    <p:sldId id="658" r:id="rId167"/>
    <p:sldId id="657" r:id="rId168"/>
    <p:sldId id="659" r:id="rId169"/>
    <p:sldId id="668" r:id="rId170"/>
    <p:sldId id="661" r:id="rId171"/>
    <p:sldId id="666" r:id="rId172"/>
    <p:sldId id="660" r:id="rId173"/>
  </p:sldIdLst>
  <p:sldSz cx="9144000" cy="6858000" type="screen4x3"/>
  <p:notesSz cx="6858000" cy="9144000"/>
  <p:defaultTextStyle>
    <a:defPPr>
      <a:defRPr lang="es-H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A4744F-961B-1B53-7EBF-224DB2967937}" name="MIGUEL EDUARDO AGUILAR CRUZ" initials="MA" userId="S::miguel.aguilar@unah.edu.hn::e5ece203-6ffd-4ce6-b5cf-5b5612009f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GUEL EDUARDO AGUILAR CRUZ" initials="MEAC" lastIdx="7" clrIdx="0">
    <p:extLst>
      <p:ext uri="{19B8F6BF-5375-455C-9EA6-DF929625EA0E}">
        <p15:presenceInfo xmlns:p15="http://schemas.microsoft.com/office/powerpoint/2012/main" userId="S::miguel.aguilar@unah.edu.hn::e5ece203-6ffd-4ce6-b5cf-5b5612009f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996" y="108"/>
      </p:cViewPr>
      <p:guideLst/>
    </p:cSldViewPr>
  </p:slideViewPr>
  <p:notesTextViewPr>
    <p:cViewPr>
      <p:scale>
        <a:sx n="1" d="1"/>
        <a:sy n="1" d="1"/>
      </p:scale>
      <p:origin x="0" y="0"/>
    </p:cViewPr>
  </p:notesTextViewPr>
  <p:sorterViewPr>
    <p:cViewPr varScale="1">
      <p:scale>
        <a:sx n="100" d="100"/>
        <a:sy n="100" d="100"/>
      </p:scale>
      <p:origin x="0" y="-1456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viewProps" Target="view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notesMaster" Target="notesMasters/notesMaster1.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microsoft.com/office/2018/10/relationships/authors" Target="author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commentAuthors" Target="commentAuthor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comments/modernComment_2A2_4CAC0DB4.xml><?xml version="1.0" encoding="utf-8"?>
<p188:cmLst xmlns:a="http://schemas.openxmlformats.org/drawingml/2006/main" xmlns:r="http://schemas.openxmlformats.org/officeDocument/2006/relationships" xmlns:p188="http://schemas.microsoft.com/office/powerpoint/2018/8/main">
  <p188:cm id="{94DEBF11-D088-4860-B190-4B2B0CABD85C}" authorId="{FCA4744F-961B-1B53-7EBF-224DB2967937}" created="2025-06-17T15:19:11.828">
    <pc:sldMkLst xmlns:pc="http://schemas.microsoft.com/office/powerpoint/2013/main/command">
      <pc:docMk/>
      <pc:sldMk cId="1860457373" sldId="674"/>
    </pc:sldMkLst>
    <p188:pos x="1352550" y="1203325"/>
    <p188:txBody>
      <a:bodyPr/>
      <a:lstStyle/>
      <a:p>
        <a:r>
          <a:rPr lang="es-HN"/>
          <a:t>Leading Edge: Borde o transición de entrada o inicio.
Trailing Edge: Borde o transición de salida.</a:t>
        </a:r>
      </a:p>
    </p188:txBody>
  </p188:cm>
</p188:cmLst>
</file>

<file path=ppt/comments/modernComment_271_72C960CF.xml><?xml version="1.0" encoding="utf-8"?>
<p188:cmLst xmlns:a="http://schemas.openxmlformats.org/drawingml/2006/main" xmlns:r="http://schemas.openxmlformats.org/officeDocument/2006/relationships" xmlns:p188="http://schemas.microsoft.com/office/powerpoint/2018/8/main">
  <p188:cm id="{78B41ECB-D0A6-41D1-B973-7BD6C4C9EEB2}" authorId="{FCA4744F-961B-1B53-7EBF-224DB2967937}" created="2023-10-16T18:22:32.416">
    <pc:sldMkLst xmlns:pc="http://schemas.microsoft.com/office/powerpoint/2013/main/command">
      <pc:docMk/>
      <pc:sldMk cId="1925800143" sldId="625"/>
    </pc:sldMkLst>
    <p188:replyLst/>
    <p188:txBody>
      <a:bodyPr/>
      <a:lstStyle/>
      <a:p>
        <a:r>
          <a:rPr lang="es-HN"/>
          <a:t>Giga transferencias por segundo
</a:t>
        </a:r>
      </a:p>
    </p188:txBody>
  </p188:cm>
</p188:cmLst>
</file>

<file path=ppt/comments/modernComment_289_DD48B6D5.xml><?xml version="1.0" encoding="utf-8"?>
<p188:cmLst xmlns:a="http://schemas.openxmlformats.org/drawingml/2006/main" xmlns:r="http://schemas.openxmlformats.org/officeDocument/2006/relationships" xmlns:p188="http://schemas.microsoft.com/office/powerpoint/2018/8/main">
  <p188:cm id="{FBB00FE1-53D1-4A6D-AF66-7E7DD7C5E543}" authorId="{FCA4744F-961B-1B53-7EBF-224DB2967937}" created="2023-07-04T15:41:55.815">
    <pc:sldMkLst xmlns:pc="http://schemas.microsoft.com/office/powerpoint/2013/main/command">
      <pc:docMk/>
      <pc:sldMk cId="3712530133" sldId="649"/>
    </pc:sldMkLst>
    <p188:pos x="2324099" y="2276475"/>
    <p188:txBody>
      <a:bodyPr/>
      <a:lstStyle/>
      <a:p>
        <a:r>
          <a:rPr lang="es-HN"/>
          <a:t>D4 solicita el bus en t=0 GNT 1 se activa en t=2 pero D4 no puede ocupar el bus porque la señal no se ha propagado hasta D4. </a:t>
        </a:r>
      </a:p>
    </p188:txBody>
  </p188:cm>
  <p188:cm id="{38263F55-0785-4EFC-A734-FB8CD23982C5}" authorId="{FCA4744F-961B-1B53-7EBF-224DB2967937}" created="2023-07-04T15:49:38.081">
    <pc:sldMkLst xmlns:pc="http://schemas.microsoft.com/office/powerpoint/2013/main/command">
      <pc:docMk/>
      <pc:sldMk cId="3712530133" sldId="649"/>
    </pc:sldMkLst>
    <p188:pos x="3225800" y="841375"/>
    <p188:txBody>
      <a:bodyPr/>
      <a:lstStyle/>
      <a:p>
        <a:r>
          <a:rPr lang="es-HN"/>
          <a:t>Como D2 solicita el bus 4 ns después, es decir, en t=4 en ese instante, debido a su prioridad GNT 2 se activa al mismo tiempo y BUSY 2 ns después en t=6 ns. Mientras tanto D4 sigue manteniendo activa REQ 4. </a:t>
        </a:r>
      </a:p>
    </p188:txBody>
  </p188:cm>
  <p188:cm id="{C61BEE4E-6711-49C7-A28C-98812325E186}" authorId="{FCA4744F-961B-1B53-7EBF-224DB2967937}" created="2023-07-04T15:55:55.128">
    <pc:sldMkLst xmlns:pc="http://schemas.microsoft.com/office/powerpoint/2013/main/command">
      <pc:docMk/>
      <pc:sldMk cId="3712530133" sldId="649"/>
    </pc:sldMkLst>
    <p188:pos x="4000500" y="307975"/>
    <p188:txBody>
      <a:bodyPr/>
      <a:lstStyle/>
      <a:p>
        <a:r>
          <a:rPr lang="es-HN"/>
          <a:t>En t=8 ns D1 activa REQ 1, como BUSY está activado, no se concede el bus, ya que D2 lo está ocupando. </a:t>
        </a:r>
      </a:p>
    </p188:txBody>
  </p188:cm>
  <p188:cm id="{1E917223-7DE4-4248-981B-CA976AA40E37}" authorId="{FCA4744F-961B-1B53-7EBF-224DB2967937}" created="2023-07-04T15:58:47.008">
    <pc:sldMkLst xmlns:pc="http://schemas.microsoft.com/office/powerpoint/2013/main/command">
      <pc:docMk/>
      <pc:sldMk cId="3712530133" sldId="649"/>
    </pc:sldMkLst>
    <p188:pos x="6559550" y="5511800"/>
    <p188:txBody>
      <a:bodyPr/>
      <a:lstStyle/>
      <a:p>
        <a:r>
          <a:rPr lang="es-HN"/>
          <a:t>50 ns después en t=56 ns D2 libera el bus y desactiva BUSY 2 ns después en t=58 ns.</a:t>
        </a:r>
      </a:p>
    </p188:txBody>
  </p188:cm>
  <p188:cm id="{0A52650D-9C8F-467B-B6F7-474BA37B824A}" authorId="{FCA4744F-961B-1B53-7EBF-224DB2967937}" created="2023-07-04T16:03:50.033">
    <pc:sldMkLst xmlns:pc="http://schemas.microsoft.com/office/powerpoint/2013/main/command">
      <pc:docMk/>
      <pc:sldMk cId="3712530133" sldId="649"/>
    </pc:sldMkLst>
    <p188:pos x="7108825" y="4794250"/>
    <p188:txBody>
      <a:bodyPr/>
      <a:lstStyle/>
      <a:p>
        <a:r>
          <a:rPr lang="es-HN"/>
          <a:t>El árbitro comprueba que BUSY esta desactivado pero la señal REQ (D1 y D4) continúa activa, luego en t=58 ns se activa GNT 1 por ser de mayor prioridad.</a:t>
        </a:r>
      </a:p>
    </p188:txBody>
  </p188:cm>
  <p188:cm id="{D796BF9D-3A7E-46BD-B21D-12429A40CEFC}" authorId="{FCA4744F-961B-1B53-7EBF-224DB2967937}" created="2023-07-04T16:08:32.764">
    <pc:sldMkLst xmlns:pc="http://schemas.microsoft.com/office/powerpoint/2013/main/command">
      <pc:docMk/>
      <pc:sldMk cId="3712530133" sldId="649"/>
    </pc:sldMkLst>
    <p188:pos x="7613650" y="2543175"/>
    <p188:txBody>
      <a:bodyPr/>
      <a:lstStyle/>
      <a:p>
        <a:r>
          <a:rPr lang="es-HN"/>
          <a:t>El dispositivo D1 recibe la señal GNT 1 y en t= 60 ns desactiva REQ 1 y activa BUSY y se apodera del bus. El dispositivo D4 permanece a la espera. </a:t>
        </a:r>
      </a:p>
    </p188:txBody>
  </p188:cm>
</p188:cmLst>
</file>

<file path=ppt/diagrams/_rels/data1.xml.rels><?xml version="1.0" encoding="UTF-8" standalone="yes"?>
<Relationships xmlns="http://schemas.openxmlformats.org/package/2006/relationships"><Relationship Id="rId2" Type="http://schemas.openxmlformats.org/officeDocument/2006/relationships/hyperlink" Target="https://www.eyeopeningtruth.com/satans-latest-weapon-in-the-battle-for-your-mind-part-3-neuralink/" TargetMode="External"/><Relationship Id="rId1" Type="http://schemas.openxmlformats.org/officeDocument/2006/relationships/image" Target="../media/image2.jpeg"/></Relationships>
</file>

<file path=ppt/diagrams/_rels/data2.xml.rels><?xml version="1.0" encoding="UTF-8" standalone="yes"?>
<Relationships xmlns="http://schemas.openxmlformats.org/package/2006/relationships"><Relationship Id="rId1" Type="http://schemas.openxmlformats.org/officeDocument/2006/relationships/image" Target="../media/image3.jpeg"/></Relationships>
</file>

<file path=ppt/diagrams/_rels/data4.xml.rels><?xml version="1.0" encoding="UTF-8" standalone="yes"?>
<Relationships xmlns="http://schemas.openxmlformats.org/package/2006/relationships"><Relationship Id="rId1" Type="http://schemas.openxmlformats.org/officeDocument/2006/relationships/image" Target="../media/image9.jpeg"/></Relationships>
</file>

<file path=ppt/diagrams/_rels/data5.xml.rels><?xml version="1.0" encoding="UTF-8" standalone="yes"?>
<Relationships xmlns="http://schemas.openxmlformats.org/package/2006/relationships"><Relationship Id="rId2" Type="http://schemas.openxmlformats.org/officeDocument/2006/relationships/hyperlink" Target="https://www.3dwombat.com/blog/hardware/intel-xeon-processors-amd-high-end-cpu/" TargetMode="External"/><Relationship Id="rId1" Type="http://schemas.openxmlformats.org/officeDocument/2006/relationships/image" Target="../media/image12.jpg"/></Relationships>
</file>

<file path=ppt/diagrams/_rels/data6.xml.rels><?xml version="1.0" encoding="UTF-8" standalone="yes"?>
<Relationships xmlns="http://schemas.openxmlformats.org/package/2006/relationships"><Relationship Id="rId2" Type="http://schemas.openxmlformats.org/officeDocument/2006/relationships/hyperlink" Target="http://wondergressive.com/save-the-food-pyramid-by-cutting-it-by-the-limbs/" TargetMode="External"/><Relationship Id="rId1" Type="http://schemas.openxmlformats.org/officeDocument/2006/relationships/image" Target="../media/image13.jpg"/></Relationships>
</file>

<file path=ppt/diagrams/_rels/data7.xml.rels><?xml version="1.0" encoding="UTF-8" standalone="yes"?>
<Relationships xmlns="http://schemas.openxmlformats.org/package/2006/relationships"><Relationship Id="rId1" Type="http://schemas.openxmlformats.org/officeDocument/2006/relationships/image" Target="../media/image14.jpg"/></Relationships>
</file>

<file path=ppt/diagrams/_rels/data20.xml.rels><?xml version="1.0" encoding="UTF-8" standalone="yes"?>
<Relationships xmlns="http://schemas.openxmlformats.org/package/2006/relationships"><Relationship Id="rId1" Type="http://schemas.openxmlformats.org/officeDocument/2006/relationships/image" Target="../media/image23.jpeg"/></Relationships>
</file>

<file path=ppt/diagrams/_rels/data21.xml.rels><?xml version="1.0" encoding="UTF-8" standalone="yes"?>
<Relationships xmlns="http://schemas.openxmlformats.org/package/2006/relationships"><Relationship Id="rId1" Type="http://schemas.openxmlformats.org/officeDocument/2006/relationships/image" Target="../media/image24.jpg"/></Relationships>
</file>

<file path=ppt/diagrams/_rels/data22.xml.rels><?xml version="1.0" encoding="UTF-8" standalone="yes"?>
<Relationships xmlns="http://schemas.openxmlformats.org/package/2006/relationships"><Relationship Id="rId1" Type="http://schemas.openxmlformats.org/officeDocument/2006/relationships/image" Target="../media/image26.jpg"/></Relationships>
</file>

<file path=ppt/diagrams/_rels/data23.xml.rels><?xml version="1.0" encoding="UTF-8" standalone="yes"?>
<Relationships xmlns="http://schemas.openxmlformats.org/package/2006/relationships"><Relationship Id="rId1" Type="http://schemas.openxmlformats.org/officeDocument/2006/relationships/image" Target="../media/image27.jpeg"/></Relationships>
</file>

<file path=ppt/diagrams/_rels/data24.xml.rels><?xml version="1.0" encoding="UTF-8" standalone="yes"?>
<Relationships xmlns="http://schemas.openxmlformats.org/package/2006/relationships"><Relationship Id="rId1" Type="http://schemas.openxmlformats.org/officeDocument/2006/relationships/image" Target="../media/image27.jpeg"/></Relationships>
</file>

<file path=ppt/diagrams/_rels/data25.xml.rels><?xml version="1.0" encoding="UTF-8" standalone="yes"?>
<Relationships xmlns="http://schemas.openxmlformats.org/package/2006/relationships"><Relationship Id="rId2" Type="http://schemas.openxmlformats.org/officeDocument/2006/relationships/hyperlink" Target="https://phys.org/news/2017-12-space-technology-autonomous-ships.html" TargetMode="External"/><Relationship Id="rId1" Type="http://schemas.openxmlformats.org/officeDocument/2006/relationships/image" Target="../media/image30.jpeg"/></Relationships>
</file>

<file path=ppt/diagrams/_rels/data26.xml.rels><?xml version="1.0" encoding="UTF-8" standalone="yes"?>
<Relationships xmlns="http://schemas.openxmlformats.org/package/2006/relationships"><Relationship Id="rId2" Type="http://schemas.openxmlformats.org/officeDocument/2006/relationships/hyperlink" Target="http://ashameduscitizen.com/2013/03/" TargetMode="External"/><Relationship Id="rId1" Type="http://schemas.openxmlformats.org/officeDocument/2006/relationships/image" Target="../media/image31.jpg"/></Relationships>
</file>

<file path=ppt/diagrams/_rels/data27.xml.rels><?xml version="1.0" encoding="UTF-8" standalone="yes"?>
<Relationships xmlns="http://schemas.openxmlformats.org/package/2006/relationships"><Relationship Id="rId2" Type="http://schemas.openxmlformats.org/officeDocument/2006/relationships/hyperlink" Target="https://avante.biz/electronic-circuit-wallpapers-39-wallpapers/" TargetMode="External"/><Relationship Id="rId1" Type="http://schemas.openxmlformats.org/officeDocument/2006/relationships/image" Target="../media/image34.jpg"/></Relationships>
</file>

<file path=ppt/diagrams/_rels/data28.xml.rels><?xml version="1.0" encoding="UTF-8" standalone="yes"?>
<Relationships xmlns="http://schemas.openxmlformats.org/package/2006/relationships"><Relationship Id="rId1" Type="http://schemas.openxmlformats.org/officeDocument/2006/relationships/image" Target="../media/image27.jpeg"/></Relationships>
</file>

<file path=ppt/diagrams/_rels/data37.xml.rels><?xml version="1.0" encoding="UTF-8" standalone="yes"?>
<Relationships xmlns="http://schemas.openxmlformats.org/package/2006/relationships"><Relationship Id="rId2" Type="http://schemas.openxmlformats.org/officeDocument/2006/relationships/hyperlink" Target="https://sirinsoftware.com/blog/technology/network-on-chip/" TargetMode="External"/><Relationship Id="rId1" Type="http://schemas.openxmlformats.org/officeDocument/2006/relationships/image" Target="../media/image35.jpeg"/></Relationships>
</file>

<file path=ppt/diagrams/_rels/data41.xml.rels><?xml version="1.0" encoding="UTF-8" standalone="yes"?>
<Relationships xmlns="http://schemas.openxmlformats.org/package/2006/relationships"><Relationship Id="rId1" Type="http://schemas.openxmlformats.org/officeDocument/2006/relationships/image" Target="../media/image38.jpeg"/></Relationships>
</file>

<file path=ppt/diagrams/_rels/data42.xml.rels><?xml version="1.0" encoding="UTF-8" standalone="yes"?>
<Relationships xmlns="http://schemas.openxmlformats.org/package/2006/relationships"><Relationship Id="rId1" Type="http://schemas.openxmlformats.org/officeDocument/2006/relationships/image" Target="../media/image43.png"/></Relationships>
</file>

<file path=ppt/diagrams/_rels/data43.xml.rels><?xml version="1.0" encoding="UTF-8" standalone="yes"?>
<Relationships xmlns="http://schemas.openxmlformats.org/package/2006/relationships"><Relationship Id="rId1" Type="http://schemas.openxmlformats.org/officeDocument/2006/relationships/image" Target="../media/image44.jpg"/></Relationships>
</file>

<file path=ppt/diagrams/_rels/data44.xml.rels><?xml version="1.0" encoding="UTF-8" standalone="yes"?>
<Relationships xmlns="http://schemas.openxmlformats.org/package/2006/relationships"><Relationship Id="rId2" Type="http://schemas.openxmlformats.org/officeDocument/2006/relationships/hyperlink" Target="https://www.thedailybeast.com/can-we-avoid-a-digital-apocalypse" TargetMode="External"/><Relationship Id="rId1" Type="http://schemas.openxmlformats.org/officeDocument/2006/relationships/image" Target="../media/image45.jpeg"/></Relationships>
</file>

<file path=ppt/diagrams/_rels/data46.xml.rels><?xml version="1.0" encoding="UTF-8" standalone="yes"?>
<Relationships xmlns="http://schemas.openxmlformats.org/package/2006/relationships"><Relationship Id="rId1" Type="http://schemas.openxmlformats.org/officeDocument/2006/relationships/image" Target="../media/image47.jpg"/></Relationships>
</file>

<file path=ppt/diagrams/_rels/data47.xml.rels><?xml version="1.0" encoding="UTF-8" standalone="yes"?>
<Relationships xmlns="http://schemas.openxmlformats.org/package/2006/relationships"><Relationship Id="rId1" Type="http://schemas.openxmlformats.org/officeDocument/2006/relationships/image" Target="../media/image47.jpg"/></Relationships>
</file>

<file path=ppt/diagrams/_rels/data48.xml.rels><?xml version="1.0" encoding="UTF-8" standalone="yes"?>
<Relationships xmlns="http://schemas.openxmlformats.org/package/2006/relationships"><Relationship Id="rId1" Type="http://schemas.openxmlformats.org/officeDocument/2006/relationships/image" Target="../media/image49.jpg"/></Relationships>
</file>

<file path=ppt/diagrams/_rels/data49.xml.rels><?xml version="1.0" encoding="UTF-8" standalone="yes"?>
<Relationships xmlns="http://schemas.openxmlformats.org/package/2006/relationships"><Relationship Id="rId1" Type="http://schemas.openxmlformats.org/officeDocument/2006/relationships/image" Target="../media/image50.jpeg"/></Relationships>
</file>

<file path=ppt/diagrams/_rels/data50.xml.rels><?xml version="1.0" encoding="UTF-8" standalone="yes"?>
<Relationships xmlns="http://schemas.openxmlformats.org/package/2006/relationships"><Relationship Id="rId1" Type="http://schemas.openxmlformats.org/officeDocument/2006/relationships/image" Target="../media/image51.png"/></Relationships>
</file>

<file path=ppt/diagrams/_rels/data51.xml.rels><?xml version="1.0" encoding="UTF-8" standalone="yes"?>
<Relationships xmlns="http://schemas.openxmlformats.org/package/2006/relationships"><Relationship Id="rId1" Type="http://schemas.openxmlformats.org/officeDocument/2006/relationships/image" Target="../media/image53.jpg"/></Relationships>
</file>

<file path=ppt/diagrams/_rels/data52.xml.rels><?xml version="1.0" encoding="UTF-8" standalone="yes"?>
<Relationships xmlns="http://schemas.openxmlformats.org/package/2006/relationships"><Relationship Id="rId1" Type="http://schemas.openxmlformats.org/officeDocument/2006/relationships/image" Target="../media/image54.jpg"/></Relationships>
</file>

<file path=ppt/diagrams/_rels/data53.xml.rels><?xml version="1.0" encoding="UTF-8" standalone="yes"?>
<Relationships xmlns="http://schemas.openxmlformats.org/package/2006/relationships"><Relationship Id="rId1" Type="http://schemas.openxmlformats.org/officeDocument/2006/relationships/image" Target="../media/image67.jpeg"/></Relationships>
</file>

<file path=ppt/diagrams/_rels/data54.xml.rels><?xml version="1.0" encoding="UTF-8" standalone="yes"?>
<Relationships xmlns="http://schemas.openxmlformats.org/package/2006/relationships"><Relationship Id="rId1" Type="http://schemas.openxmlformats.org/officeDocument/2006/relationships/image" Target="../media/image68.jpeg"/></Relationships>
</file>

<file path=ppt/diagrams/_rels/data55.xml.rels><?xml version="1.0" encoding="UTF-8" standalone="yes"?>
<Relationships xmlns="http://schemas.openxmlformats.org/package/2006/relationships"><Relationship Id="rId1" Type="http://schemas.openxmlformats.org/officeDocument/2006/relationships/image" Target="../media/image73.jpeg"/></Relationships>
</file>

<file path=ppt/diagrams/_rels/data56.xml.rels><?xml version="1.0" encoding="UTF-8" standalone="yes"?>
<Relationships xmlns="http://schemas.openxmlformats.org/package/2006/relationships"><Relationship Id="rId1" Type="http://schemas.openxmlformats.org/officeDocument/2006/relationships/image" Target="../media/image74.jpeg"/></Relationships>
</file>

<file path=ppt/diagrams/_rels/data57.xml.rels><?xml version="1.0" encoding="UTF-8" standalone="yes"?>
<Relationships xmlns="http://schemas.openxmlformats.org/package/2006/relationships"><Relationship Id="rId1" Type="http://schemas.openxmlformats.org/officeDocument/2006/relationships/image" Target="../media/image78.jpeg"/></Relationships>
</file>

<file path=ppt/diagrams/_rels/data58.xml.rels><?xml version="1.0" encoding="UTF-8" standalone="yes"?>
<Relationships xmlns="http://schemas.openxmlformats.org/package/2006/relationships"><Relationship Id="rId1" Type="http://schemas.openxmlformats.org/officeDocument/2006/relationships/image" Target="../media/image80.jpeg"/></Relationships>
</file>

<file path=ppt/diagrams/_rels/data59.xml.rels><?xml version="1.0" encoding="UTF-8" standalone="yes"?>
<Relationships xmlns="http://schemas.openxmlformats.org/package/2006/relationships"><Relationship Id="rId1" Type="http://schemas.openxmlformats.org/officeDocument/2006/relationships/image" Target="../media/image81.jpeg"/></Relationships>
</file>

<file path=ppt/diagrams/_rels/data60.xml.rels><?xml version="1.0" encoding="UTF-8" standalone="yes"?>
<Relationships xmlns="http://schemas.openxmlformats.org/package/2006/relationships"><Relationship Id="rId1" Type="http://schemas.openxmlformats.org/officeDocument/2006/relationships/image" Target="../media/image90.jpeg"/></Relationships>
</file>

<file path=ppt/diagrams/_rels/data61.xml.rels><?xml version="1.0" encoding="UTF-8" standalone="yes"?>
<Relationships xmlns="http://schemas.openxmlformats.org/package/2006/relationships"><Relationship Id="rId1" Type="http://schemas.openxmlformats.org/officeDocument/2006/relationships/image" Target="../media/image92.jpeg"/></Relationships>
</file>

<file path=ppt/diagrams/_rels/data62.xml.rels><?xml version="1.0" encoding="UTF-8" standalone="yes"?>
<Relationships xmlns="http://schemas.openxmlformats.org/package/2006/relationships"><Relationship Id="rId1" Type="http://schemas.openxmlformats.org/officeDocument/2006/relationships/image" Target="../media/image99.jpg"/></Relationships>
</file>

<file path=ppt/diagrams/_rels/data63.xml.rels><?xml version="1.0" encoding="UTF-8" standalone="yes"?>
<Relationships xmlns="http://schemas.openxmlformats.org/package/2006/relationships"><Relationship Id="rId1" Type="http://schemas.openxmlformats.org/officeDocument/2006/relationships/image" Target="../media/image100.jpg"/></Relationships>
</file>

<file path=ppt/diagrams/_rels/data64.xml.rels><?xml version="1.0" encoding="UTF-8" standalone="yes"?>
<Relationships xmlns="http://schemas.openxmlformats.org/package/2006/relationships"><Relationship Id="rId1" Type="http://schemas.openxmlformats.org/officeDocument/2006/relationships/image" Target="../media/image103.jpg"/></Relationships>
</file>

<file path=ppt/diagrams/_rels/data65.xml.rels><?xml version="1.0" encoding="UTF-8" standalone="yes"?>
<Relationships xmlns="http://schemas.openxmlformats.org/package/2006/relationships"><Relationship Id="rId1" Type="http://schemas.openxmlformats.org/officeDocument/2006/relationships/image" Target="../media/image104.jpg"/></Relationships>
</file>

<file path=ppt/diagrams/_rels/data67.xml.rels><?xml version="1.0" encoding="UTF-8" standalone="yes"?>
<Relationships xmlns="http://schemas.openxmlformats.org/package/2006/relationships"><Relationship Id="rId1" Type="http://schemas.openxmlformats.org/officeDocument/2006/relationships/image" Target="../media/image107.jpg"/></Relationships>
</file>

<file path=ppt/diagrams/_rels/data69.xml.rels><?xml version="1.0" encoding="UTF-8" standalone="yes"?>
<Relationships xmlns="http://schemas.openxmlformats.org/package/2006/relationships"><Relationship Id="rId1" Type="http://schemas.openxmlformats.org/officeDocument/2006/relationships/image" Target="../media/image108.jpg"/></Relationships>
</file>

<file path=ppt/diagrams/_rels/data7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image" Target="../media/image75.png"/></Relationships>
</file>

<file path=ppt/diagrams/_rels/data72.xml.rels><?xml version="1.0" encoding="UTF-8" standalone="yes"?>
<Relationships xmlns="http://schemas.openxmlformats.org/package/2006/relationships"><Relationship Id="rId1" Type="http://schemas.openxmlformats.org/officeDocument/2006/relationships/image" Target="../media/image109.jpg"/></Relationships>
</file>

<file path=ppt/diagrams/_rels/data74.xml.rels><?xml version="1.0" encoding="UTF-8" standalone="yes"?>
<Relationships xmlns="http://schemas.openxmlformats.org/package/2006/relationships"><Relationship Id="rId1" Type="http://schemas.openxmlformats.org/officeDocument/2006/relationships/image" Target="../media/image110.jpg"/></Relationships>
</file>

<file path=ppt/diagrams/_rels/data76.xml.rels><?xml version="1.0" encoding="UTF-8" standalone="yes"?>
<Relationships xmlns="http://schemas.openxmlformats.org/package/2006/relationships"><Relationship Id="rId1" Type="http://schemas.openxmlformats.org/officeDocument/2006/relationships/image" Target="../media/image111.jpg"/></Relationships>
</file>

<file path=ppt/diagrams/_rels/data78.xml.rels><?xml version="1.0" encoding="UTF-8" standalone="yes"?>
<Relationships xmlns="http://schemas.openxmlformats.org/package/2006/relationships"><Relationship Id="rId1" Type="http://schemas.openxmlformats.org/officeDocument/2006/relationships/image" Target="../media/image112.jpg"/></Relationships>
</file>

<file path=ppt/diagrams/_rels/data80.xml.rels><?xml version="1.0" encoding="UTF-8" standalone="yes"?>
<Relationships xmlns="http://schemas.openxmlformats.org/package/2006/relationships"><Relationship Id="rId1" Type="http://schemas.openxmlformats.org/officeDocument/2006/relationships/image" Target="../media/image113.png"/></Relationships>
</file>

<file path=ppt/diagrams/_rels/data82.xml.rels><?xml version="1.0" encoding="UTF-8" standalone="yes"?>
<Relationships xmlns="http://schemas.openxmlformats.org/package/2006/relationships"><Relationship Id="rId1" Type="http://schemas.openxmlformats.org/officeDocument/2006/relationships/image" Target="../media/image115.jpg"/></Relationships>
</file>

<file path=ppt/diagrams/_rels/data84.xml.rels><?xml version="1.0" encoding="UTF-8" standalone="yes"?>
<Relationships xmlns="http://schemas.openxmlformats.org/package/2006/relationships"><Relationship Id="rId1" Type="http://schemas.openxmlformats.org/officeDocument/2006/relationships/image" Target="../media/image116.png"/></Relationships>
</file>

<file path=ppt/diagrams/_rels/data86.xml.rels><?xml version="1.0" encoding="UTF-8" standalone="yes"?>
<Relationships xmlns="http://schemas.openxmlformats.org/package/2006/relationships"><Relationship Id="rId1" Type="http://schemas.openxmlformats.org/officeDocument/2006/relationships/image" Target="../media/image118.jpg"/></Relationships>
</file>

<file path=ppt/diagrams/_rels/data88.xml.rels><?xml version="1.0" encoding="UTF-8" standalone="yes"?>
<Relationships xmlns="http://schemas.openxmlformats.org/package/2006/relationships"><Relationship Id="rId1" Type="http://schemas.openxmlformats.org/officeDocument/2006/relationships/image" Target="../media/image121.jpg"/></Relationships>
</file>

<file path=ppt/diagrams/_rels/data90.xml.rels><?xml version="1.0" encoding="UTF-8" standalone="yes"?>
<Relationships xmlns="http://schemas.openxmlformats.org/package/2006/relationships"><Relationship Id="rId1" Type="http://schemas.openxmlformats.org/officeDocument/2006/relationships/image" Target="../media/image122.jpg"/></Relationships>
</file>

<file path=ppt/diagrams/_rels/data91.xml.rels><?xml version="1.0" encoding="UTF-8" standalone="yes"?>
<Relationships xmlns="http://schemas.openxmlformats.org/package/2006/relationships"><Relationship Id="rId1" Type="http://schemas.openxmlformats.org/officeDocument/2006/relationships/image" Target="../media/image125.jfif"/></Relationships>
</file>

<file path=ppt/diagrams/_rels/data92.xml.rels><?xml version="1.0" encoding="UTF-8" standalone="yes"?>
<Relationships xmlns="http://schemas.openxmlformats.org/package/2006/relationships"><Relationship Id="rId1" Type="http://schemas.openxmlformats.org/officeDocument/2006/relationships/image" Target="../media/image126.jpg"/></Relationships>
</file>

<file path=ppt/diagrams/_rels/drawing1.xml.rels><?xml version="1.0" encoding="UTF-8" standalone="yes"?>
<Relationships xmlns="http://schemas.openxmlformats.org/package/2006/relationships"><Relationship Id="rId2" Type="http://schemas.openxmlformats.org/officeDocument/2006/relationships/hyperlink" Target="https://www.eyeopeningtruth.com/satans-latest-weapon-in-the-battle-for-your-mind-part-3-neuralink/" TargetMode="External"/><Relationship Id="rId1" Type="http://schemas.openxmlformats.org/officeDocument/2006/relationships/image" Target="../media/image2.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5.xml.rels><?xml version="1.0" encoding="UTF-8" standalone="yes"?>
<Relationships xmlns="http://schemas.openxmlformats.org/package/2006/relationships"><Relationship Id="rId2" Type="http://schemas.openxmlformats.org/officeDocument/2006/relationships/hyperlink" Target="https://www.3dwombat.com/blog/hardware/intel-xeon-processors-amd-high-end-cpu/" TargetMode="External"/><Relationship Id="rId1" Type="http://schemas.openxmlformats.org/officeDocument/2006/relationships/image" Target="../media/image12.jpg"/></Relationships>
</file>

<file path=ppt/diagrams/_rels/drawing6.xml.rels><?xml version="1.0" encoding="UTF-8" standalone="yes"?>
<Relationships xmlns="http://schemas.openxmlformats.org/package/2006/relationships"><Relationship Id="rId2" Type="http://schemas.openxmlformats.org/officeDocument/2006/relationships/hyperlink" Target="http://wondergressive.com/save-the-food-pyramid-by-cutting-it-by-the-limbs/" TargetMode="External"/><Relationship Id="rId1" Type="http://schemas.openxmlformats.org/officeDocument/2006/relationships/image" Target="../media/image13.jpg"/></Relationships>
</file>

<file path=ppt/diagrams/_rels/drawing7.xml.rels><?xml version="1.0" encoding="UTF-8" standalone="yes"?>
<Relationships xmlns="http://schemas.openxmlformats.org/package/2006/relationships"><Relationship Id="rId1" Type="http://schemas.openxmlformats.org/officeDocument/2006/relationships/image" Target="../media/image14.jpg"/></Relationships>
</file>

<file path=ppt/diagrams/_rels/drawing20.xml.rels><?xml version="1.0" encoding="UTF-8" standalone="yes"?>
<Relationships xmlns="http://schemas.openxmlformats.org/package/2006/relationships"><Relationship Id="rId1" Type="http://schemas.openxmlformats.org/officeDocument/2006/relationships/image" Target="../media/image23.jpeg"/></Relationships>
</file>

<file path=ppt/diagrams/_rels/drawing21.xml.rels><?xml version="1.0" encoding="UTF-8" standalone="yes"?>
<Relationships xmlns="http://schemas.openxmlformats.org/package/2006/relationships"><Relationship Id="rId1" Type="http://schemas.openxmlformats.org/officeDocument/2006/relationships/image" Target="../media/image24.jpg"/></Relationships>
</file>

<file path=ppt/diagrams/_rels/drawing22.xml.rels><?xml version="1.0" encoding="UTF-8" standalone="yes"?>
<Relationships xmlns="http://schemas.openxmlformats.org/package/2006/relationships"><Relationship Id="rId1" Type="http://schemas.openxmlformats.org/officeDocument/2006/relationships/image" Target="../media/image26.jpg"/></Relationships>
</file>

<file path=ppt/diagrams/_rels/drawing23.xml.rels><?xml version="1.0" encoding="UTF-8" standalone="yes"?>
<Relationships xmlns="http://schemas.openxmlformats.org/package/2006/relationships"><Relationship Id="rId1" Type="http://schemas.openxmlformats.org/officeDocument/2006/relationships/image" Target="../media/image27.jpeg"/></Relationships>
</file>

<file path=ppt/diagrams/_rels/drawing24.xml.rels><?xml version="1.0" encoding="UTF-8" standalone="yes"?>
<Relationships xmlns="http://schemas.openxmlformats.org/package/2006/relationships"><Relationship Id="rId1" Type="http://schemas.openxmlformats.org/officeDocument/2006/relationships/image" Target="../media/image27.jpeg"/></Relationships>
</file>

<file path=ppt/diagrams/_rels/drawing25.xml.rels><?xml version="1.0" encoding="UTF-8" standalone="yes"?>
<Relationships xmlns="http://schemas.openxmlformats.org/package/2006/relationships"><Relationship Id="rId2" Type="http://schemas.openxmlformats.org/officeDocument/2006/relationships/hyperlink" Target="https://phys.org/news/2017-12-space-technology-autonomous-ships.html" TargetMode="External"/><Relationship Id="rId1" Type="http://schemas.openxmlformats.org/officeDocument/2006/relationships/image" Target="../media/image30.jpeg"/></Relationships>
</file>

<file path=ppt/diagrams/_rels/drawing26.xml.rels><?xml version="1.0" encoding="UTF-8" standalone="yes"?>
<Relationships xmlns="http://schemas.openxmlformats.org/package/2006/relationships"><Relationship Id="rId2" Type="http://schemas.openxmlformats.org/officeDocument/2006/relationships/hyperlink" Target="http://ashameduscitizen.com/2013/03/" TargetMode="External"/><Relationship Id="rId1" Type="http://schemas.openxmlformats.org/officeDocument/2006/relationships/image" Target="../media/image31.jpg"/></Relationships>
</file>

<file path=ppt/diagrams/_rels/drawing27.xml.rels><?xml version="1.0" encoding="UTF-8" standalone="yes"?>
<Relationships xmlns="http://schemas.openxmlformats.org/package/2006/relationships"><Relationship Id="rId2" Type="http://schemas.openxmlformats.org/officeDocument/2006/relationships/hyperlink" Target="https://avante.biz/electronic-circuit-wallpapers-39-wallpapers/" TargetMode="External"/><Relationship Id="rId1" Type="http://schemas.openxmlformats.org/officeDocument/2006/relationships/image" Target="../media/image34.jpg"/></Relationships>
</file>

<file path=ppt/diagrams/_rels/drawing28.xml.rels><?xml version="1.0" encoding="UTF-8" standalone="yes"?>
<Relationships xmlns="http://schemas.openxmlformats.org/package/2006/relationships"><Relationship Id="rId1" Type="http://schemas.openxmlformats.org/officeDocument/2006/relationships/image" Target="../media/image27.jpeg"/></Relationships>
</file>

<file path=ppt/diagrams/_rels/drawing37.xml.rels><?xml version="1.0" encoding="UTF-8" standalone="yes"?>
<Relationships xmlns="http://schemas.openxmlformats.org/package/2006/relationships"><Relationship Id="rId2" Type="http://schemas.openxmlformats.org/officeDocument/2006/relationships/hyperlink" Target="https://sirinsoftware.com/blog/technology/network-on-chip/" TargetMode="External"/><Relationship Id="rId1" Type="http://schemas.openxmlformats.org/officeDocument/2006/relationships/image" Target="../media/image35.jpeg"/></Relationships>
</file>

<file path=ppt/diagrams/_rels/drawing41.xml.rels><?xml version="1.0" encoding="UTF-8" standalone="yes"?>
<Relationships xmlns="http://schemas.openxmlformats.org/package/2006/relationships"><Relationship Id="rId1" Type="http://schemas.openxmlformats.org/officeDocument/2006/relationships/image" Target="../media/image38.jpeg"/></Relationships>
</file>

<file path=ppt/diagrams/_rels/drawing42.xml.rels><?xml version="1.0" encoding="UTF-8" standalone="yes"?>
<Relationships xmlns="http://schemas.openxmlformats.org/package/2006/relationships"><Relationship Id="rId1" Type="http://schemas.openxmlformats.org/officeDocument/2006/relationships/image" Target="../media/image43.png"/></Relationships>
</file>

<file path=ppt/diagrams/_rels/drawing43.xml.rels><?xml version="1.0" encoding="UTF-8" standalone="yes"?>
<Relationships xmlns="http://schemas.openxmlformats.org/package/2006/relationships"><Relationship Id="rId1" Type="http://schemas.openxmlformats.org/officeDocument/2006/relationships/image" Target="../media/image44.jpg"/></Relationships>
</file>

<file path=ppt/diagrams/_rels/drawing44.xml.rels><?xml version="1.0" encoding="UTF-8" standalone="yes"?>
<Relationships xmlns="http://schemas.openxmlformats.org/package/2006/relationships"><Relationship Id="rId2" Type="http://schemas.openxmlformats.org/officeDocument/2006/relationships/hyperlink" Target="https://www.thedailybeast.com/can-we-avoid-a-digital-apocalypse" TargetMode="External"/><Relationship Id="rId1" Type="http://schemas.openxmlformats.org/officeDocument/2006/relationships/image" Target="../media/image45.jpeg"/></Relationships>
</file>

<file path=ppt/diagrams/_rels/drawing46.xml.rels><?xml version="1.0" encoding="UTF-8" standalone="yes"?>
<Relationships xmlns="http://schemas.openxmlformats.org/package/2006/relationships"><Relationship Id="rId1" Type="http://schemas.openxmlformats.org/officeDocument/2006/relationships/image" Target="../media/image47.jpg"/></Relationships>
</file>

<file path=ppt/diagrams/_rels/drawing47.xml.rels><?xml version="1.0" encoding="UTF-8" standalone="yes"?>
<Relationships xmlns="http://schemas.openxmlformats.org/package/2006/relationships"><Relationship Id="rId1" Type="http://schemas.openxmlformats.org/officeDocument/2006/relationships/image" Target="../media/image47.jpg"/></Relationships>
</file>

<file path=ppt/diagrams/_rels/drawing48.xml.rels><?xml version="1.0" encoding="UTF-8" standalone="yes"?>
<Relationships xmlns="http://schemas.openxmlformats.org/package/2006/relationships"><Relationship Id="rId1" Type="http://schemas.openxmlformats.org/officeDocument/2006/relationships/image" Target="../media/image49.jpg"/></Relationships>
</file>

<file path=ppt/diagrams/_rels/drawing49.xml.rels><?xml version="1.0" encoding="UTF-8" standalone="yes"?>
<Relationships xmlns="http://schemas.openxmlformats.org/package/2006/relationships"><Relationship Id="rId1" Type="http://schemas.openxmlformats.org/officeDocument/2006/relationships/image" Target="../media/image50.jpeg"/></Relationships>
</file>

<file path=ppt/diagrams/_rels/drawing50.xml.rels><?xml version="1.0" encoding="UTF-8" standalone="yes"?>
<Relationships xmlns="http://schemas.openxmlformats.org/package/2006/relationships"><Relationship Id="rId1" Type="http://schemas.openxmlformats.org/officeDocument/2006/relationships/image" Target="../media/image51.png"/></Relationships>
</file>

<file path=ppt/diagrams/_rels/drawing51.xml.rels><?xml version="1.0" encoding="UTF-8" standalone="yes"?>
<Relationships xmlns="http://schemas.openxmlformats.org/package/2006/relationships"><Relationship Id="rId1" Type="http://schemas.openxmlformats.org/officeDocument/2006/relationships/image" Target="../media/image53.jpg"/></Relationships>
</file>

<file path=ppt/diagrams/_rels/drawing52.xml.rels><?xml version="1.0" encoding="UTF-8" standalone="yes"?>
<Relationships xmlns="http://schemas.openxmlformats.org/package/2006/relationships"><Relationship Id="rId1" Type="http://schemas.openxmlformats.org/officeDocument/2006/relationships/image" Target="../media/image54.jpg"/></Relationships>
</file>

<file path=ppt/diagrams/_rels/drawing53.xml.rels><?xml version="1.0" encoding="UTF-8" standalone="yes"?>
<Relationships xmlns="http://schemas.openxmlformats.org/package/2006/relationships"><Relationship Id="rId1" Type="http://schemas.openxmlformats.org/officeDocument/2006/relationships/image" Target="../media/image67.jpeg"/></Relationships>
</file>

<file path=ppt/diagrams/_rels/drawing54.xml.rels><?xml version="1.0" encoding="UTF-8" standalone="yes"?>
<Relationships xmlns="http://schemas.openxmlformats.org/package/2006/relationships"><Relationship Id="rId1" Type="http://schemas.openxmlformats.org/officeDocument/2006/relationships/image" Target="../media/image68.jpeg"/></Relationships>
</file>

<file path=ppt/diagrams/_rels/drawing55.xml.rels><?xml version="1.0" encoding="UTF-8" standalone="yes"?>
<Relationships xmlns="http://schemas.openxmlformats.org/package/2006/relationships"><Relationship Id="rId1" Type="http://schemas.openxmlformats.org/officeDocument/2006/relationships/image" Target="../media/image73.jpeg"/></Relationships>
</file>

<file path=ppt/diagrams/_rels/drawing56.xml.rels><?xml version="1.0" encoding="UTF-8" standalone="yes"?>
<Relationships xmlns="http://schemas.openxmlformats.org/package/2006/relationships"><Relationship Id="rId1" Type="http://schemas.openxmlformats.org/officeDocument/2006/relationships/image" Target="../media/image74.jpeg"/></Relationships>
</file>

<file path=ppt/diagrams/_rels/drawing57.xml.rels><?xml version="1.0" encoding="UTF-8" standalone="yes"?>
<Relationships xmlns="http://schemas.openxmlformats.org/package/2006/relationships"><Relationship Id="rId1" Type="http://schemas.openxmlformats.org/officeDocument/2006/relationships/image" Target="../media/image78.jpeg"/></Relationships>
</file>

<file path=ppt/diagrams/_rels/drawing58.xml.rels><?xml version="1.0" encoding="UTF-8" standalone="yes"?>
<Relationships xmlns="http://schemas.openxmlformats.org/package/2006/relationships"><Relationship Id="rId1" Type="http://schemas.openxmlformats.org/officeDocument/2006/relationships/image" Target="../media/image80.jpeg"/></Relationships>
</file>

<file path=ppt/diagrams/_rels/drawing59.xml.rels><?xml version="1.0" encoding="UTF-8" standalone="yes"?>
<Relationships xmlns="http://schemas.openxmlformats.org/package/2006/relationships"><Relationship Id="rId1" Type="http://schemas.openxmlformats.org/officeDocument/2006/relationships/image" Target="../media/image81.jpeg"/></Relationships>
</file>

<file path=ppt/diagrams/_rels/drawing60.xml.rels><?xml version="1.0" encoding="UTF-8" standalone="yes"?>
<Relationships xmlns="http://schemas.openxmlformats.org/package/2006/relationships"><Relationship Id="rId1" Type="http://schemas.openxmlformats.org/officeDocument/2006/relationships/image" Target="../media/image90.jpeg"/></Relationships>
</file>

<file path=ppt/diagrams/_rels/drawing61.xml.rels><?xml version="1.0" encoding="UTF-8" standalone="yes"?>
<Relationships xmlns="http://schemas.openxmlformats.org/package/2006/relationships"><Relationship Id="rId1" Type="http://schemas.openxmlformats.org/officeDocument/2006/relationships/image" Target="../media/image92.jpeg"/></Relationships>
</file>

<file path=ppt/diagrams/_rels/drawing62.xml.rels><?xml version="1.0" encoding="UTF-8" standalone="yes"?>
<Relationships xmlns="http://schemas.openxmlformats.org/package/2006/relationships"><Relationship Id="rId1" Type="http://schemas.openxmlformats.org/officeDocument/2006/relationships/image" Target="../media/image99.jpg"/></Relationships>
</file>

<file path=ppt/diagrams/_rels/drawing63.xml.rels><?xml version="1.0" encoding="UTF-8" standalone="yes"?>
<Relationships xmlns="http://schemas.openxmlformats.org/package/2006/relationships"><Relationship Id="rId1" Type="http://schemas.openxmlformats.org/officeDocument/2006/relationships/image" Target="../media/image100.jpg"/></Relationships>
</file>

<file path=ppt/diagrams/_rels/drawing64.xml.rels><?xml version="1.0" encoding="UTF-8" standalone="yes"?>
<Relationships xmlns="http://schemas.openxmlformats.org/package/2006/relationships"><Relationship Id="rId1" Type="http://schemas.openxmlformats.org/officeDocument/2006/relationships/image" Target="../media/image103.jpg"/></Relationships>
</file>

<file path=ppt/diagrams/_rels/drawing65.xml.rels><?xml version="1.0" encoding="UTF-8" standalone="yes"?>
<Relationships xmlns="http://schemas.openxmlformats.org/package/2006/relationships"><Relationship Id="rId1" Type="http://schemas.openxmlformats.org/officeDocument/2006/relationships/image" Target="../media/image104.jpg"/></Relationships>
</file>

<file path=ppt/diagrams/_rels/drawing67.xml.rels><?xml version="1.0" encoding="UTF-8" standalone="yes"?>
<Relationships xmlns="http://schemas.openxmlformats.org/package/2006/relationships"><Relationship Id="rId1" Type="http://schemas.openxmlformats.org/officeDocument/2006/relationships/image" Target="../media/image107.jpg"/></Relationships>
</file>

<file path=ppt/diagrams/_rels/drawing69.xml.rels><?xml version="1.0" encoding="UTF-8" standalone="yes"?>
<Relationships xmlns="http://schemas.openxmlformats.org/package/2006/relationships"><Relationship Id="rId1" Type="http://schemas.openxmlformats.org/officeDocument/2006/relationships/image" Target="../media/image108.jpg"/></Relationships>
</file>

<file path=ppt/diagrams/_rels/drawing71.xml.rels><?xml version="1.0" encoding="UTF-8" standalone="yes"?>
<Relationships xmlns="http://schemas.openxmlformats.org/package/2006/relationships"><Relationship Id="rId1" Type="http://schemas.openxmlformats.org/officeDocument/2006/relationships/image" Target="../media/image109.jpg"/></Relationships>
</file>

<file path=ppt/diagrams/_rels/drawing73.xml.rels><?xml version="1.0" encoding="UTF-8" standalone="yes"?>
<Relationships xmlns="http://schemas.openxmlformats.org/package/2006/relationships"><Relationship Id="rId1" Type="http://schemas.openxmlformats.org/officeDocument/2006/relationships/image" Target="../media/image110.jpg"/></Relationships>
</file>

<file path=ppt/diagrams/_rels/drawing75.xml.rels><?xml version="1.0" encoding="UTF-8" standalone="yes"?>
<Relationships xmlns="http://schemas.openxmlformats.org/package/2006/relationships"><Relationship Id="rId1" Type="http://schemas.openxmlformats.org/officeDocument/2006/relationships/image" Target="../media/image111.jpg"/></Relationships>
</file>

<file path=ppt/diagrams/_rels/drawing77.xml.rels><?xml version="1.0" encoding="UTF-8" standalone="yes"?>
<Relationships xmlns="http://schemas.openxmlformats.org/package/2006/relationships"><Relationship Id="rId1" Type="http://schemas.openxmlformats.org/officeDocument/2006/relationships/image" Target="../media/image112.jpg"/></Relationships>
</file>

<file path=ppt/diagrams/_rels/drawing79.xml.rels><?xml version="1.0" encoding="UTF-8" standalone="yes"?>
<Relationships xmlns="http://schemas.openxmlformats.org/package/2006/relationships"><Relationship Id="rId1" Type="http://schemas.openxmlformats.org/officeDocument/2006/relationships/image" Target="../media/image113.png"/></Relationships>
</file>

<file path=ppt/diagrams/_rels/drawing81.xml.rels><?xml version="1.0" encoding="UTF-8" standalone="yes"?>
<Relationships xmlns="http://schemas.openxmlformats.org/package/2006/relationships"><Relationship Id="rId1" Type="http://schemas.openxmlformats.org/officeDocument/2006/relationships/image" Target="../media/image115.jpg"/></Relationships>
</file>

<file path=ppt/diagrams/_rels/drawing83.xml.rels><?xml version="1.0" encoding="UTF-8" standalone="yes"?>
<Relationships xmlns="http://schemas.openxmlformats.org/package/2006/relationships"><Relationship Id="rId1" Type="http://schemas.openxmlformats.org/officeDocument/2006/relationships/image" Target="../media/image116.png"/></Relationships>
</file>

<file path=ppt/diagrams/_rels/drawing85.xml.rels><?xml version="1.0" encoding="UTF-8" standalone="yes"?>
<Relationships xmlns="http://schemas.openxmlformats.org/package/2006/relationships"><Relationship Id="rId1" Type="http://schemas.openxmlformats.org/officeDocument/2006/relationships/image" Target="../media/image118.jpg"/></Relationships>
</file>

<file path=ppt/diagrams/_rels/drawing87.xml.rels><?xml version="1.0" encoding="UTF-8" standalone="yes"?>
<Relationships xmlns="http://schemas.openxmlformats.org/package/2006/relationships"><Relationship Id="rId1" Type="http://schemas.openxmlformats.org/officeDocument/2006/relationships/image" Target="../media/image121.jpg"/></Relationships>
</file>

<file path=ppt/diagrams/_rels/drawing89.xml.rels><?xml version="1.0" encoding="UTF-8" standalone="yes"?>
<Relationships xmlns="http://schemas.openxmlformats.org/package/2006/relationships"><Relationship Id="rId1" Type="http://schemas.openxmlformats.org/officeDocument/2006/relationships/image" Target="../media/image122.jpg"/></Relationships>
</file>

<file path=ppt/diagrams/_rels/drawing90.xml.rels><?xml version="1.0" encoding="UTF-8" standalone="yes"?>
<Relationships xmlns="http://schemas.openxmlformats.org/package/2006/relationships"><Relationship Id="rId1" Type="http://schemas.openxmlformats.org/officeDocument/2006/relationships/image" Target="../media/image125.jfif"/></Relationships>
</file>

<file path=ppt/diagrams/_rels/drawing91.xml.rels><?xml version="1.0" encoding="UTF-8" standalone="yes"?>
<Relationships xmlns="http://schemas.openxmlformats.org/package/2006/relationships"><Relationship Id="rId1" Type="http://schemas.openxmlformats.org/officeDocument/2006/relationships/image" Target="../media/image12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7D04C3-0D2F-4D11-9498-39FE80A1A05F}" type="doc">
      <dgm:prSet loTypeId="urn:microsoft.com/office/officeart/2005/8/layout/hList2#1" loCatId="list" qsTypeId="urn:microsoft.com/office/officeart/2005/8/quickstyle/3d1" qsCatId="3D" csTypeId="urn:microsoft.com/office/officeart/2005/8/colors/accent1_2" csCatId="accent1" phldr="1"/>
      <dgm:spPr/>
      <dgm:t>
        <a:bodyPr/>
        <a:lstStyle/>
        <a:p>
          <a:endParaRPr lang="es-ES_tradnl"/>
        </a:p>
      </dgm:t>
    </dgm:pt>
    <dgm:pt modelId="{880D6907-A86D-4956-BE17-996B2B39B7B3}">
      <dgm:prSet phldrT="[Texto]"/>
      <dgm:spPr/>
      <dgm:t>
        <a:bodyPr/>
        <a:lstStyle/>
        <a:p>
          <a:endParaRPr lang="es-ES_tradnl" dirty="0"/>
        </a:p>
        <a:p>
          <a:endParaRPr lang="es-ES_tradnl" dirty="0"/>
        </a:p>
      </dgm:t>
    </dgm:pt>
    <dgm:pt modelId="{8817F941-4110-463E-B89A-17C58048714B}" type="parTrans" cxnId="{62F6B692-9BF9-4800-ACD3-0FD95414F4CC}">
      <dgm:prSet/>
      <dgm:spPr/>
      <dgm:t>
        <a:bodyPr/>
        <a:lstStyle/>
        <a:p>
          <a:endParaRPr lang="es-ES_tradnl"/>
        </a:p>
      </dgm:t>
    </dgm:pt>
    <dgm:pt modelId="{DF288934-9A26-4FFA-BD3D-7E7F409F95BB}" type="sibTrans" cxnId="{62F6B692-9BF9-4800-ACD3-0FD95414F4CC}">
      <dgm:prSet/>
      <dgm:spPr/>
      <dgm:t>
        <a:bodyPr/>
        <a:lstStyle/>
        <a:p>
          <a:endParaRPr lang="es-ES_tradnl"/>
        </a:p>
      </dgm:t>
    </dgm:pt>
    <dgm:pt modelId="{A3751BD7-B4C9-44C9-B5C9-D20863E80C7C}">
      <dgm:prSet phldrT="[Texto]"/>
      <dgm:spPr>
        <a:solidFill>
          <a:schemeClr val="accent1">
            <a:lumMod val="75000"/>
          </a:schemeClr>
        </a:solidFill>
      </dgm:spPr>
      <dgm:t>
        <a:bodyPr/>
        <a:lstStyle/>
        <a:p>
          <a:r>
            <a:rPr lang="es-ES" b="0" dirty="0">
              <a:latin typeface="+mn-lt"/>
            </a:rPr>
            <a:t>Comprender la estructura y el funcionamiento de un bus como elemento de comunicación entre diferentes unidades de un computador.</a:t>
          </a:r>
          <a:endParaRPr lang="es-ES_tradnl" dirty="0"/>
        </a:p>
      </dgm:t>
    </dgm:pt>
    <dgm:pt modelId="{DE4DC61B-3082-4687-BB63-B15A92F8A296}" type="parTrans" cxnId="{00D229EC-1022-4249-89AD-8D3D7DDA5A43}">
      <dgm:prSet/>
      <dgm:spPr/>
      <dgm:t>
        <a:bodyPr/>
        <a:lstStyle/>
        <a:p>
          <a:endParaRPr lang="es-ES_tradnl"/>
        </a:p>
      </dgm:t>
    </dgm:pt>
    <dgm:pt modelId="{0D198075-515B-451B-9486-0E67D39FD6C0}" type="sibTrans" cxnId="{00D229EC-1022-4249-89AD-8D3D7DDA5A43}">
      <dgm:prSet/>
      <dgm:spPr/>
      <dgm:t>
        <a:bodyPr/>
        <a:lstStyle/>
        <a:p>
          <a:endParaRPr lang="es-ES_tradnl"/>
        </a:p>
      </dgm:t>
    </dgm:pt>
    <dgm:pt modelId="{0025CE20-E57D-48EC-8650-8C911442339B}">
      <dgm:prSet phldrT="[Texto]"/>
      <dgm:spPr>
        <a:solidFill>
          <a:schemeClr val="accent1">
            <a:lumMod val="75000"/>
          </a:schemeClr>
        </a:solidFill>
      </dgm:spPr>
      <dgm:t>
        <a:bodyPr/>
        <a:lstStyle/>
        <a:p>
          <a:endParaRPr lang="es-ES_tradnl" dirty="0"/>
        </a:p>
      </dgm:t>
    </dgm:pt>
    <dgm:pt modelId="{3A05C5B5-68F4-41EA-8756-A6E490CFC64C}" type="parTrans" cxnId="{940CEF95-E5D5-4CFB-BCA3-619F008CA4A3}">
      <dgm:prSet/>
      <dgm:spPr/>
      <dgm:t>
        <a:bodyPr/>
        <a:lstStyle/>
        <a:p>
          <a:endParaRPr lang="es-ES_tradnl"/>
        </a:p>
      </dgm:t>
    </dgm:pt>
    <dgm:pt modelId="{7F407BE0-DEF3-4615-BDBD-4BF5737DDB8F}" type="sibTrans" cxnId="{940CEF95-E5D5-4CFB-BCA3-619F008CA4A3}">
      <dgm:prSet/>
      <dgm:spPr/>
      <dgm:t>
        <a:bodyPr/>
        <a:lstStyle/>
        <a:p>
          <a:endParaRPr lang="es-ES_tradnl"/>
        </a:p>
      </dgm:t>
    </dgm:pt>
    <dgm:pt modelId="{7D95668C-417E-44B3-8AA7-634D762FFC4B}">
      <dgm:prSet/>
      <dgm:spPr/>
      <dgm:t>
        <a:bodyPr/>
        <a:lstStyle/>
        <a:p>
          <a:r>
            <a:rPr lang="es-ES" b="0" dirty="0">
              <a:latin typeface="+mn-lt"/>
            </a:rPr>
            <a:t>Analizar la forma de sincronización que utilizan los buses para que el intercambio de </a:t>
          </a:r>
          <a:r>
            <a:rPr lang="es-HN" b="0" dirty="0">
              <a:latin typeface="+mn-lt"/>
            </a:rPr>
            <a:t>información sea correcto.</a:t>
          </a:r>
        </a:p>
      </dgm:t>
    </dgm:pt>
    <dgm:pt modelId="{F649E76E-A7BF-48F3-B05A-9E548FD34828}" type="parTrans" cxnId="{81C22EBD-D911-49D0-AB6A-B0DD507FA4E6}">
      <dgm:prSet/>
      <dgm:spPr/>
      <dgm:t>
        <a:bodyPr/>
        <a:lstStyle/>
        <a:p>
          <a:endParaRPr lang="es-HN"/>
        </a:p>
      </dgm:t>
    </dgm:pt>
    <dgm:pt modelId="{057EC628-EE58-46A3-9C77-883B216B9870}" type="sibTrans" cxnId="{81C22EBD-D911-49D0-AB6A-B0DD507FA4E6}">
      <dgm:prSet/>
      <dgm:spPr/>
      <dgm:t>
        <a:bodyPr/>
        <a:lstStyle/>
        <a:p>
          <a:endParaRPr lang="es-HN"/>
        </a:p>
      </dgm:t>
    </dgm:pt>
    <dgm:pt modelId="{D53F8875-64F8-41F1-8387-A2B33A686857}">
      <dgm:prSet/>
      <dgm:spPr/>
      <dgm:t>
        <a:bodyPr/>
        <a:lstStyle/>
        <a:p>
          <a:r>
            <a:rPr lang="es-ES" b="0" dirty="0">
              <a:latin typeface="+mn-lt"/>
            </a:rPr>
            <a:t>Describir las diferentes alternativas que se utilizan en los buses para arbitrar su utilización cuando más de una unidad pretende acceder a ellos.</a:t>
          </a:r>
          <a:endParaRPr lang="es-HN" b="0" dirty="0">
            <a:latin typeface="+mn-lt"/>
          </a:endParaRPr>
        </a:p>
      </dgm:t>
    </dgm:pt>
    <dgm:pt modelId="{77EA21AC-6515-47F9-96ED-AFC13628FF65}" type="parTrans" cxnId="{5DD2E002-E1CD-4D7F-9BE6-FAE411984A5B}">
      <dgm:prSet/>
      <dgm:spPr/>
      <dgm:t>
        <a:bodyPr/>
        <a:lstStyle/>
        <a:p>
          <a:endParaRPr lang="es-HN"/>
        </a:p>
      </dgm:t>
    </dgm:pt>
    <dgm:pt modelId="{F0FB3487-F34D-429E-A7D6-32B9D9869A28}" type="sibTrans" cxnId="{5DD2E002-E1CD-4D7F-9BE6-FAE411984A5B}">
      <dgm:prSet/>
      <dgm:spPr/>
      <dgm:t>
        <a:bodyPr/>
        <a:lstStyle/>
        <a:p>
          <a:endParaRPr lang="es-HN"/>
        </a:p>
      </dgm:t>
    </dgm:pt>
    <dgm:pt modelId="{3810613B-35F3-48C7-BDA7-444B6222C5D6}">
      <dgm:prSet/>
      <dgm:spPr/>
      <dgm:t>
        <a:bodyPr/>
        <a:lstStyle/>
        <a:p>
          <a:r>
            <a:rPr lang="es-ES" b="0" dirty="0">
              <a:latin typeface="+mn-lt"/>
            </a:rPr>
            <a:t>Introducir la estructura jerárquica que adoptan los buses en un computador a fin de acomodar las diferentes velocidades de las unidades a ellos conectadas.</a:t>
          </a:r>
          <a:endParaRPr lang="es-HN" b="0" dirty="0">
            <a:latin typeface="+mn-lt"/>
          </a:endParaRPr>
        </a:p>
      </dgm:t>
    </dgm:pt>
    <dgm:pt modelId="{5DC8DD84-3F46-4427-945B-A4ECB96483CB}" type="parTrans" cxnId="{A4599CE5-26FE-48A5-86E5-F52BC7FF6668}">
      <dgm:prSet/>
      <dgm:spPr/>
      <dgm:t>
        <a:bodyPr/>
        <a:lstStyle/>
        <a:p>
          <a:endParaRPr lang="es-HN"/>
        </a:p>
      </dgm:t>
    </dgm:pt>
    <dgm:pt modelId="{E671FC02-71D6-4B05-92E2-5F2A8B59B66E}" type="sibTrans" cxnId="{A4599CE5-26FE-48A5-86E5-F52BC7FF6668}">
      <dgm:prSet/>
      <dgm:spPr/>
      <dgm:t>
        <a:bodyPr/>
        <a:lstStyle/>
        <a:p>
          <a:endParaRPr lang="es-HN"/>
        </a:p>
      </dgm:t>
    </dgm:pt>
    <dgm:pt modelId="{9A438AF6-FD54-43C2-8612-093740A15C55}">
      <dgm:prSet/>
      <dgm:spPr/>
      <dgm:t>
        <a:bodyPr/>
        <a:lstStyle/>
        <a:p>
          <a:r>
            <a:rPr lang="es-ES" b="0" dirty="0">
              <a:latin typeface="+mn-lt"/>
            </a:rPr>
            <a:t>Entender la importancia de normalizar las especificaciones de los buses y revisar el funcionamiento de algunos buses estándar.</a:t>
          </a:r>
          <a:endParaRPr lang="es-HN" b="0" dirty="0">
            <a:latin typeface="+mn-lt"/>
          </a:endParaRPr>
        </a:p>
      </dgm:t>
    </dgm:pt>
    <dgm:pt modelId="{96F8594B-F4E9-4A4D-8093-F0F8AB92BF95}" type="parTrans" cxnId="{C2E5FFFB-B7E5-4A7B-A031-C5F47A84A723}">
      <dgm:prSet/>
      <dgm:spPr/>
      <dgm:t>
        <a:bodyPr/>
        <a:lstStyle/>
        <a:p>
          <a:endParaRPr lang="es-HN"/>
        </a:p>
      </dgm:t>
    </dgm:pt>
    <dgm:pt modelId="{4F04350B-0CCD-42DE-AB0C-244CF7B912E0}" type="sibTrans" cxnId="{C2E5FFFB-B7E5-4A7B-A031-C5F47A84A723}">
      <dgm:prSet/>
      <dgm:spPr/>
      <dgm:t>
        <a:bodyPr/>
        <a:lstStyle/>
        <a:p>
          <a:endParaRPr lang="es-HN"/>
        </a:p>
      </dgm:t>
    </dgm:pt>
    <dgm:pt modelId="{E5A35AA2-7EB3-4115-BFF4-B8A27A05BD0E}" type="pres">
      <dgm:prSet presAssocID="{857D04C3-0D2F-4D11-9498-39FE80A1A05F}" presName="linearFlow" presStyleCnt="0">
        <dgm:presLayoutVars>
          <dgm:dir/>
          <dgm:animLvl val="lvl"/>
          <dgm:resizeHandles/>
        </dgm:presLayoutVars>
      </dgm:prSet>
      <dgm:spPr/>
    </dgm:pt>
    <dgm:pt modelId="{2F44E9DF-2D86-4A5D-8A3F-419F931A0445}" type="pres">
      <dgm:prSet presAssocID="{880D6907-A86D-4956-BE17-996B2B39B7B3}" presName="compositeNode" presStyleCnt="0">
        <dgm:presLayoutVars>
          <dgm:bulletEnabled val="1"/>
        </dgm:presLayoutVars>
      </dgm:prSet>
      <dgm:spPr/>
    </dgm:pt>
    <dgm:pt modelId="{5302911A-9D16-4197-A07F-E00A6F581B14}" type="pres">
      <dgm:prSet presAssocID="{880D6907-A86D-4956-BE17-996B2B39B7B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0000" r="-50000"/>
          </a:stretch>
        </a:blipFill>
      </dgm:spPr>
    </dgm:pt>
    <dgm:pt modelId="{F9AC5E96-B35E-4AA7-87D7-CAAFA0133FDC}" type="pres">
      <dgm:prSet presAssocID="{880D6907-A86D-4956-BE17-996B2B39B7B3}" presName="childNode" presStyleLbl="node1" presStyleIdx="0" presStyleCnt="1">
        <dgm:presLayoutVars>
          <dgm:bulletEnabled val="1"/>
        </dgm:presLayoutVars>
      </dgm:prSet>
      <dgm:spPr/>
    </dgm:pt>
    <dgm:pt modelId="{AFAF7942-144D-4851-9224-E0FE3D95BFCC}" type="pres">
      <dgm:prSet presAssocID="{880D6907-A86D-4956-BE17-996B2B39B7B3}" presName="parentNode" presStyleLbl="revTx" presStyleIdx="0" presStyleCnt="1">
        <dgm:presLayoutVars>
          <dgm:chMax val="0"/>
          <dgm:bulletEnabled val="1"/>
        </dgm:presLayoutVars>
      </dgm:prSet>
      <dgm:spPr/>
    </dgm:pt>
  </dgm:ptLst>
  <dgm:cxnLst>
    <dgm:cxn modelId="{5DD2E002-E1CD-4D7F-9BE6-FAE411984A5B}" srcId="{880D6907-A86D-4956-BE17-996B2B39B7B3}" destId="{D53F8875-64F8-41F1-8387-A2B33A686857}" srcOrd="2" destOrd="0" parTransId="{77EA21AC-6515-47F9-96ED-AFC13628FF65}" sibTransId="{F0FB3487-F34D-429E-A7D6-32B9D9869A28}"/>
    <dgm:cxn modelId="{DA03A807-40CD-4FFC-996E-DB18A9BB32AC}" type="presOf" srcId="{0025CE20-E57D-48EC-8650-8C911442339B}" destId="{F9AC5E96-B35E-4AA7-87D7-CAAFA0133FDC}" srcOrd="0" destOrd="5" presId="urn:microsoft.com/office/officeart/2005/8/layout/hList2#1"/>
    <dgm:cxn modelId="{407E6409-67D5-4EAB-ABE2-28434A0E5F28}" type="presOf" srcId="{9A438AF6-FD54-43C2-8612-093740A15C55}" destId="{F9AC5E96-B35E-4AA7-87D7-CAAFA0133FDC}" srcOrd="0" destOrd="4" presId="urn:microsoft.com/office/officeart/2005/8/layout/hList2#1"/>
    <dgm:cxn modelId="{BFFD1D27-EE92-4183-859C-1EB8D31CFC6D}" type="presOf" srcId="{A3751BD7-B4C9-44C9-B5C9-D20863E80C7C}" destId="{F9AC5E96-B35E-4AA7-87D7-CAAFA0133FDC}" srcOrd="0" destOrd="0" presId="urn:microsoft.com/office/officeart/2005/8/layout/hList2#1"/>
    <dgm:cxn modelId="{41DC606F-0538-4A21-B4DF-B86595747E79}" type="presOf" srcId="{D53F8875-64F8-41F1-8387-A2B33A686857}" destId="{F9AC5E96-B35E-4AA7-87D7-CAAFA0133FDC}" srcOrd="0" destOrd="2" presId="urn:microsoft.com/office/officeart/2005/8/layout/hList2#1"/>
    <dgm:cxn modelId="{1C980F8A-751D-40B5-9CF8-5A2336F7C7B8}" type="presOf" srcId="{857D04C3-0D2F-4D11-9498-39FE80A1A05F}" destId="{E5A35AA2-7EB3-4115-BFF4-B8A27A05BD0E}" srcOrd="0" destOrd="0" presId="urn:microsoft.com/office/officeart/2005/8/layout/hList2#1"/>
    <dgm:cxn modelId="{62F6B692-9BF9-4800-ACD3-0FD95414F4CC}" srcId="{857D04C3-0D2F-4D11-9498-39FE80A1A05F}" destId="{880D6907-A86D-4956-BE17-996B2B39B7B3}" srcOrd="0" destOrd="0" parTransId="{8817F941-4110-463E-B89A-17C58048714B}" sibTransId="{DF288934-9A26-4FFA-BD3D-7E7F409F95BB}"/>
    <dgm:cxn modelId="{940CEF95-E5D5-4CFB-BCA3-619F008CA4A3}" srcId="{880D6907-A86D-4956-BE17-996B2B39B7B3}" destId="{0025CE20-E57D-48EC-8650-8C911442339B}" srcOrd="5" destOrd="0" parTransId="{3A05C5B5-68F4-41EA-8756-A6E490CFC64C}" sibTransId="{7F407BE0-DEF3-4615-BDBD-4BF5737DDB8F}"/>
    <dgm:cxn modelId="{E491C5A1-0E40-4324-B209-19ABE59D770E}" type="presOf" srcId="{880D6907-A86D-4956-BE17-996B2B39B7B3}" destId="{AFAF7942-144D-4851-9224-E0FE3D95BFCC}" srcOrd="0" destOrd="0" presId="urn:microsoft.com/office/officeart/2005/8/layout/hList2#1"/>
    <dgm:cxn modelId="{81C22EBD-D911-49D0-AB6A-B0DD507FA4E6}" srcId="{880D6907-A86D-4956-BE17-996B2B39B7B3}" destId="{7D95668C-417E-44B3-8AA7-634D762FFC4B}" srcOrd="1" destOrd="0" parTransId="{F649E76E-A7BF-48F3-B05A-9E548FD34828}" sibTransId="{057EC628-EE58-46A3-9C77-883B216B9870}"/>
    <dgm:cxn modelId="{9053E5C4-33F9-4F50-99E3-4D2D473D5415}" type="presOf" srcId="{7D95668C-417E-44B3-8AA7-634D762FFC4B}" destId="{F9AC5E96-B35E-4AA7-87D7-CAAFA0133FDC}" srcOrd="0" destOrd="1" presId="urn:microsoft.com/office/officeart/2005/8/layout/hList2#1"/>
    <dgm:cxn modelId="{A4599CE5-26FE-48A5-86E5-F52BC7FF6668}" srcId="{880D6907-A86D-4956-BE17-996B2B39B7B3}" destId="{3810613B-35F3-48C7-BDA7-444B6222C5D6}" srcOrd="3" destOrd="0" parTransId="{5DC8DD84-3F46-4427-945B-A4ECB96483CB}" sibTransId="{E671FC02-71D6-4B05-92E2-5F2A8B59B66E}"/>
    <dgm:cxn modelId="{00D229EC-1022-4249-89AD-8D3D7DDA5A43}" srcId="{880D6907-A86D-4956-BE17-996B2B39B7B3}" destId="{A3751BD7-B4C9-44C9-B5C9-D20863E80C7C}" srcOrd="0" destOrd="0" parTransId="{DE4DC61B-3082-4687-BB63-B15A92F8A296}" sibTransId="{0D198075-515B-451B-9486-0E67D39FD6C0}"/>
    <dgm:cxn modelId="{688BAAF8-0DEA-4395-80C4-9687043FBAE9}" type="presOf" srcId="{3810613B-35F3-48C7-BDA7-444B6222C5D6}" destId="{F9AC5E96-B35E-4AA7-87D7-CAAFA0133FDC}" srcOrd="0" destOrd="3" presId="urn:microsoft.com/office/officeart/2005/8/layout/hList2#1"/>
    <dgm:cxn modelId="{C2E5FFFB-B7E5-4A7B-A031-C5F47A84A723}" srcId="{880D6907-A86D-4956-BE17-996B2B39B7B3}" destId="{9A438AF6-FD54-43C2-8612-093740A15C55}" srcOrd="4" destOrd="0" parTransId="{96F8594B-F4E9-4A4D-8093-F0F8AB92BF95}" sibTransId="{4F04350B-0CCD-42DE-AB0C-244CF7B912E0}"/>
    <dgm:cxn modelId="{A046ABBD-6291-4F27-8EC7-CEB710C44ABF}" type="presParOf" srcId="{E5A35AA2-7EB3-4115-BFF4-B8A27A05BD0E}" destId="{2F44E9DF-2D86-4A5D-8A3F-419F931A0445}" srcOrd="0" destOrd="0" presId="urn:microsoft.com/office/officeart/2005/8/layout/hList2#1"/>
    <dgm:cxn modelId="{1B02C3DE-E3BA-4882-8C08-7739E482A2BB}" type="presParOf" srcId="{2F44E9DF-2D86-4A5D-8A3F-419F931A0445}" destId="{5302911A-9D16-4197-A07F-E00A6F581B14}" srcOrd="0" destOrd="0" presId="urn:microsoft.com/office/officeart/2005/8/layout/hList2#1"/>
    <dgm:cxn modelId="{4821B43D-25F6-43A5-95AC-86D42AA5CE9A}" type="presParOf" srcId="{2F44E9DF-2D86-4A5D-8A3F-419F931A0445}" destId="{F9AC5E96-B35E-4AA7-87D7-CAAFA0133FDC}" srcOrd="1" destOrd="0" presId="urn:microsoft.com/office/officeart/2005/8/layout/hList2#1"/>
    <dgm:cxn modelId="{BAA599FC-CB6C-497A-BD1F-0BF9F2A11E42}" type="presParOf" srcId="{2F44E9DF-2D86-4A5D-8A3F-419F931A0445}" destId="{AFAF7942-144D-4851-9224-E0FE3D95BFCC}" srcOrd="2" destOrd="0" presId="urn:microsoft.com/office/officeart/2005/8/layout/h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7D04C3-0D2F-4D11-9498-39FE80A1A05F}" type="doc">
      <dgm:prSet loTypeId="urn:microsoft.com/office/officeart/2005/8/layout/hList2#1" loCatId="list" qsTypeId="urn:microsoft.com/office/officeart/2005/8/quickstyle/3d1" qsCatId="3D" csTypeId="urn:microsoft.com/office/officeart/2005/8/colors/accent1_2" csCatId="accent1" phldr="1"/>
      <dgm:spPr/>
      <dgm:t>
        <a:bodyPr/>
        <a:lstStyle/>
        <a:p>
          <a:endParaRPr lang="es-ES_tradnl"/>
        </a:p>
      </dgm:t>
    </dgm:pt>
    <dgm:pt modelId="{880D6907-A86D-4956-BE17-996B2B39B7B3}">
      <dgm:prSet phldrT="[Texto]"/>
      <dgm:spPr/>
      <dgm:t>
        <a:bodyPr/>
        <a:lstStyle/>
        <a:p>
          <a:endParaRPr lang="es-ES_tradnl" dirty="0"/>
        </a:p>
        <a:p>
          <a:endParaRPr lang="es-ES_tradnl" dirty="0"/>
        </a:p>
      </dgm:t>
    </dgm:pt>
    <dgm:pt modelId="{8817F941-4110-463E-B89A-17C58048714B}" type="parTrans" cxnId="{62F6B692-9BF9-4800-ACD3-0FD95414F4CC}">
      <dgm:prSet/>
      <dgm:spPr/>
      <dgm:t>
        <a:bodyPr/>
        <a:lstStyle/>
        <a:p>
          <a:endParaRPr lang="es-ES_tradnl"/>
        </a:p>
      </dgm:t>
    </dgm:pt>
    <dgm:pt modelId="{DF288934-9A26-4FFA-BD3D-7E7F409F95BB}" type="sibTrans" cxnId="{62F6B692-9BF9-4800-ACD3-0FD95414F4CC}">
      <dgm:prSet/>
      <dgm:spPr/>
      <dgm:t>
        <a:bodyPr/>
        <a:lstStyle/>
        <a:p>
          <a:endParaRPr lang="es-ES_tradnl"/>
        </a:p>
      </dgm:t>
    </dgm:pt>
    <dgm:pt modelId="{A3751BD7-B4C9-44C9-B5C9-D20863E80C7C}">
      <dgm:prSet phldrT="[Texto]"/>
      <dgm:spPr>
        <a:solidFill>
          <a:schemeClr val="accent1">
            <a:lumMod val="75000"/>
          </a:schemeClr>
        </a:solidFill>
      </dgm:spPr>
      <dgm:t>
        <a:bodyPr/>
        <a:lstStyle/>
        <a:p>
          <a:r>
            <a:rPr lang="es-MX" b="0" dirty="0">
              <a:latin typeface="+mn-lt"/>
            </a:rPr>
            <a:t>Un bus en la terminología de computadoras representa una conexión física utilizada para transportar una señal desde un punto a otro.</a:t>
          </a:r>
          <a:endParaRPr lang="es-ES_tradnl" dirty="0"/>
        </a:p>
      </dgm:t>
    </dgm:pt>
    <dgm:pt modelId="{DE4DC61B-3082-4687-BB63-B15A92F8A296}" type="parTrans" cxnId="{00D229EC-1022-4249-89AD-8D3D7DDA5A43}">
      <dgm:prSet/>
      <dgm:spPr/>
      <dgm:t>
        <a:bodyPr/>
        <a:lstStyle/>
        <a:p>
          <a:endParaRPr lang="es-ES_tradnl"/>
        </a:p>
      </dgm:t>
    </dgm:pt>
    <dgm:pt modelId="{0D198075-515B-451B-9486-0E67D39FD6C0}" type="sibTrans" cxnId="{00D229EC-1022-4249-89AD-8D3D7DDA5A43}">
      <dgm:prSet/>
      <dgm:spPr/>
      <dgm:t>
        <a:bodyPr/>
        <a:lstStyle/>
        <a:p>
          <a:endParaRPr lang="es-ES_tradnl"/>
        </a:p>
      </dgm:t>
    </dgm:pt>
    <dgm:pt modelId="{DD6A113D-6CF3-4F26-AD27-5BE8411475AF}">
      <dgm:prSet phldrT="[Texto]"/>
      <dgm:spPr>
        <a:solidFill>
          <a:schemeClr val="accent1">
            <a:lumMod val="75000"/>
          </a:schemeClr>
        </a:solidFill>
      </dgm:spPr>
      <dgm:t>
        <a:bodyPr/>
        <a:lstStyle/>
        <a:p>
          <a:r>
            <a:rPr lang="es-MX" b="0" dirty="0">
              <a:latin typeface="+mn-lt"/>
            </a:rPr>
            <a:t>La señal transportada puede representar direcciones, datos, señales de control, o potencia.  </a:t>
          </a:r>
          <a:endParaRPr lang="es-ES_tradnl" dirty="0"/>
        </a:p>
      </dgm:t>
    </dgm:pt>
    <dgm:pt modelId="{D06D5AC5-A7C8-44EB-8CA3-1DAC2FF7D1FD}" type="parTrans" cxnId="{3FE0F922-917E-4661-9632-AF208B14F13D}">
      <dgm:prSet/>
      <dgm:spPr/>
      <dgm:t>
        <a:bodyPr/>
        <a:lstStyle/>
        <a:p>
          <a:endParaRPr lang="es-ES_tradnl"/>
        </a:p>
      </dgm:t>
    </dgm:pt>
    <dgm:pt modelId="{82DD6351-A60E-4D94-A6D3-B620EB580E97}" type="sibTrans" cxnId="{3FE0F922-917E-4661-9632-AF208B14F13D}">
      <dgm:prSet/>
      <dgm:spPr/>
      <dgm:t>
        <a:bodyPr/>
        <a:lstStyle/>
        <a:p>
          <a:endParaRPr lang="es-ES_tradnl"/>
        </a:p>
      </dgm:t>
    </dgm:pt>
    <dgm:pt modelId="{0025CE20-E57D-48EC-8650-8C911442339B}">
      <dgm:prSet phldrT="[Texto]"/>
      <dgm:spPr>
        <a:solidFill>
          <a:schemeClr val="accent1">
            <a:lumMod val="75000"/>
          </a:schemeClr>
        </a:solidFill>
      </dgm:spPr>
      <dgm:t>
        <a:bodyPr/>
        <a:lstStyle/>
        <a:p>
          <a:endParaRPr lang="es-ES_tradnl" dirty="0"/>
        </a:p>
      </dgm:t>
    </dgm:pt>
    <dgm:pt modelId="{3A05C5B5-68F4-41EA-8756-A6E490CFC64C}" type="parTrans" cxnId="{940CEF95-E5D5-4CFB-BCA3-619F008CA4A3}">
      <dgm:prSet/>
      <dgm:spPr/>
      <dgm:t>
        <a:bodyPr/>
        <a:lstStyle/>
        <a:p>
          <a:endParaRPr lang="es-ES_tradnl"/>
        </a:p>
      </dgm:t>
    </dgm:pt>
    <dgm:pt modelId="{7F407BE0-DEF3-4615-BDBD-4BF5737DDB8F}" type="sibTrans" cxnId="{940CEF95-E5D5-4CFB-BCA3-619F008CA4A3}">
      <dgm:prSet/>
      <dgm:spPr/>
      <dgm:t>
        <a:bodyPr/>
        <a:lstStyle/>
        <a:p>
          <a:endParaRPr lang="es-ES_tradnl"/>
        </a:p>
      </dgm:t>
    </dgm:pt>
    <dgm:pt modelId="{848F12D9-B789-45A2-AB9A-7B66C99F51BF}">
      <dgm:prSet phldrT="[Texto]"/>
      <dgm:spPr>
        <a:solidFill>
          <a:schemeClr val="accent1">
            <a:lumMod val="75000"/>
          </a:schemeClr>
        </a:solidFill>
      </dgm:spPr>
      <dgm:t>
        <a:bodyPr/>
        <a:lstStyle/>
        <a:p>
          <a:r>
            <a:rPr lang="es-MX" b="0" dirty="0">
              <a:latin typeface="+mn-lt"/>
            </a:rPr>
            <a:t>Es un medio de comunicación compartido.</a:t>
          </a:r>
          <a:endParaRPr lang="es-ES_tradnl" dirty="0"/>
        </a:p>
      </dgm:t>
    </dgm:pt>
    <dgm:pt modelId="{ED43CD8C-F38A-49EF-A21D-872BF599CD1F}" type="parTrans" cxnId="{65F8300B-BA9E-4450-9FFF-649E489DD9ED}">
      <dgm:prSet/>
      <dgm:spPr/>
      <dgm:t>
        <a:bodyPr/>
        <a:lstStyle/>
        <a:p>
          <a:endParaRPr lang="es-ES_tradnl"/>
        </a:p>
      </dgm:t>
    </dgm:pt>
    <dgm:pt modelId="{1E669A2E-3FD5-498F-B36D-E30F59EAC75A}" type="sibTrans" cxnId="{65F8300B-BA9E-4450-9FFF-649E489DD9ED}">
      <dgm:prSet/>
      <dgm:spPr/>
      <dgm:t>
        <a:bodyPr/>
        <a:lstStyle/>
        <a:p>
          <a:endParaRPr lang="es-ES_tradnl"/>
        </a:p>
      </dgm:t>
    </dgm:pt>
    <dgm:pt modelId="{E6435754-8AEE-40A0-A7CD-CD5367005783}">
      <dgm:prSet phldrT="[Texto]"/>
      <dgm:spPr>
        <a:solidFill>
          <a:schemeClr val="accent1">
            <a:lumMod val="75000"/>
          </a:schemeClr>
        </a:solidFill>
      </dgm:spPr>
      <dgm:t>
        <a:bodyPr/>
        <a:lstStyle/>
        <a:p>
          <a:r>
            <a:rPr lang="es-MX" b="0" dirty="0">
              <a:latin typeface="+mn-lt"/>
            </a:rPr>
            <a:t>En cualquier instante solamente un dispositivo a la vez puede transmitir con éxito.</a:t>
          </a:r>
          <a:endParaRPr lang="es-ES_tradnl" dirty="0"/>
        </a:p>
      </dgm:t>
    </dgm:pt>
    <dgm:pt modelId="{8F029531-3A66-44D5-8757-76DBD3C3132B}" type="parTrans" cxnId="{3F575373-A927-4989-8907-09C86568BAB6}">
      <dgm:prSet/>
      <dgm:spPr/>
      <dgm:t>
        <a:bodyPr/>
        <a:lstStyle/>
        <a:p>
          <a:endParaRPr lang="es-ES_tradnl"/>
        </a:p>
      </dgm:t>
    </dgm:pt>
    <dgm:pt modelId="{F5CDE416-3F29-444E-A7B9-B1D2701517B4}" type="sibTrans" cxnId="{3F575373-A927-4989-8907-09C86568BAB6}">
      <dgm:prSet/>
      <dgm:spPr/>
      <dgm:t>
        <a:bodyPr/>
        <a:lstStyle/>
        <a:p>
          <a:endParaRPr lang="es-ES_tradnl"/>
        </a:p>
      </dgm:t>
    </dgm:pt>
    <dgm:pt modelId="{E3291659-0301-4B94-BB0C-8C549E7C8B3A}">
      <dgm:prSet phldrT="[Texto]"/>
      <dgm:spPr>
        <a:solidFill>
          <a:schemeClr val="accent1">
            <a:lumMod val="75000"/>
          </a:schemeClr>
        </a:solidFill>
      </dgm:spPr>
      <dgm:t>
        <a:bodyPr/>
        <a:lstStyle/>
        <a:p>
          <a:r>
            <a:rPr lang="es-ES_tradnl" dirty="0"/>
            <a:t>Si dos dispositivos transmiten durante el mismo periodo de tiempo, sus señales pueden solaparse y distorsionarse.</a:t>
          </a:r>
        </a:p>
      </dgm:t>
    </dgm:pt>
    <dgm:pt modelId="{F58D0278-1902-4075-8177-50BDDC000750}" type="parTrans" cxnId="{FFFEC0AD-BDEE-4EA6-9687-CC340F2AB940}">
      <dgm:prSet/>
      <dgm:spPr/>
      <dgm:t>
        <a:bodyPr/>
        <a:lstStyle/>
        <a:p>
          <a:endParaRPr lang="es-ES_tradnl"/>
        </a:p>
      </dgm:t>
    </dgm:pt>
    <dgm:pt modelId="{7F238242-A39D-4182-B3B1-8B2A345B484B}" type="sibTrans" cxnId="{FFFEC0AD-BDEE-4EA6-9687-CC340F2AB940}">
      <dgm:prSet/>
      <dgm:spPr/>
      <dgm:t>
        <a:bodyPr/>
        <a:lstStyle/>
        <a:p>
          <a:endParaRPr lang="es-ES_tradnl"/>
        </a:p>
      </dgm:t>
    </dgm:pt>
    <dgm:pt modelId="{E5A35AA2-7EB3-4115-BFF4-B8A27A05BD0E}" type="pres">
      <dgm:prSet presAssocID="{857D04C3-0D2F-4D11-9498-39FE80A1A05F}" presName="linearFlow" presStyleCnt="0">
        <dgm:presLayoutVars>
          <dgm:dir/>
          <dgm:animLvl val="lvl"/>
          <dgm:resizeHandles/>
        </dgm:presLayoutVars>
      </dgm:prSet>
      <dgm:spPr/>
    </dgm:pt>
    <dgm:pt modelId="{2F44E9DF-2D86-4A5D-8A3F-419F931A0445}" type="pres">
      <dgm:prSet presAssocID="{880D6907-A86D-4956-BE17-996B2B39B7B3}" presName="compositeNode" presStyleCnt="0">
        <dgm:presLayoutVars>
          <dgm:bulletEnabled val="1"/>
        </dgm:presLayoutVars>
      </dgm:prSet>
      <dgm:spPr/>
    </dgm:pt>
    <dgm:pt modelId="{5302911A-9D16-4197-A07F-E00A6F581B14}" type="pres">
      <dgm:prSet presAssocID="{880D6907-A86D-4956-BE17-996B2B39B7B3}"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6000" r="-16000"/>
          </a:stretch>
        </a:blipFill>
      </dgm:spPr>
    </dgm:pt>
    <dgm:pt modelId="{F9AC5E96-B35E-4AA7-87D7-CAAFA0133FDC}" type="pres">
      <dgm:prSet presAssocID="{880D6907-A86D-4956-BE17-996B2B39B7B3}" presName="childNode" presStyleLbl="node1" presStyleIdx="0" presStyleCnt="1">
        <dgm:presLayoutVars>
          <dgm:bulletEnabled val="1"/>
        </dgm:presLayoutVars>
      </dgm:prSet>
      <dgm:spPr/>
    </dgm:pt>
    <dgm:pt modelId="{AFAF7942-144D-4851-9224-E0FE3D95BFCC}" type="pres">
      <dgm:prSet presAssocID="{880D6907-A86D-4956-BE17-996B2B39B7B3}" presName="parentNode" presStyleLbl="revTx" presStyleIdx="0" presStyleCnt="1">
        <dgm:presLayoutVars>
          <dgm:chMax val="0"/>
          <dgm:bulletEnabled val="1"/>
        </dgm:presLayoutVars>
      </dgm:prSet>
      <dgm:spPr/>
    </dgm:pt>
  </dgm:ptLst>
  <dgm:cxnLst>
    <dgm:cxn modelId="{DA03A807-40CD-4FFC-996E-DB18A9BB32AC}" type="presOf" srcId="{0025CE20-E57D-48EC-8650-8C911442339B}" destId="{F9AC5E96-B35E-4AA7-87D7-CAAFA0133FDC}" srcOrd="0" destOrd="5" presId="urn:microsoft.com/office/officeart/2005/8/layout/hList2#1"/>
    <dgm:cxn modelId="{65F8300B-BA9E-4450-9FFF-649E489DD9ED}" srcId="{880D6907-A86D-4956-BE17-996B2B39B7B3}" destId="{848F12D9-B789-45A2-AB9A-7B66C99F51BF}" srcOrd="2" destOrd="0" parTransId="{ED43CD8C-F38A-49EF-A21D-872BF599CD1F}" sibTransId="{1E669A2E-3FD5-498F-B36D-E30F59EAC75A}"/>
    <dgm:cxn modelId="{3FE0F922-917E-4661-9632-AF208B14F13D}" srcId="{880D6907-A86D-4956-BE17-996B2B39B7B3}" destId="{DD6A113D-6CF3-4F26-AD27-5BE8411475AF}" srcOrd="1" destOrd="0" parTransId="{D06D5AC5-A7C8-44EB-8CA3-1DAC2FF7D1FD}" sibTransId="{82DD6351-A60E-4D94-A6D3-B620EB580E97}"/>
    <dgm:cxn modelId="{BFFD1D27-EE92-4183-859C-1EB8D31CFC6D}" type="presOf" srcId="{A3751BD7-B4C9-44C9-B5C9-D20863E80C7C}" destId="{F9AC5E96-B35E-4AA7-87D7-CAAFA0133FDC}" srcOrd="0" destOrd="0" presId="urn:microsoft.com/office/officeart/2005/8/layout/hList2#1"/>
    <dgm:cxn modelId="{3749B72F-D24A-4DB8-B681-55E1245D2587}" type="presOf" srcId="{E6435754-8AEE-40A0-A7CD-CD5367005783}" destId="{F9AC5E96-B35E-4AA7-87D7-CAAFA0133FDC}" srcOrd="0" destOrd="3" presId="urn:microsoft.com/office/officeart/2005/8/layout/hList2#1"/>
    <dgm:cxn modelId="{601C423A-740A-4431-A559-AB90B31AF2CA}" type="presOf" srcId="{E3291659-0301-4B94-BB0C-8C549E7C8B3A}" destId="{F9AC5E96-B35E-4AA7-87D7-CAAFA0133FDC}" srcOrd="0" destOrd="4" presId="urn:microsoft.com/office/officeart/2005/8/layout/hList2#1"/>
    <dgm:cxn modelId="{3F575373-A927-4989-8907-09C86568BAB6}" srcId="{880D6907-A86D-4956-BE17-996B2B39B7B3}" destId="{E6435754-8AEE-40A0-A7CD-CD5367005783}" srcOrd="3" destOrd="0" parTransId="{8F029531-3A66-44D5-8757-76DBD3C3132B}" sibTransId="{F5CDE416-3F29-444E-A7B9-B1D2701517B4}"/>
    <dgm:cxn modelId="{1C980F8A-751D-40B5-9CF8-5A2336F7C7B8}" type="presOf" srcId="{857D04C3-0D2F-4D11-9498-39FE80A1A05F}" destId="{E5A35AA2-7EB3-4115-BFF4-B8A27A05BD0E}" srcOrd="0" destOrd="0" presId="urn:microsoft.com/office/officeart/2005/8/layout/hList2#1"/>
    <dgm:cxn modelId="{62F6B692-9BF9-4800-ACD3-0FD95414F4CC}" srcId="{857D04C3-0D2F-4D11-9498-39FE80A1A05F}" destId="{880D6907-A86D-4956-BE17-996B2B39B7B3}" srcOrd="0" destOrd="0" parTransId="{8817F941-4110-463E-B89A-17C58048714B}" sibTransId="{DF288934-9A26-4FFA-BD3D-7E7F409F95BB}"/>
    <dgm:cxn modelId="{940CEF95-E5D5-4CFB-BCA3-619F008CA4A3}" srcId="{880D6907-A86D-4956-BE17-996B2B39B7B3}" destId="{0025CE20-E57D-48EC-8650-8C911442339B}" srcOrd="5" destOrd="0" parTransId="{3A05C5B5-68F4-41EA-8756-A6E490CFC64C}" sibTransId="{7F407BE0-DEF3-4615-BDBD-4BF5737DDB8F}"/>
    <dgm:cxn modelId="{E491C5A1-0E40-4324-B209-19ABE59D770E}" type="presOf" srcId="{880D6907-A86D-4956-BE17-996B2B39B7B3}" destId="{AFAF7942-144D-4851-9224-E0FE3D95BFCC}" srcOrd="0" destOrd="0" presId="urn:microsoft.com/office/officeart/2005/8/layout/hList2#1"/>
    <dgm:cxn modelId="{FFFEC0AD-BDEE-4EA6-9687-CC340F2AB940}" srcId="{880D6907-A86D-4956-BE17-996B2B39B7B3}" destId="{E3291659-0301-4B94-BB0C-8C549E7C8B3A}" srcOrd="4" destOrd="0" parTransId="{F58D0278-1902-4075-8177-50BDDC000750}" sibTransId="{7F238242-A39D-4182-B3B1-8B2A345B484B}"/>
    <dgm:cxn modelId="{21699FE7-313C-473A-A980-659E57A6F5B2}" type="presOf" srcId="{DD6A113D-6CF3-4F26-AD27-5BE8411475AF}" destId="{F9AC5E96-B35E-4AA7-87D7-CAAFA0133FDC}" srcOrd="0" destOrd="1" presId="urn:microsoft.com/office/officeart/2005/8/layout/hList2#1"/>
    <dgm:cxn modelId="{00D229EC-1022-4249-89AD-8D3D7DDA5A43}" srcId="{880D6907-A86D-4956-BE17-996B2B39B7B3}" destId="{A3751BD7-B4C9-44C9-B5C9-D20863E80C7C}" srcOrd="0" destOrd="0" parTransId="{DE4DC61B-3082-4687-BB63-B15A92F8A296}" sibTransId="{0D198075-515B-451B-9486-0E67D39FD6C0}"/>
    <dgm:cxn modelId="{C86E08F4-45F7-472F-9BBB-11077D180FAD}" type="presOf" srcId="{848F12D9-B789-45A2-AB9A-7B66C99F51BF}" destId="{F9AC5E96-B35E-4AA7-87D7-CAAFA0133FDC}" srcOrd="0" destOrd="2" presId="urn:microsoft.com/office/officeart/2005/8/layout/hList2#1"/>
    <dgm:cxn modelId="{A046ABBD-6291-4F27-8EC7-CEB710C44ABF}" type="presParOf" srcId="{E5A35AA2-7EB3-4115-BFF4-B8A27A05BD0E}" destId="{2F44E9DF-2D86-4A5D-8A3F-419F931A0445}" srcOrd="0" destOrd="0" presId="urn:microsoft.com/office/officeart/2005/8/layout/hList2#1"/>
    <dgm:cxn modelId="{1B02C3DE-E3BA-4882-8C08-7739E482A2BB}" type="presParOf" srcId="{2F44E9DF-2D86-4A5D-8A3F-419F931A0445}" destId="{5302911A-9D16-4197-A07F-E00A6F581B14}" srcOrd="0" destOrd="0" presId="urn:microsoft.com/office/officeart/2005/8/layout/hList2#1"/>
    <dgm:cxn modelId="{4821B43D-25F6-43A5-95AC-86D42AA5CE9A}" type="presParOf" srcId="{2F44E9DF-2D86-4A5D-8A3F-419F931A0445}" destId="{F9AC5E96-B35E-4AA7-87D7-CAAFA0133FDC}" srcOrd="1" destOrd="0" presId="urn:microsoft.com/office/officeart/2005/8/layout/hList2#1"/>
    <dgm:cxn modelId="{BAA599FC-CB6C-497A-BD1F-0BF9F2A11E42}" type="presParOf" srcId="{2F44E9DF-2D86-4A5D-8A3F-419F931A0445}" destId="{AFAF7942-144D-4851-9224-E0FE3D95BFCC}" srcOrd="2" destOrd="0" presId="urn:microsoft.com/office/officeart/2005/8/layout/h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908632-59CE-4D90-A4B8-8EBED531F507}" type="doc">
      <dgm:prSet loTypeId="urn:microsoft.com/office/officeart/2005/8/layout/radial5" loCatId="cycle" qsTypeId="urn:microsoft.com/office/officeart/2005/8/quickstyle/3d1" qsCatId="3D" csTypeId="urn:microsoft.com/office/officeart/2005/8/colors/accent1_2" csCatId="accent1" phldr="1"/>
      <dgm:spPr/>
      <dgm:t>
        <a:bodyPr/>
        <a:lstStyle/>
        <a:p>
          <a:endParaRPr lang="es-MX"/>
        </a:p>
      </dgm:t>
    </dgm:pt>
    <dgm:pt modelId="{A4EFE845-9749-4A17-BDD7-8DBA122D7A89}">
      <dgm:prSet phldrT="[Texto]" custT="1"/>
      <dgm:spPr/>
      <dgm:t>
        <a:bodyPr/>
        <a:lstStyle/>
        <a:p>
          <a:r>
            <a:rPr lang="es-MX" sz="1400" b="1" dirty="0">
              <a:solidFill>
                <a:schemeClr val="bg1"/>
              </a:solidFill>
            </a:rPr>
            <a:t>Dependiendo de la señal transportada</a:t>
          </a:r>
        </a:p>
      </dgm:t>
    </dgm:pt>
    <dgm:pt modelId="{67ABC00A-1D13-4077-8EE7-F0E97A3EE597}" type="parTrans" cxnId="{6527A5FD-3739-4EF4-A72E-C23429896C5B}">
      <dgm:prSet/>
      <dgm:spPr/>
      <dgm:t>
        <a:bodyPr/>
        <a:lstStyle/>
        <a:p>
          <a:endParaRPr lang="es-MX" b="1">
            <a:solidFill>
              <a:schemeClr val="bg1"/>
            </a:solidFill>
          </a:endParaRPr>
        </a:p>
      </dgm:t>
    </dgm:pt>
    <dgm:pt modelId="{3F27D279-4724-4A8F-A42B-5A982B98BE65}" type="sibTrans" cxnId="{6527A5FD-3739-4EF4-A72E-C23429896C5B}">
      <dgm:prSet/>
      <dgm:spPr/>
      <dgm:t>
        <a:bodyPr/>
        <a:lstStyle/>
        <a:p>
          <a:endParaRPr lang="es-MX" b="1">
            <a:solidFill>
              <a:schemeClr val="bg1"/>
            </a:solidFill>
          </a:endParaRPr>
        </a:p>
      </dgm:t>
    </dgm:pt>
    <dgm:pt modelId="{DC42030B-03AD-4977-80D4-EE94E54972F2}">
      <dgm:prSet phldrT="[Texto]" custT="1"/>
      <dgm:spPr/>
      <dgm:t>
        <a:bodyPr/>
        <a:lstStyle/>
        <a:p>
          <a:r>
            <a:rPr lang="es-MX" sz="1800" b="1" dirty="0">
              <a:solidFill>
                <a:schemeClr val="bg1"/>
              </a:solidFill>
            </a:rPr>
            <a:t>Bus de Direcciones</a:t>
          </a:r>
        </a:p>
      </dgm:t>
    </dgm:pt>
    <dgm:pt modelId="{B80380BB-3CE7-472D-A3A6-38BEA10BCD65}" type="parTrans" cxnId="{0BD58882-0A82-4682-823C-50E517ACB96E}">
      <dgm:prSet/>
      <dgm:spPr/>
      <dgm:t>
        <a:bodyPr/>
        <a:lstStyle/>
        <a:p>
          <a:endParaRPr lang="es-MX" b="1" dirty="0">
            <a:solidFill>
              <a:schemeClr val="bg1"/>
            </a:solidFill>
          </a:endParaRPr>
        </a:p>
      </dgm:t>
    </dgm:pt>
    <dgm:pt modelId="{F27AD13F-6DB6-4988-ACEA-34250FE99B8F}" type="sibTrans" cxnId="{0BD58882-0A82-4682-823C-50E517ACB96E}">
      <dgm:prSet/>
      <dgm:spPr/>
      <dgm:t>
        <a:bodyPr/>
        <a:lstStyle/>
        <a:p>
          <a:endParaRPr lang="es-MX" b="1">
            <a:solidFill>
              <a:schemeClr val="bg1"/>
            </a:solidFill>
          </a:endParaRPr>
        </a:p>
      </dgm:t>
    </dgm:pt>
    <dgm:pt modelId="{067662A5-6AA4-4B81-A98C-011128615B9C}">
      <dgm:prSet phldrT="[Texto]" custT="1"/>
      <dgm:spPr/>
      <dgm:t>
        <a:bodyPr/>
        <a:lstStyle/>
        <a:p>
          <a:r>
            <a:rPr lang="es-MX" sz="1800" b="1" dirty="0">
              <a:solidFill>
                <a:schemeClr val="bg1"/>
              </a:solidFill>
            </a:rPr>
            <a:t>Bus de Control</a:t>
          </a:r>
        </a:p>
      </dgm:t>
    </dgm:pt>
    <dgm:pt modelId="{E5A81D5D-50D7-41A3-BBEE-A7D19EE4668F}" type="parTrans" cxnId="{17343C20-04CF-4DAE-A811-C2F263E5210A}">
      <dgm:prSet/>
      <dgm:spPr/>
      <dgm:t>
        <a:bodyPr/>
        <a:lstStyle/>
        <a:p>
          <a:endParaRPr lang="es-MX" b="1" dirty="0">
            <a:solidFill>
              <a:schemeClr val="bg1"/>
            </a:solidFill>
          </a:endParaRPr>
        </a:p>
      </dgm:t>
    </dgm:pt>
    <dgm:pt modelId="{B90FF0F2-CB15-4E4D-ABED-25578788AEFD}" type="sibTrans" cxnId="{17343C20-04CF-4DAE-A811-C2F263E5210A}">
      <dgm:prSet/>
      <dgm:spPr/>
      <dgm:t>
        <a:bodyPr/>
        <a:lstStyle/>
        <a:p>
          <a:endParaRPr lang="es-MX" b="1">
            <a:solidFill>
              <a:schemeClr val="bg1"/>
            </a:solidFill>
          </a:endParaRPr>
        </a:p>
      </dgm:t>
    </dgm:pt>
    <dgm:pt modelId="{2E5E9108-003D-4341-A6B5-4967871C8F64}">
      <dgm:prSet phldrT="[Texto]" custT="1"/>
      <dgm:spPr/>
      <dgm:t>
        <a:bodyPr/>
        <a:lstStyle/>
        <a:p>
          <a:r>
            <a:rPr lang="es-MX" sz="1800" b="1" dirty="0">
              <a:solidFill>
                <a:schemeClr val="bg1"/>
              </a:solidFill>
            </a:rPr>
            <a:t>Bus de Potencia</a:t>
          </a:r>
        </a:p>
      </dgm:t>
    </dgm:pt>
    <dgm:pt modelId="{79DDCC8F-157C-4C9E-BD38-C53BE49940E4}" type="parTrans" cxnId="{6C3A1D83-E470-4A3B-80FA-AD4D6DC20E07}">
      <dgm:prSet/>
      <dgm:spPr/>
      <dgm:t>
        <a:bodyPr/>
        <a:lstStyle/>
        <a:p>
          <a:endParaRPr lang="es-MX" b="1" dirty="0">
            <a:solidFill>
              <a:schemeClr val="bg1"/>
            </a:solidFill>
          </a:endParaRPr>
        </a:p>
      </dgm:t>
    </dgm:pt>
    <dgm:pt modelId="{588A08D8-7C03-41A3-8209-8D1699482D50}" type="sibTrans" cxnId="{6C3A1D83-E470-4A3B-80FA-AD4D6DC20E07}">
      <dgm:prSet/>
      <dgm:spPr/>
      <dgm:t>
        <a:bodyPr/>
        <a:lstStyle/>
        <a:p>
          <a:endParaRPr lang="es-MX" b="1">
            <a:solidFill>
              <a:schemeClr val="bg1"/>
            </a:solidFill>
          </a:endParaRPr>
        </a:p>
      </dgm:t>
    </dgm:pt>
    <dgm:pt modelId="{6A4B3712-0151-4FC6-B4D0-52EA647A97D2}">
      <dgm:prSet phldrT="[Texto]" custT="1"/>
      <dgm:spPr/>
      <dgm:t>
        <a:bodyPr/>
        <a:lstStyle/>
        <a:p>
          <a:r>
            <a:rPr lang="es-MX" sz="1800" b="1" dirty="0">
              <a:solidFill>
                <a:schemeClr val="bg1"/>
              </a:solidFill>
            </a:rPr>
            <a:t>Bus de Datos</a:t>
          </a:r>
        </a:p>
      </dgm:t>
    </dgm:pt>
    <dgm:pt modelId="{6805F07E-C646-4F6C-90FA-3CE10CE9A9A9}" type="parTrans" cxnId="{539CCB28-1584-4D01-BC8A-1BAFFDCCB887}">
      <dgm:prSet/>
      <dgm:spPr/>
      <dgm:t>
        <a:bodyPr/>
        <a:lstStyle/>
        <a:p>
          <a:endParaRPr lang="es-MX" b="1" dirty="0">
            <a:solidFill>
              <a:schemeClr val="bg1"/>
            </a:solidFill>
          </a:endParaRPr>
        </a:p>
      </dgm:t>
    </dgm:pt>
    <dgm:pt modelId="{5E13CE8D-D5E1-4133-8DF1-1D8111BDCDAB}" type="sibTrans" cxnId="{539CCB28-1584-4D01-BC8A-1BAFFDCCB887}">
      <dgm:prSet/>
      <dgm:spPr/>
      <dgm:t>
        <a:bodyPr/>
        <a:lstStyle/>
        <a:p>
          <a:endParaRPr lang="es-MX" b="1">
            <a:solidFill>
              <a:schemeClr val="bg1"/>
            </a:solidFill>
          </a:endParaRPr>
        </a:p>
      </dgm:t>
    </dgm:pt>
    <dgm:pt modelId="{789BDED7-E977-4A57-A6E6-A1F57640F0D4}" type="pres">
      <dgm:prSet presAssocID="{6C908632-59CE-4D90-A4B8-8EBED531F507}" presName="Name0" presStyleCnt="0">
        <dgm:presLayoutVars>
          <dgm:chMax val="1"/>
          <dgm:dir/>
          <dgm:animLvl val="ctr"/>
          <dgm:resizeHandles val="exact"/>
        </dgm:presLayoutVars>
      </dgm:prSet>
      <dgm:spPr/>
    </dgm:pt>
    <dgm:pt modelId="{D516467D-8348-4A76-987D-CE6D5B6E3FD2}" type="pres">
      <dgm:prSet presAssocID="{A4EFE845-9749-4A17-BDD7-8DBA122D7A89}" presName="centerShape" presStyleLbl="node0" presStyleIdx="0" presStyleCnt="1"/>
      <dgm:spPr/>
    </dgm:pt>
    <dgm:pt modelId="{9700D720-FD15-4C5B-8936-B44DBA801365}" type="pres">
      <dgm:prSet presAssocID="{B80380BB-3CE7-472D-A3A6-38BEA10BCD65}" presName="parTrans" presStyleLbl="sibTrans2D1" presStyleIdx="0" presStyleCnt="4"/>
      <dgm:spPr/>
    </dgm:pt>
    <dgm:pt modelId="{F0594F81-1AC0-41AE-9A37-C25F578758D0}" type="pres">
      <dgm:prSet presAssocID="{B80380BB-3CE7-472D-A3A6-38BEA10BCD65}" presName="connectorText" presStyleLbl="sibTrans2D1" presStyleIdx="0" presStyleCnt="4"/>
      <dgm:spPr/>
    </dgm:pt>
    <dgm:pt modelId="{262E5105-D84F-4797-9842-E8792A9DF087}" type="pres">
      <dgm:prSet presAssocID="{DC42030B-03AD-4977-80D4-EE94E54972F2}" presName="node" presStyleLbl="node1" presStyleIdx="0" presStyleCnt="4">
        <dgm:presLayoutVars>
          <dgm:bulletEnabled val="1"/>
        </dgm:presLayoutVars>
      </dgm:prSet>
      <dgm:spPr/>
    </dgm:pt>
    <dgm:pt modelId="{8CA1669C-29AA-454A-8036-9AECAB6FDBFE}" type="pres">
      <dgm:prSet presAssocID="{E5A81D5D-50D7-41A3-BBEE-A7D19EE4668F}" presName="parTrans" presStyleLbl="sibTrans2D1" presStyleIdx="1" presStyleCnt="4"/>
      <dgm:spPr/>
    </dgm:pt>
    <dgm:pt modelId="{75D8A26F-54A4-4685-8006-3A874D936EAF}" type="pres">
      <dgm:prSet presAssocID="{E5A81D5D-50D7-41A3-BBEE-A7D19EE4668F}" presName="connectorText" presStyleLbl="sibTrans2D1" presStyleIdx="1" presStyleCnt="4"/>
      <dgm:spPr/>
    </dgm:pt>
    <dgm:pt modelId="{FE313314-CA16-4F2C-8FE3-332EDF46D2C0}" type="pres">
      <dgm:prSet presAssocID="{067662A5-6AA4-4B81-A98C-011128615B9C}" presName="node" presStyleLbl="node1" presStyleIdx="1" presStyleCnt="4">
        <dgm:presLayoutVars>
          <dgm:bulletEnabled val="1"/>
        </dgm:presLayoutVars>
      </dgm:prSet>
      <dgm:spPr/>
    </dgm:pt>
    <dgm:pt modelId="{D37D91FA-FB7C-48C8-98A3-6869F04F1D6F}" type="pres">
      <dgm:prSet presAssocID="{79DDCC8F-157C-4C9E-BD38-C53BE49940E4}" presName="parTrans" presStyleLbl="sibTrans2D1" presStyleIdx="2" presStyleCnt="4"/>
      <dgm:spPr/>
    </dgm:pt>
    <dgm:pt modelId="{F2B625C1-DB3C-4C58-AD4A-91DC20464C7C}" type="pres">
      <dgm:prSet presAssocID="{79DDCC8F-157C-4C9E-BD38-C53BE49940E4}" presName="connectorText" presStyleLbl="sibTrans2D1" presStyleIdx="2" presStyleCnt="4"/>
      <dgm:spPr/>
    </dgm:pt>
    <dgm:pt modelId="{C85C8FF1-25A5-4C7C-B4C2-70B7CA0EACE8}" type="pres">
      <dgm:prSet presAssocID="{2E5E9108-003D-4341-A6B5-4967871C8F64}" presName="node" presStyleLbl="node1" presStyleIdx="2" presStyleCnt="4">
        <dgm:presLayoutVars>
          <dgm:bulletEnabled val="1"/>
        </dgm:presLayoutVars>
      </dgm:prSet>
      <dgm:spPr/>
    </dgm:pt>
    <dgm:pt modelId="{E97557F3-D783-43EE-8A4A-2ED10237DE04}" type="pres">
      <dgm:prSet presAssocID="{6805F07E-C646-4F6C-90FA-3CE10CE9A9A9}" presName="parTrans" presStyleLbl="sibTrans2D1" presStyleIdx="3" presStyleCnt="4"/>
      <dgm:spPr/>
    </dgm:pt>
    <dgm:pt modelId="{D6419B3B-C8E5-4859-B23E-19558CF49709}" type="pres">
      <dgm:prSet presAssocID="{6805F07E-C646-4F6C-90FA-3CE10CE9A9A9}" presName="connectorText" presStyleLbl="sibTrans2D1" presStyleIdx="3" presStyleCnt="4"/>
      <dgm:spPr/>
    </dgm:pt>
    <dgm:pt modelId="{EE9ADFCB-F0C3-4A77-8A81-530E604FC36B}" type="pres">
      <dgm:prSet presAssocID="{6A4B3712-0151-4FC6-B4D0-52EA647A97D2}" presName="node" presStyleLbl="node1" presStyleIdx="3" presStyleCnt="4">
        <dgm:presLayoutVars>
          <dgm:bulletEnabled val="1"/>
        </dgm:presLayoutVars>
      </dgm:prSet>
      <dgm:spPr/>
    </dgm:pt>
  </dgm:ptLst>
  <dgm:cxnLst>
    <dgm:cxn modelId="{E7F8E10F-2EFE-49E9-A00E-69278962AD15}" type="presOf" srcId="{E5A81D5D-50D7-41A3-BBEE-A7D19EE4668F}" destId="{75D8A26F-54A4-4685-8006-3A874D936EAF}" srcOrd="1" destOrd="0" presId="urn:microsoft.com/office/officeart/2005/8/layout/radial5"/>
    <dgm:cxn modelId="{A885C11B-8D1F-4DCE-9E5E-AE50C5EE58FF}" type="presOf" srcId="{DC42030B-03AD-4977-80D4-EE94E54972F2}" destId="{262E5105-D84F-4797-9842-E8792A9DF087}" srcOrd="0" destOrd="0" presId="urn:microsoft.com/office/officeart/2005/8/layout/radial5"/>
    <dgm:cxn modelId="{17343C20-04CF-4DAE-A811-C2F263E5210A}" srcId="{A4EFE845-9749-4A17-BDD7-8DBA122D7A89}" destId="{067662A5-6AA4-4B81-A98C-011128615B9C}" srcOrd="1" destOrd="0" parTransId="{E5A81D5D-50D7-41A3-BBEE-A7D19EE4668F}" sibTransId="{B90FF0F2-CB15-4E4D-ABED-25578788AEFD}"/>
    <dgm:cxn modelId="{539CCB28-1584-4D01-BC8A-1BAFFDCCB887}" srcId="{A4EFE845-9749-4A17-BDD7-8DBA122D7A89}" destId="{6A4B3712-0151-4FC6-B4D0-52EA647A97D2}" srcOrd="3" destOrd="0" parTransId="{6805F07E-C646-4F6C-90FA-3CE10CE9A9A9}" sibTransId="{5E13CE8D-D5E1-4133-8DF1-1D8111BDCDAB}"/>
    <dgm:cxn modelId="{F9EC2031-97A8-4726-BA5F-0D2ADDC051E7}" type="presOf" srcId="{067662A5-6AA4-4B81-A98C-011128615B9C}" destId="{FE313314-CA16-4F2C-8FE3-332EDF46D2C0}" srcOrd="0" destOrd="0" presId="urn:microsoft.com/office/officeart/2005/8/layout/radial5"/>
    <dgm:cxn modelId="{06FBF335-EB87-44A7-A26E-AAD0DC3FE821}" type="presOf" srcId="{6A4B3712-0151-4FC6-B4D0-52EA647A97D2}" destId="{EE9ADFCB-F0C3-4A77-8A81-530E604FC36B}" srcOrd="0" destOrd="0" presId="urn:microsoft.com/office/officeart/2005/8/layout/radial5"/>
    <dgm:cxn modelId="{5EF2683A-EEAF-4EAE-978B-557C57E832F2}" type="presOf" srcId="{B80380BB-3CE7-472D-A3A6-38BEA10BCD65}" destId="{F0594F81-1AC0-41AE-9A37-C25F578758D0}" srcOrd="1" destOrd="0" presId="urn:microsoft.com/office/officeart/2005/8/layout/radial5"/>
    <dgm:cxn modelId="{24C44C40-3BB7-44DF-87E2-A7578CB2D0E7}" type="presOf" srcId="{B80380BB-3CE7-472D-A3A6-38BEA10BCD65}" destId="{9700D720-FD15-4C5B-8936-B44DBA801365}" srcOrd="0" destOrd="0" presId="urn:microsoft.com/office/officeart/2005/8/layout/radial5"/>
    <dgm:cxn modelId="{CB7BF04D-2C63-4625-A898-7A2BDCD1FA1E}" type="presOf" srcId="{A4EFE845-9749-4A17-BDD7-8DBA122D7A89}" destId="{D516467D-8348-4A76-987D-CE6D5B6E3FD2}" srcOrd="0" destOrd="0" presId="urn:microsoft.com/office/officeart/2005/8/layout/radial5"/>
    <dgm:cxn modelId="{AD99FE6D-9ED2-464E-B345-BB2C655EDC69}" type="presOf" srcId="{6805F07E-C646-4F6C-90FA-3CE10CE9A9A9}" destId="{D6419B3B-C8E5-4859-B23E-19558CF49709}" srcOrd="1" destOrd="0" presId="urn:microsoft.com/office/officeart/2005/8/layout/radial5"/>
    <dgm:cxn modelId="{2743A956-96B5-41B3-87D4-D1D83F9C0ED3}" type="presOf" srcId="{6C908632-59CE-4D90-A4B8-8EBED531F507}" destId="{789BDED7-E977-4A57-A6E6-A1F57640F0D4}" srcOrd="0" destOrd="0" presId="urn:microsoft.com/office/officeart/2005/8/layout/radial5"/>
    <dgm:cxn modelId="{0BD58882-0A82-4682-823C-50E517ACB96E}" srcId="{A4EFE845-9749-4A17-BDD7-8DBA122D7A89}" destId="{DC42030B-03AD-4977-80D4-EE94E54972F2}" srcOrd="0" destOrd="0" parTransId="{B80380BB-3CE7-472D-A3A6-38BEA10BCD65}" sibTransId="{F27AD13F-6DB6-4988-ACEA-34250FE99B8F}"/>
    <dgm:cxn modelId="{6C3A1D83-E470-4A3B-80FA-AD4D6DC20E07}" srcId="{A4EFE845-9749-4A17-BDD7-8DBA122D7A89}" destId="{2E5E9108-003D-4341-A6B5-4967871C8F64}" srcOrd="2" destOrd="0" parTransId="{79DDCC8F-157C-4C9E-BD38-C53BE49940E4}" sibTransId="{588A08D8-7C03-41A3-8209-8D1699482D50}"/>
    <dgm:cxn modelId="{38E00286-C968-48C9-8CFE-4EA0F8A3ECFE}" type="presOf" srcId="{79DDCC8F-157C-4C9E-BD38-C53BE49940E4}" destId="{F2B625C1-DB3C-4C58-AD4A-91DC20464C7C}" srcOrd="1" destOrd="0" presId="urn:microsoft.com/office/officeart/2005/8/layout/radial5"/>
    <dgm:cxn modelId="{B09F14A2-3B27-4D57-8998-1DEA76B3DC94}" type="presOf" srcId="{79DDCC8F-157C-4C9E-BD38-C53BE49940E4}" destId="{D37D91FA-FB7C-48C8-98A3-6869F04F1D6F}" srcOrd="0" destOrd="0" presId="urn:microsoft.com/office/officeart/2005/8/layout/radial5"/>
    <dgm:cxn modelId="{B5A921D4-9310-46CA-9F11-3A87EF8E41CD}" type="presOf" srcId="{2E5E9108-003D-4341-A6B5-4967871C8F64}" destId="{C85C8FF1-25A5-4C7C-B4C2-70B7CA0EACE8}" srcOrd="0" destOrd="0" presId="urn:microsoft.com/office/officeart/2005/8/layout/radial5"/>
    <dgm:cxn modelId="{490F97F8-B2F5-4D54-8F21-39FDE8B84F41}" type="presOf" srcId="{6805F07E-C646-4F6C-90FA-3CE10CE9A9A9}" destId="{E97557F3-D783-43EE-8A4A-2ED10237DE04}" srcOrd="0" destOrd="0" presId="urn:microsoft.com/office/officeart/2005/8/layout/radial5"/>
    <dgm:cxn modelId="{8541DEF8-6E49-4FDB-BF4C-2CCD9E9E268C}" type="presOf" srcId="{E5A81D5D-50D7-41A3-BBEE-A7D19EE4668F}" destId="{8CA1669C-29AA-454A-8036-9AECAB6FDBFE}" srcOrd="0" destOrd="0" presId="urn:microsoft.com/office/officeart/2005/8/layout/radial5"/>
    <dgm:cxn modelId="{6527A5FD-3739-4EF4-A72E-C23429896C5B}" srcId="{6C908632-59CE-4D90-A4B8-8EBED531F507}" destId="{A4EFE845-9749-4A17-BDD7-8DBA122D7A89}" srcOrd="0" destOrd="0" parTransId="{67ABC00A-1D13-4077-8EE7-F0E97A3EE597}" sibTransId="{3F27D279-4724-4A8F-A42B-5A982B98BE65}"/>
    <dgm:cxn modelId="{F9A1DB99-9DBB-4127-AED4-777699247B2B}" type="presParOf" srcId="{789BDED7-E977-4A57-A6E6-A1F57640F0D4}" destId="{D516467D-8348-4A76-987D-CE6D5B6E3FD2}" srcOrd="0" destOrd="0" presId="urn:microsoft.com/office/officeart/2005/8/layout/radial5"/>
    <dgm:cxn modelId="{228EF1B3-80A9-4D87-B7F8-BC77A35ECE06}" type="presParOf" srcId="{789BDED7-E977-4A57-A6E6-A1F57640F0D4}" destId="{9700D720-FD15-4C5B-8936-B44DBA801365}" srcOrd="1" destOrd="0" presId="urn:microsoft.com/office/officeart/2005/8/layout/radial5"/>
    <dgm:cxn modelId="{13B72B96-5A91-4DC6-9E93-444C2B58C112}" type="presParOf" srcId="{9700D720-FD15-4C5B-8936-B44DBA801365}" destId="{F0594F81-1AC0-41AE-9A37-C25F578758D0}" srcOrd="0" destOrd="0" presId="urn:microsoft.com/office/officeart/2005/8/layout/radial5"/>
    <dgm:cxn modelId="{B09E0EC6-A09A-40F5-8346-B005A219A472}" type="presParOf" srcId="{789BDED7-E977-4A57-A6E6-A1F57640F0D4}" destId="{262E5105-D84F-4797-9842-E8792A9DF087}" srcOrd="2" destOrd="0" presId="urn:microsoft.com/office/officeart/2005/8/layout/radial5"/>
    <dgm:cxn modelId="{BF0D9495-E002-4BC9-9101-D42F835E1D91}" type="presParOf" srcId="{789BDED7-E977-4A57-A6E6-A1F57640F0D4}" destId="{8CA1669C-29AA-454A-8036-9AECAB6FDBFE}" srcOrd="3" destOrd="0" presId="urn:microsoft.com/office/officeart/2005/8/layout/radial5"/>
    <dgm:cxn modelId="{9ED2000E-1080-43CA-BD58-8DFE1B739F5A}" type="presParOf" srcId="{8CA1669C-29AA-454A-8036-9AECAB6FDBFE}" destId="{75D8A26F-54A4-4685-8006-3A874D936EAF}" srcOrd="0" destOrd="0" presId="urn:microsoft.com/office/officeart/2005/8/layout/radial5"/>
    <dgm:cxn modelId="{184F69B7-C47A-4FFD-A6EF-CB6EE3BD11D2}" type="presParOf" srcId="{789BDED7-E977-4A57-A6E6-A1F57640F0D4}" destId="{FE313314-CA16-4F2C-8FE3-332EDF46D2C0}" srcOrd="4" destOrd="0" presId="urn:microsoft.com/office/officeart/2005/8/layout/radial5"/>
    <dgm:cxn modelId="{4AC060F9-B714-400F-A8F3-990E05A1BE57}" type="presParOf" srcId="{789BDED7-E977-4A57-A6E6-A1F57640F0D4}" destId="{D37D91FA-FB7C-48C8-98A3-6869F04F1D6F}" srcOrd="5" destOrd="0" presId="urn:microsoft.com/office/officeart/2005/8/layout/radial5"/>
    <dgm:cxn modelId="{67624EA7-0B93-4F0A-8C4F-8C681AD50035}" type="presParOf" srcId="{D37D91FA-FB7C-48C8-98A3-6869F04F1D6F}" destId="{F2B625C1-DB3C-4C58-AD4A-91DC20464C7C}" srcOrd="0" destOrd="0" presId="urn:microsoft.com/office/officeart/2005/8/layout/radial5"/>
    <dgm:cxn modelId="{93325A59-A452-4ABB-B77A-C53CB175E2E0}" type="presParOf" srcId="{789BDED7-E977-4A57-A6E6-A1F57640F0D4}" destId="{C85C8FF1-25A5-4C7C-B4C2-70B7CA0EACE8}" srcOrd="6" destOrd="0" presId="urn:microsoft.com/office/officeart/2005/8/layout/radial5"/>
    <dgm:cxn modelId="{37330923-A3AE-4822-834D-7ADDC4564322}" type="presParOf" srcId="{789BDED7-E977-4A57-A6E6-A1F57640F0D4}" destId="{E97557F3-D783-43EE-8A4A-2ED10237DE04}" srcOrd="7" destOrd="0" presId="urn:microsoft.com/office/officeart/2005/8/layout/radial5"/>
    <dgm:cxn modelId="{19D4D8BD-FB78-4830-8BE9-3DCAB100C9FC}" type="presParOf" srcId="{E97557F3-D783-43EE-8A4A-2ED10237DE04}" destId="{D6419B3B-C8E5-4859-B23E-19558CF49709}" srcOrd="0" destOrd="0" presId="urn:microsoft.com/office/officeart/2005/8/layout/radial5"/>
    <dgm:cxn modelId="{D07E2358-F95D-41C2-886E-B4A2791E2D1E}" type="presParOf" srcId="{789BDED7-E977-4A57-A6E6-A1F57640F0D4}" destId="{EE9ADFCB-F0C3-4A77-8A81-530E604FC36B}"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B8E5A4-C96C-4055-A3BE-239F30B90DE5}" type="doc">
      <dgm:prSet loTypeId="urn:microsoft.com/office/officeart/2005/8/layout/hList2#2" loCatId="list" qsTypeId="urn:microsoft.com/office/officeart/2005/8/quickstyle/simple5" qsCatId="simple" csTypeId="urn:microsoft.com/office/officeart/2005/8/colors/accent1_2" csCatId="accent1" phldr="1"/>
      <dgm:spPr/>
      <dgm:t>
        <a:bodyPr/>
        <a:lstStyle/>
        <a:p>
          <a:endParaRPr lang="es-ES"/>
        </a:p>
      </dgm:t>
    </dgm:pt>
    <dgm:pt modelId="{31521A4D-4A17-434D-B528-52182D18899C}">
      <dgm:prSet phldrT="[Texto]"/>
      <dgm:spPr/>
      <dgm:t>
        <a:bodyPr/>
        <a:lstStyle/>
        <a:p>
          <a:endParaRPr lang="es-ES" dirty="0"/>
        </a:p>
        <a:p>
          <a:endParaRPr lang="es-ES" dirty="0"/>
        </a:p>
      </dgm:t>
    </dgm:pt>
    <dgm:pt modelId="{882443D8-6E1D-41DD-9BCE-87479503AB93}" type="parTrans" cxnId="{611F65FE-936D-4118-B14A-8EB27618835B}">
      <dgm:prSet/>
      <dgm:spPr/>
      <dgm:t>
        <a:bodyPr/>
        <a:lstStyle/>
        <a:p>
          <a:endParaRPr lang="es-ES"/>
        </a:p>
      </dgm:t>
    </dgm:pt>
    <dgm:pt modelId="{AC7CD697-718C-4A2F-9050-E19BD827CEB5}" type="sibTrans" cxnId="{611F65FE-936D-4118-B14A-8EB27618835B}">
      <dgm:prSet/>
      <dgm:spPr/>
      <dgm:t>
        <a:bodyPr/>
        <a:lstStyle/>
        <a:p>
          <a:endParaRPr lang="es-ES"/>
        </a:p>
      </dgm:t>
    </dgm:pt>
    <dgm:pt modelId="{CEB10606-45D2-4863-8D63-69E1FD2368AD}">
      <dgm:prSet phldrT="[Texto]" custT="1"/>
      <dgm:spPr>
        <a:solidFill>
          <a:schemeClr val="accent1">
            <a:lumMod val="75000"/>
          </a:schemeClr>
        </a:solidFill>
      </dgm:spPr>
      <dgm:t>
        <a:bodyPr anchor="ctr"/>
        <a:lstStyle/>
        <a:p>
          <a:r>
            <a:rPr lang="es-MX" sz="2400" b="0" dirty="0">
              <a:solidFill>
                <a:schemeClr val="bg1"/>
              </a:solidFill>
            </a:rPr>
            <a:t>Memoria – Procesador (Read)</a:t>
          </a:r>
          <a:endParaRPr lang="es-ES" sz="2400" b="0" dirty="0">
            <a:solidFill>
              <a:schemeClr val="bg1"/>
            </a:solidFill>
          </a:endParaRPr>
        </a:p>
      </dgm:t>
    </dgm:pt>
    <dgm:pt modelId="{5968BF3D-1A5F-4817-8E1B-F12713AE9639}" type="parTrans" cxnId="{BA38933A-0490-4A69-91C7-2D1955924BAC}">
      <dgm:prSet/>
      <dgm:spPr/>
      <dgm:t>
        <a:bodyPr/>
        <a:lstStyle/>
        <a:p>
          <a:endParaRPr lang="es-ES"/>
        </a:p>
      </dgm:t>
    </dgm:pt>
    <dgm:pt modelId="{43346056-5936-4C9E-9774-7DA281628F0C}" type="sibTrans" cxnId="{BA38933A-0490-4A69-91C7-2D1955924BAC}">
      <dgm:prSet/>
      <dgm:spPr/>
      <dgm:t>
        <a:bodyPr/>
        <a:lstStyle/>
        <a:p>
          <a:endParaRPr lang="es-ES"/>
        </a:p>
      </dgm:t>
    </dgm:pt>
    <dgm:pt modelId="{2BE207F4-1475-4754-9F5E-D669D0A021F0}">
      <dgm:prSet custT="1"/>
      <dgm:spPr>
        <a:solidFill>
          <a:schemeClr val="accent1">
            <a:lumMod val="75000"/>
          </a:schemeClr>
        </a:solidFill>
      </dgm:spPr>
      <dgm:t>
        <a:bodyPr anchor="ctr"/>
        <a:lstStyle/>
        <a:p>
          <a:r>
            <a:rPr lang="es-MX" sz="2400" b="0" dirty="0">
              <a:solidFill>
                <a:schemeClr val="bg1"/>
              </a:solidFill>
            </a:rPr>
            <a:t>Procesador – Memoria (Write)</a:t>
          </a:r>
        </a:p>
      </dgm:t>
    </dgm:pt>
    <dgm:pt modelId="{F226EA1D-EC9A-4726-A718-F456F3FA01CF}" type="parTrans" cxnId="{3D454992-58CB-4313-B03D-EBDAD9ACB908}">
      <dgm:prSet/>
      <dgm:spPr/>
      <dgm:t>
        <a:bodyPr/>
        <a:lstStyle/>
        <a:p>
          <a:endParaRPr lang="es-ES"/>
        </a:p>
      </dgm:t>
    </dgm:pt>
    <dgm:pt modelId="{A870B930-2545-4569-A35E-596E6E1F3F9A}" type="sibTrans" cxnId="{3D454992-58CB-4313-B03D-EBDAD9ACB908}">
      <dgm:prSet/>
      <dgm:spPr/>
      <dgm:t>
        <a:bodyPr/>
        <a:lstStyle/>
        <a:p>
          <a:endParaRPr lang="es-ES"/>
        </a:p>
      </dgm:t>
    </dgm:pt>
    <dgm:pt modelId="{11CBA421-19C3-45DD-91EB-5E2E6A784095}">
      <dgm:prSet custT="1"/>
      <dgm:spPr>
        <a:solidFill>
          <a:schemeClr val="accent1">
            <a:lumMod val="75000"/>
          </a:schemeClr>
        </a:solidFill>
      </dgm:spPr>
      <dgm:t>
        <a:bodyPr anchor="ctr"/>
        <a:lstStyle/>
        <a:p>
          <a:r>
            <a:rPr lang="es-MX" sz="2400" b="0" dirty="0">
              <a:solidFill>
                <a:schemeClr val="bg1"/>
              </a:solidFill>
            </a:rPr>
            <a:t>E/S - Procesador (Read vía Modulo E/S) </a:t>
          </a:r>
        </a:p>
      </dgm:t>
    </dgm:pt>
    <dgm:pt modelId="{7B7F9255-9FC5-452D-89B8-EF0B9ACB0590}" type="parTrans" cxnId="{A7DAB3EA-272F-4025-9C86-A19C0B31D1E1}">
      <dgm:prSet/>
      <dgm:spPr/>
      <dgm:t>
        <a:bodyPr/>
        <a:lstStyle/>
        <a:p>
          <a:endParaRPr lang="es-ES"/>
        </a:p>
      </dgm:t>
    </dgm:pt>
    <dgm:pt modelId="{2B47E8CB-9F60-463E-8165-D78DF2E95E14}" type="sibTrans" cxnId="{A7DAB3EA-272F-4025-9C86-A19C0B31D1E1}">
      <dgm:prSet/>
      <dgm:spPr/>
      <dgm:t>
        <a:bodyPr/>
        <a:lstStyle/>
        <a:p>
          <a:endParaRPr lang="es-ES"/>
        </a:p>
      </dgm:t>
    </dgm:pt>
    <dgm:pt modelId="{DC97CE65-A298-42F3-B246-2E8CF7E188D7}">
      <dgm:prSet custT="1"/>
      <dgm:spPr>
        <a:solidFill>
          <a:schemeClr val="accent1">
            <a:lumMod val="75000"/>
          </a:schemeClr>
        </a:solidFill>
      </dgm:spPr>
      <dgm:t>
        <a:bodyPr anchor="ctr"/>
        <a:lstStyle/>
        <a:p>
          <a:r>
            <a:rPr lang="es-MX" sz="2400" b="0" dirty="0">
              <a:solidFill>
                <a:schemeClr val="bg1"/>
              </a:solidFill>
            </a:rPr>
            <a:t>Procesador - E/S (El procesador envía datos a los dispositivos de E/S)</a:t>
          </a:r>
        </a:p>
      </dgm:t>
    </dgm:pt>
    <dgm:pt modelId="{106A40F8-EC28-4EFF-A27C-2BFCBB2EDCF2}" type="sibTrans" cxnId="{BE11CA6E-631F-4005-A442-5E6CD0BFDB18}">
      <dgm:prSet/>
      <dgm:spPr/>
      <dgm:t>
        <a:bodyPr/>
        <a:lstStyle/>
        <a:p>
          <a:endParaRPr lang="es-ES"/>
        </a:p>
      </dgm:t>
    </dgm:pt>
    <dgm:pt modelId="{72A217C4-6FB2-44F3-A57D-E97F8CB829A8}" type="parTrans" cxnId="{BE11CA6E-631F-4005-A442-5E6CD0BFDB18}">
      <dgm:prSet/>
      <dgm:spPr/>
      <dgm:t>
        <a:bodyPr/>
        <a:lstStyle/>
        <a:p>
          <a:endParaRPr lang="es-ES"/>
        </a:p>
      </dgm:t>
    </dgm:pt>
    <dgm:pt modelId="{A2DEE466-1A0A-421D-9A04-D0F82CC665C0}">
      <dgm:prSet custT="1"/>
      <dgm:spPr>
        <a:solidFill>
          <a:schemeClr val="accent1">
            <a:lumMod val="75000"/>
          </a:schemeClr>
        </a:solidFill>
      </dgm:spPr>
      <dgm:t>
        <a:bodyPr anchor="ctr"/>
        <a:lstStyle/>
        <a:p>
          <a:r>
            <a:rPr lang="es-MX" sz="2400" b="0" dirty="0">
              <a:solidFill>
                <a:schemeClr val="bg1"/>
              </a:solidFill>
            </a:rPr>
            <a:t>Memoria - E/S, E/S - Memoria (Vía Direct Memory Access DMA).</a:t>
          </a:r>
        </a:p>
      </dgm:t>
    </dgm:pt>
    <dgm:pt modelId="{9961F502-BEDE-4A64-9E88-7A2E6507D9DC}" type="parTrans" cxnId="{72A7F442-2D56-4A22-B8CD-E3F12C893C8E}">
      <dgm:prSet/>
      <dgm:spPr/>
      <dgm:t>
        <a:bodyPr/>
        <a:lstStyle/>
        <a:p>
          <a:endParaRPr lang="es-HN"/>
        </a:p>
      </dgm:t>
    </dgm:pt>
    <dgm:pt modelId="{0EE6031B-4ADE-4312-8051-7658B0CE0F00}" type="sibTrans" cxnId="{72A7F442-2D56-4A22-B8CD-E3F12C893C8E}">
      <dgm:prSet/>
      <dgm:spPr/>
      <dgm:t>
        <a:bodyPr/>
        <a:lstStyle/>
        <a:p>
          <a:endParaRPr lang="es-HN"/>
        </a:p>
      </dgm:t>
    </dgm:pt>
    <dgm:pt modelId="{BDCA1D50-2BD8-4F28-BA89-F0354C42EE4F}" type="pres">
      <dgm:prSet presAssocID="{6BB8E5A4-C96C-4055-A3BE-239F30B90DE5}" presName="linearFlow" presStyleCnt="0">
        <dgm:presLayoutVars>
          <dgm:dir/>
          <dgm:animLvl val="lvl"/>
          <dgm:resizeHandles/>
        </dgm:presLayoutVars>
      </dgm:prSet>
      <dgm:spPr/>
    </dgm:pt>
    <dgm:pt modelId="{0E2D78C9-39DD-40D9-88B2-13B2B53AD7CC}" type="pres">
      <dgm:prSet presAssocID="{31521A4D-4A17-434D-B528-52182D18899C}" presName="compositeNode" presStyleCnt="0">
        <dgm:presLayoutVars>
          <dgm:bulletEnabled val="1"/>
        </dgm:presLayoutVars>
      </dgm:prSet>
      <dgm:spPr/>
    </dgm:pt>
    <dgm:pt modelId="{D38754B1-692B-48CB-AA07-DA4E177D8289}" type="pres">
      <dgm:prSet presAssocID="{31521A4D-4A17-434D-B528-52182D18899C}" presName="image" presStyleLbl="fgImgPlace1" presStyleIdx="0" presStyleCnt="1"/>
      <dgm:spPr>
        <a:blipFill rotWithShape="0">
          <a:blip xmlns:r="http://schemas.openxmlformats.org/officeDocument/2006/relationships" r:embed="rId1"/>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pt>
    <dgm:pt modelId="{65BC42E7-87CE-4789-8F3D-310CCB221B08}" type="pres">
      <dgm:prSet presAssocID="{31521A4D-4A17-434D-B528-52182D18899C}" presName="childNode" presStyleLbl="node1" presStyleIdx="0" presStyleCnt="1">
        <dgm:presLayoutVars>
          <dgm:bulletEnabled val="1"/>
        </dgm:presLayoutVars>
      </dgm:prSet>
      <dgm:spPr/>
    </dgm:pt>
    <dgm:pt modelId="{A011131D-34A3-4569-9902-CC7C989B4C44}" type="pres">
      <dgm:prSet presAssocID="{31521A4D-4A17-434D-B528-52182D18899C}" presName="parentNode" presStyleLbl="revTx" presStyleIdx="0" presStyleCnt="1">
        <dgm:presLayoutVars>
          <dgm:chMax val="0"/>
          <dgm:bulletEnabled val="1"/>
        </dgm:presLayoutVars>
      </dgm:prSet>
      <dgm:spPr/>
    </dgm:pt>
  </dgm:ptLst>
  <dgm:cxnLst>
    <dgm:cxn modelId="{9B7AE803-63B2-4C03-B545-6FB87D13C1D7}" type="presOf" srcId="{A2DEE466-1A0A-421D-9A04-D0F82CC665C0}" destId="{65BC42E7-87CE-4789-8F3D-310CCB221B08}" srcOrd="0" destOrd="4" presId="urn:microsoft.com/office/officeart/2005/8/layout/hList2#2"/>
    <dgm:cxn modelId="{9CB7912E-7023-402E-BA57-1C5423601E9D}" type="presOf" srcId="{11CBA421-19C3-45DD-91EB-5E2E6A784095}" destId="{65BC42E7-87CE-4789-8F3D-310CCB221B08}" srcOrd="0" destOrd="2" presId="urn:microsoft.com/office/officeart/2005/8/layout/hList2#2"/>
    <dgm:cxn modelId="{BA38933A-0490-4A69-91C7-2D1955924BAC}" srcId="{31521A4D-4A17-434D-B528-52182D18899C}" destId="{CEB10606-45D2-4863-8D63-69E1FD2368AD}" srcOrd="0" destOrd="0" parTransId="{5968BF3D-1A5F-4817-8E1B-F12713AE9639}" sibTransId="{43346056-5936-4C9E-9774-7DA281628F0C}"/>
    <dgm:cxn modelId="{12B8B53F-389E-4D64-85D0-A3812D8D58BA}" type="presOf" srcId="{CEB10606-45D2-4863-8D63-69E1FD2368AD}" destId="{65BC42E7-87CE-4789-8F3D-310CCB221B08}" srcOrd="0" destOrd="0" presId="urn:microsoft.com/office/officeart/2005/8/layout/hList2#2"/>
    <dgm:cxn modelId="{72A7F442-2D56-4A22-B8CD-E3F12C893C8E}" srcId="{31521A4D-4A17-434D-B528-52182D18899C}" destId="{A2DEE466-1A0A-421D-9A04-D0F82CC665C0}" srcOrd="4" destOrd="0" parTransId="{9961F502-BEDE-4A64-9E88-7A2E6507D9DC}" sibTransId="{0EE6031B-4ADE-4312-8051-7658B0CE0F00}"/>
    <dgm:cxn modelId="{BE11CA6E-631F-4005-A442-5E6CD0BFDB18}" srcId="{31521A4D-4A17-434D-B528-52182D18899C}" destId="{DC97CE65-A298-42F3-B246-2E8CF7E188D7}" srcOrd="3" destOrd="0" parTransId="{72A217C4-6FB2-44F3-A57D-E97F8CB829A8}" sibTransId="{106A40F8-EC28-4EFF-A27C-2BFCBB2EDCF2}"/>
    <dgm:cxn modelId="{5FA7F681-8B8A-4DAF-8A06-B97E14BFDF24}" type="presOf" srcId="{6BB8E5A4-C96C-4055-A3BE-239F30B90DE5}" destId="{BDCA1D50-2BD8-4F28-BA89-F0354C42EE4F}" srcOrd="0" destOrd="0" presId="urn:microsoft.com/office/officeart/2005/8/layout/hList2#2"/>
    <dgm:cxn modelId="{3D454992-58CB-4313-B03D-EBDAD9ACB908}" srcId="{31521A4D-4A17-434D-B528-52182D18899C}" destId="{2BE207F4-1475-4754-9F5E-D669D0A021F0}" srcOrd="1" destOrd="0" parTransId="{F226EA1D-EC9A-4726-A718-F456F3FA01CF}" sibTransId="{A870B930-2545-4569-A35E-596E6E1F3F9A}"/>
    <dgm:cxn modelId="{766C60BF-C0AF-437D-8EEF-0C82E6ECED47}" type="presOf" srcId="{31521A4D-4A17-434D-B528-52182D18899C}" destId="{A011131D-34A3-4569-9902-CC7C989B4C44}" srcOrd="0" destOrd="0" presId="urn:microsoft.com/office/officeart/2005/8/layout/hList2#2"/>
    <dgm:cxn modelId="{B7D3CCC8-FFCE-4350-8E5F-BFBE90426324}" type="presOf" srcId="{2BE207F4-1475-4754-9F5E-D669D0A021F0}" destId="{65BC42E7-87CE-4789-8F3D-310CCB221B08}" srcOrd="0" destOrd="1" presId="urn:microsoft.com/office/officeart/2005/8/layout/hList2#2"/>
    <dgm:cxn modelId="{A7DAB3EA-272F-4025-9C86-A19C0B31D1E1}" srcId="{31521A4D-4A17-434D-B528-52182D18899C}" destId="{11CBA421-19C3-45DD-91EB-5E2E6A784095}" srcOrd="2" destOrd="0" parTransId="{7B7F9255-9FC5-452D-89B8-EF0B9ACB0590}" sibTransId="{2B47E8CB-9F60-463E-8165-D78DF2E95E14}"/>
    <dgm:cxn modelId="{AE2DA8F0-9B4A-486F-8547-D7934CD1BED6}" type="presOf" srcId="{DC97CE65-A298-42F3-B246-2E8CF7E188D7}" destId="{65BC42E7-87CE-4789-8F3D-310CCB221B08}" srcOrd="0" destOrd="3" presId="urn:microsoft.com/office/officeart/2005/8/layout/hList2#2"/>
    <dgm:cxn modelId="{611F65FE-936D-4118-B14A-8EB27618835B}" srcId="{6BB8E5A4-C96C-4055-A3BE-239F30B90DE5}" destId="{31521A4D-4A17-434D-B528-52182D18899C}" srcOrd="0" destOrd="0" parTransId="{882443D8-6E1D-41DD-9BCE-87479503AB93}" sibTransId="{AC7CD697-718C-4A2F-9050-E19BD827CEB5}"/>
    <dgm:cxn modelId="{C581BE7C-D1B2-4D50-853C-E9F2A50FE628}" type="presParOf" srcId="{BDCA1D50-2BD8-4F28-BA89-F0354C42EE4F}" destId="{0E2D78C9-39DD-40D9-88B2-13B2B53AD7CC}" srcOrd="0" destOrd="0" presId="urn:microsoft.com/office/officeart/2005/8/layout/hList2#2"/>
    <dgm:cxn modelId="{486FA006-4021-4DCB-8A05-51C6E5192561}" type="presParOf" srcId="{0E2D78C9-39DD-40D9-88B2-13B2B53AD7CC}" destId="{D38754B1-692B-48CB-AA07-DA4E177D8289}" srcOrd="0" destOrd="0" presId="urn:microsoft.com/office/officeart/2005/8/layout/hList2#2"/>
    <dgm:cxn modelId="{D0259150-E44E-4F32-93D2-BA3A86422518}" type="presParOf" srcId="{0E2D78C9-39DD-40D9-88B2-13B2B53AD7CC}" destId="{65BC42E7-87CE-4789-8F3D-310CCB221B08}" srcOrd="1" destOrd="0" presId="urn:microsoft.com/office/officeart/2005/8/layout/hList2#2"/>
    <dgm:cxn modelId="{629CAA4A-DEAF-4A3B-BA77-B210136A5839}" type="presParOf" srcId="{0E2D78C9-39DD-40D9-88B2-13B2B53AD7CC}" destId="{A011131D-34A3-4569-9902-CC7C989B4C44}" srcOrd="2" destOrd="0" presId="urn:microsoft.com/office/officeart/2005/8/layout/hList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rgbClr val="0070C0"/>
        </a:solidFill>
      </dgm:spPr>
      <dgm:t>
        <a:bodyPr/>
        <a:lstStyle/>
        <a:p>
          <a:endParaRPr lang="es-MX" sz="20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rgbClr val="0070C0"/>
        </a:solidFill>
      </dgm:spPr>
      <dgm:t>
        <a:bodyPr/>
        <a:lstStyle/>
        <a:p>
          <a:endParaRPr lang="es-MX" sz="20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rgbClr val="0070C0"/>
        </a:solidFill>
      </dgm:spPr>
      <dgm:t>
        <a:bodyPr/>
        <a:lstStyle/>
        <a:p>
          <a:r>
            <a:rPr lang="es-ES" sz="2800" b="1" dirty="0"/>
            <a:t>Según su función</a:t>
          </a:r>
          <a:r>
            <a:rPr lang="es-ES" sz="2800" b="0" dirty="0"/>
            <a:t>: Líneas de datos, líneas de direcciones o líneas de control.</a:t>
          </a:r>
          <a:endParaRPr lang="es-MX" sz="2800" b="0" dirty="0"/>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4EEC466B-42AF-4B54-A206-C0DE104ACE21}">
      <dgm:prSet custT="1"/>
      <dgm:spPr>
        <a:solidFill>
          <a:srgbClr val="0070C0"/>
        </a:solidFill>
      </dgm:spPr>
      <dgm:t>
        <a:bodyPr/>
        <a:lstStyle/>
        <a:p>
          <a:endParaRPr lang="es-HN" sz="2000" dirty="0"/>
        </a:p>
      </dgm:t>
    </dgm:pt>
    <dgm:pt modelId="{52626D01-373D-4154-8203-00FC424CEB9E}" type="parTrans" cxnId="{1C4A8275-E74C-42CA-9B89-D09E8A2974B3}">
      <dgm:prSet/>
      <dgm:spPr/>
      <dgm:t>
        <a:bodyPr/>
        <a:lstStyle/>
        <a:p>
          <a:endParaRPr lang="es-HN"/>
        </a:p>
      </dgm:t>
    </dgm:pt>
    <dgm:pt modelId="{C83C2180-5996-461A-92D9-52716E1D3FFF}" type="sibTrans" cxnId="{1C4A8275-E74C-42CA-9B89-D09E8A2974B3}">
      <dgm:prSet/>
      <dgm:spPr/>
      <dgm:t>
        <a:bodyPr/>
        <a:lstStyle/>
        <a:p>
          <a:endParaRPr lang="es-HN"/>
        </a:p>
      </dgm:t>
    </dgm:pt>
    <dgm:pt modelId="{CEAA3651-A36A-4A43-B9EC-BD0724D95E18}">
      <dgm:prSet custT="1"/>
      <dgm:spPr>
        <a:solidFill>
          <a:srgbClr val="0070C0"/>
        </a:solidFill>
      </dgm:spPr>
      <dgm:t>
        <a:bodyPr/>
        <a:lstStyle/>
        <a:p>
          <a:r>
            <a:rPr lang="es-ES" sz="2800" b="1" dirty="0"/>
            <a:t>Según su uso</a:t>
          </a:r>
          <a:r>
            <a:rPr lang="es-ES" sz="2800" b="0" dirty="0"/>
            <a:t>: Líneas dedicadas o líneas multiplexadas.</a:t>
          </a:r>
          <a:endParaRPr lang="es-HN" sz="2800" b="0" dirty="0"/>
        </a:p>
      </dgm:t>
    </dgm:pt>
    <dgm:pt modelId="{191D45B6-85D7-427D-86D0-7AACD3DFA28F}" type="parTrans" cxnId="{E700530E-8B52-4E53-B7AC-9A65EDC0E4E1}">
      <dgm:prSet/>
      <dgm:spPr/>
      <dgm:t>
        <a:bodyPr/>
        <a:lstStyle/>
        <a:p>
          <a:endParaRPr lang="es-HN"/>
        </a:p>
      </dgm:t>
    </dgm:pt>
    <dgm:pt modelId="{83FB04B3-0B06-4268-B5AB-5EEC87908775}" type="sibTrans" cxnId="{E700530E-8B52-4E53-B7AC-9A65EDC0E4E1}">
      <dgm:prSet/>
      <dgm:spPr/>
      <dgm:t>
        <a:bodyPr/>
        <a:lstStyle/>
        <a:p>
          <a:endParaRPr lang="es-HN"/>
        </a:p>
      </dgm:t>
    </dgm:pt>
    <dgm:pt modelId="{E9BCED27-BCA8-451E-BC8E-CBC715440DE7}">
      <dgm:prSet custT="1"/>
      <dgm:spPr>
        <a:solidFill>
          <a:srgbClr val="0070C0"/>
        </a:solidFill>
      </dgm:spPr>
      <dgm:t>
        <a:bodyPr/>
        <a:lstStyle/>
        <a:p>
          <a:r>
            <a:rPr lang="es-ES" sz="2800" b="1" dirty="0"/>
            <a:t>Según sus características eléctricas</a:t>
          </a:r>
          <a:r>
            <a:rPr lang="es-ES" sz="2800" b="0" dirty="0"/>
            <a:t>: Líneas unidireccionales o bidireccionales.</a:t>
          </a:r>
          <a:endParaRPr lang="es-HN" sz="2800" b="0" dirty="0"/>
        </a:p>
      </dgm:t>
    </dgm:pt>
    <dgm:pt modelId="{A79EC881-1AB8-493F-8C70-3A4D01591C2B}" type="parTrans" cxnId="{88FA6D14-BFE4-40FF-9931-50CDD96B0975}">
      <dgm:prSet/>
      <dgm:spPr/>
      <dgm:t>
        <a:bodyPr/>
        <a:lstStyle/>
        <a:p>
          <a:endParaRPr lang="es-HN"/>
        </a:p>
      </dgm:t>
    </dgm:pt>
    <dgm:pt modelId="{B929729C-5247-47D2-9F18-8DB9AB469228}" type="sibTrans" cxnId="{88FA6D14-BFE4-40FF-9931-50CDD96B0975}">
      <dgm:prSet/>
      <dgm:spPr/>
      <dgm:t>
        <a:bodyPr/>
        <a:lstStyle/>
        <a:p>
          <a:endParaRPr lang="es-HN"/>
        </a:p>
      </dgm:t>
    </dgm:pt>
    <dgm:pt modelId="{1D4C0E2E-BE36-462D-B389-15B8A5930485}">
      <dgm:prSet phldrT="[Texto]" custT="1"/>
      <dgm:spPr>
        <a:solidFill>
          <a:srgbClr val="0070C0"/>
        </a:solidFill>
      </dgm:spPr>
      <dgm:t>
        <a:bodyPr/>
        <a:lstStyle/>
        <a:p>
          <a:endParaRPr lang="es-MX" sz="2800" b="0" dirty="0"/>
        </a:p>
      </dgm:t>
    </dgm:pt>
    <dgm:pt modelId="{466B1781-5249-441C-B46A-3F6068967FE2}" type="parTrans" cxnId="{4B40B3DF-D428-49E8-9A0B-F3657F566701}">
      <dgm:prSet/>
      <dgm:spPr/>
      <dgm:t>
        <a:bodyPr/>
        <a:lstStyle/>
        <a:p>
          <a:endParaRPr lang="es-HN"/>
        </a:p>
      </dgm:t>
    </dgm:pt>
    <dgm:pt modelId="{EB1D6BDF-CB7A-4D31-903C-7D826FCC1CF8}" type="sibTrans" cxnId="{4B40B3DF-D428-49E8-9A0B-F3657F566701}">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E700530E-8B52-4E53-B7AC-9A65EDC0E4E1}" srcId="{4FAA7327-8500-4697-8B47-B60AA2195093}" destId="{CEAA3651-A36A-4A43-B9EC-BD0724D95E18}" srcOrd="2" destOrd="0" parTransId="{191D45B6-85D7-427D-86D0-7AACD3DFA28F}" sibTransId="{83FB04B3-0B06-4268-B5AB-5EEC87908775}"/>
    <dgm:cxn modelId="{6EA87D10-7CE2-4BE6-8DB2-9437B0EB5CA5}" type="presOf" srcId="{1D4C0E2E-BE36-462D-B389-15B8A5930485}" destId="{160781C2-79C9-413C-83DC-EB118F34E7A5}" srcOrd="0" destOrd="0" presId="urn:microsoft.com/office/officeart/2005/8/layout/hList2#22"/>
    <dgm:cxn modelId="{88FA6D14-BFE4-40FF-9931-50CDD96B0975}" srcId="{4FAA7327-8500-4697-8B47-B60AA2195093}" destId="{E9BCED27-BCA8-451E-BC8E-CBC715440DE7}" srcOrd="3" destOrd="0" parTransId="{A79EC881-1AB8-493F-8C70-3A4D01591C2B}" sibTransId="{B929729C-5247-47D2-9F18-8DB9AB469228}"/>
    <dgm:cxn modelId="{1CBDD82C-7A56-4C94-98A1-6CD78BEFCF14}" type="presOf" srcId="{7263CAAD-2ECF-4E21-952E-0E2056E5A6CE}" destId="{160781C2-79C9-413C-83DC-EB118F34E7A5}" srcOrd="0" destOrd="5" presId="urn:microsoft.com/office/officeart/2005/8/layout/hList2#22"/>
    <dgm:cxn modelId="{2190F63B-4045-42FE-8166-C08D977F0093}" type="presOf" srcId="{4EEC466B-42AF-4B54-A206-C0DE104ACE21}" destId="{160781C2-79C9-413C-83DC-EB118F34E7A5}" srcOrd="0" destOrd="4" presId="urn:microsoft.com/office/officeart/2005/8/layout/hList2#22"/>
    <dgm:cxn modelId="{F6D86E5C-7ADF-4D54-80E8-9F43C0E53558}" srcId="{4FAA7327-8500-4697-8B47-B60AA2195093}" destId="{7263CAAD-2ECF-4E21-952E-0E2056E5A6CE}" srcOrd="5" destOrd="0" parTransId="{8A627177-8FD6-4F3A-B364-DE52161E2263}" sibTransId="{1E42FB6A-B7DA-4F62-A97D-ABCA110A53B9}"/>
    <dgm:cxn modelId="{E2AFE66E-9BF1-4E4A-9899-448C59BAEEB9}" srcId="{18A30019-27B0-4F44-A7F2-DD071D47A839}" destId="{4FAA7327-8500-4697-8B47-B60AA2195093}" srcOrd="0" destOrd="0" parTransId="{5ECE7307-7D6D-45A0-97DC-08BC046C7C0C}" sibTransId="{F471BB55-8BA3-4955-BF78-EAE0BE57EF5F}"/>
    <dgm:cxn modelId="{1C4A8275-E74C-42CA-9B89-D09E8A2974B3}" srcId="{4FAA7327-8500-4697-8B47-B60AA2195093}" destId="{4EEC466B-42AF-4B54-A206-C0DE104ACE21}" srcOrd="4" destOrd="0" parTransId="{52626D01-373D-4154-8203-00FC424CEB9E}" sibTransId="{C83C2180-5996-461A-92D9-52716E1D3FFF}"/>
    <dgm:cxn modelId="{36B85156-7FCB-4711-B903-1A27AAE9950C}" type="presOf" srcId="{4FAA7327-8500-4697-8B47-B60AA2195093}" destId="{5A2CD370-C623-401E-A8DA-9F373253C9BA}" srcOrd="0" destOrd="0" presId="urn:microsoft.com/office/officeart/2005/8/layout/hList2#22"/>
    <dgm:cxn modelId="{1FA7C77C-8FF1-4BFD-816F-41748401A384}" srcId="{4FAA7327-8500-4697-8B47-B60AA2195093}" destId="{A434CB47-FB94-4E58-A008-43FE966F2A06}" srcOrd="1" destOrd="0" parTransId="{BDCE10E7-516B-46B0-940E-FBD3C915EA71}" sibTransId="{2AEAAC84-2FF4-4277-8FE4-7F6120AA78C3}"/>
    <dgm:cxn modelId="{55E2E082-5E00-417A-8964-67D6F68D7290}" type="presOf" srcId="{18A30019-27B0-4F44-A7F2-DD071D47A839}" destId="{7C844F7D-B16B-4582-8EDC-F317EEEB5CB7}" srcOrd="0" destOrd="0" presId="urn:microsoft.com/office/officeart/2005/8/layout/hList2#22"/>
    <dgm:cxn modelId="{63D036AB-7976-4227-8854-71C1DD321D87}" type="presOf" srcId="{E9BCED27-BCA8-451E-BC8E-CBC715440DE7}" destId="{160781C2-79C9-413C-83DC-EB118F34E7A5}" srcOrd="0" destOrd="3" presId="urn:microsoft.com/office/officeart/2005/8/layout/hList2#22"/>
    <dgm:cxn modelId="{ADF3C1AE-45C7-481C-AB65-EF56C3C34083}" type="presOf" srcId="{CEAA3651-A36A-4A43-B9EC-BD0724D95E18}" destId="{160781C2-79C9-413C-83DC-EB118F34E7A5}" srcOrd="0" destOrd="2" presId="urn:microsoft.com/office/officeart/2005/8/layout/hList2#22"/>
    <dgm:cxn modelId="{01ACF6BD-7B03-4183-89E1-0AA280A6BF8B}" srcId="{4FAA7327-8500-4697-8B47-B60AA2195093}" destId="{317F1E9F-6CFE-494D-8592-2B76A3254A96}" srcOrd="6" destOrd="0" parTransId="{FA186D34-0EB6-442E-AF15-464B2C42D5FF}" sibTransId="{4F015AC9-5DF0-4B3A-A207-707A7AC786C2}"/>
    <dgm:cxn modelId="{4B40B3DF-D428-49E8-9A0B-F3657F566701}" srcId="{4FAA7327-8500-4697-8B47-B60AA2195093}" destId="{1D4C0E2E-BE36-462D-B389-15B8A5930485}" srcOrd="0" destOrd="0" parTransId="{466B1781-5249-441C-B46A-3F6068967FE2}" sibTransId="{EB1D6BDF-CB7A-4D31-903C-7D826FCC1CF8}"/>
    <dgm:cxn modelId="{5A7D81E3-D925-4B64-9A63-1C7D75B63CD0}" type="presOf" srcId="{317F1E9F-6CFE-494D-8592-2B76A3254A96}" destId="{160781C2-79C9-413C-83DC-EB118F34E7A5}" srcOrd="0" destOrd="6" presId="urn:microsoft.com/office/officeart/2005/8/layout/hList2#22"/>
    <dgm:cxn modelId="{03CA9EEE-05DC-4ADC-AE2A-8E56861C0166}" type="presOf" srcId="{A434CB47-FB94-4E58-A008-43FE966F2A06}" destId="{160781C2-79C9-413C-83DC-EB118F34E7A5}" srcOrd="0" destOrd="1"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rgbClr val="0070C0"/>
        </a:solidFill>
        <a:ln>
          <a:solidFill>
            <a:srgbClr val="002060"/>
          </a:solidFill>
        </a:ln>
      </dgm:spPr>
      <dgm:t>
        <a:bodyPr/>
        <a:lstStyle/>
        <a:p>
          <a:endParaRPr lang="es-MX" sz="1800" b="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rgbClr val="0070C0"/>
        </a:solidFill>
        <a:ln>
          <a:solidFill>
            <a:srgbClr val="002060"/>
          </a:solidFill>
        </a:ln>
      </dgm:spPr>
      <dgm:t>
        <a:bodyPr/>
        <a:lstStyle/>
        <a:p>
          <a:endParaRPr lang="es-MX" sz="1800" b="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1D4C0E2E-BE36-462D-B389-15B8A5930485}">
      <dgm:prSet phldrT="[Texto]" custT="1"/>
      <dgm:spPr>
        <a:solidFill>
          <a:srgbClr val="0070C0"/>
        </a:solidFill>
        <a:ln>
          <a:solidFill>
            <a:srgbClr val="002060"/>
          </a:solidFill>
        </a:ln>
      </dgm:spPr>
      <dgm:t>
        <a:bodyPr/>
        <a:lstStyle/>
        <a:p>
          <a:r>
            <a:rPr lang="es-ES" sz="1800" b="1" dirty="0"/>
            <a:t>Nivel físico:</a:t>
          </a:r>
          <a:r>
            <a:rPr lang="es-ES" sz="1800" b="0" dirty="0"/>
            <a:t> Capacidad de conexión (número máximo de dispositivos que pueden conectarse al bus), longitud máxima del bus, soporte físico, niveles de tensión, frecuencia de funcionamiento, </a:t>
          </a:r>
          <a:r>
            <a:rPr lang="pt-BR" sz="1800" b="0" dirty="0"/>
            <a:t>tipo de conectores, etc.</a:t>
          </a:r>
          <a:endParaRPr lang="es-MX" sz="1800" b="0" dirty="0"/>
        </a:p>
      </dgm:t>
    </dgm:pt>
    <dgm:pt modelId="{466B1781-5249-441C-B46A-3F6068967FE2}" type="parTrans" cxnId="{4B40B3DF-D428-49E8-9A0B-F3657F566701}">
      <dgm:prSet/>
      <dgm:spPr/>
      <dgm:t>
        <a:bodyPr/>
        <a:lstStyle/>
        <a:p>
          <a:endParaRPr lang="es-HN"/>
        </a:p>
      </dgm:t>
    </dgm:pt>
    <dgm:pt modelId="{EB1D6BDF-CB7A-4D31-903C-7D826FCC1CF8}" type="sibTrans" cxnId="{4B40B3DF-D428-49E8-9A0B-F3657F566701}">
      <dgm:prSet/>
      <dgm:spPr/>
      <dgm:t>
        <a:bodyPr/>
        <a:lstStyle/>
        <a:p>
          <a:endParaRPr lang="es-HN"/>
        </a:p>
      </dgm:t>
    </dgm:pt>
    <dgm:pt modelId="{CE40D154-7A1B-4076-AA5E-B8A6564B94B7}">
      <dgm:prSet custT="1"/>
      <dgm:spPr>
        <a:solidFill>
          <a:srgbClr val="0070C0"/>
        </a:solidFill>
        <a:ln>
          <a:solidFill>
            <a:srgbClr val="002060"/>
          </a:solidFill>
        </a:ln>
      </dgm:spPr>
      <dgm:t>
        <a:bodyPr/>
        <a:lstStyle/>
        <a:p>
          <a:r>
            <a:rPr lang="es-ES" sz="1800" b="1" dirty="0"/>
            <a:t>Líneas: </a:t>
          </a:r>
          <a:r>
            <a:rPr lang="es-ES" sz="1800" b="0" dirty="0"/>
            <a:t>Ancho del bus (número total de líneas), ancho de datos, líneas unidireccionales o bidirecci</a:t>
          </a:r>
          <a:r>
            <a:rPr lang="es-HN" sz="1800" b="0" dirty="0"/>
            <a:t>onales, etc.</a:t>
          </a:r>
        </a:p>
      </dgm:t>
    </dgm:pt>
    <dgm:pt modelId="{023698C4-2F7E-44E7-ABE7-A5042BC03D04}" type="parTrans" cxnId="{175A92D9-DEE4-41D9-BC0A-EA5AB50374D0}">
      <dgm:prSet/>
      <dgm:spPr/>
      <dgm:t>
        <a:bodyPr/>
        <a:lstStyle/>
        <a:p>
          <a:endParaRPr lang="es-HN"/>
        </a:p>
      </dgm:t>
    </dgm:pt>
    <dgm:pt modelId="{D0B5F59C-DA9D-4344-9828-92C78610156F}" type="sibTrans" cxnId="{175A92D9-DEE4-41D9-BC0A-EA5AB50374D0}">
      <dgm:prSet/>
      <dgm:spPr/>
      <dgm:t>
        <a:bodyPr/>
        <a:lstStyle/>
        <a:p>
          <a:endParaRPr lang="es-HN"/>
        </a:p>
      </dgm:t>
    </dgm:pt>
    <dgm:pt modelId="{7BD1C0DD-9018-45CA-AAB6-9C3DF3C4EE66}">
      <dgm:prSet custT="1"/>
      <dgm:spPr>
        <a:solidFill>
          <a:srgbClr val="0070C0"/>
        </a:solidFill>
        <a:ln>
          <a:solidFill>
            <a:srgbClr val="002060"/>
          </a:solidFill>
        </a:ln>
      </dgm:spPr>
      <dgm:t>
        <a:bodyPr/>
        <a:lstStyle/>
        <a:p>
          <a:r>
            <a:rPr lang="es-HN" sz="1800" b="1" dirty="0"/>
            <a:t>Modo de operación: </a:t>
          </a:r>
          <a:r>
            <a:rPr lang="es-HN" sz="1800" b="1" u="sng" dirty="0"/>
            <a:t>Protocolos de transferencia </a:t>
          </a:r>
          <a:r>
            <a:rPr lang="es-HN" sz="1800" b="0" dirty="0"/>
            <a:t>(que determinen el tipo de comunicación que se </a:t>
          </a:r>
          <a:r>
            <a:rPr lang="es-ES" sz="1800" b="0" dirty="0"/>
            <a:t>establece entre los dispositivos conectados al bus),</a:t>
          </a:r>
          <a:r>
            <a:rPr lang="es-ES" sz="1800" b="1" u="sng" dirty="0"/>
            <a:t> Protocolos de sincronización </a:t>
          </a:r>
          <a:r>
            <a:rPr lang="es-ES" sz="1800" b="0" dirty="0"/>
            <a:t>(que determinen el inicio y el fin de cada transferencia de información) y de </a:t>
          </a:r>
          <a:r>
            <a:rPr lang="es-ES" sz="1800" b="1" u="sng" dirty="0"/>
            <a:t>Protocolos de arbitraje </a:t>
          </a:r>
          <a:r>
            <a:rPr lang="es-ES" sz="1800" b="0" dirty="0"/>
            <a:t>(que controlan el acceso al bus </a:t>
          </a:r>
          <a:r>
            <a:rPr lang="es-HN" sz="1800" b="0" dirty="0"/>
            <a:t>cuando más de un dispositivo puede actuar como maestro).</a:t>
          </a:r>
        </a:p>
      </dgm:t>
    </dgm:pt>
    <dgm:pt modelId="{06133A08-927C-4D1A-A87D-686EAFF88C3B}" type="parTrans" cxnId="{2902B7A1-6181-4194-AD0F-08C4E36332F9}">
      <dgm:prSet/>
      <dgm:spPr/>
      <dgm:t>
        <a:bodyPr/>
        <a:lstStyle/>
        <a:p>
          <a:endParaRPr lang="es-HN"/>
        </a:p>
      </dgm:t>
    </dgm:pt>
    <dgm:pt modelId="{0A2DE182-DD23-493E-B0EA-6A7B85842006}" type="sibTrans" cxnId="{2902B7A1-6181-4194-AD0F-08C4E36332F9}">
      <dgm:prSet/>
      <dgm:spPr/>
      <dgm:t>
        <a:bodyPr/>
        <a:lstStyle/>
        <a:p>
          <a:endParaRPr lang="es-HN"/>
        </a:p>
      </dgm:t>
    </dgm:pt>
    <dgm:pt modelId="{98237722-C4EE-4912-8835-8A1C71EC9CDE}">
      <dgm:prSet custT="1"/>
      <dgm:spPr>
        <a:solidFill>
          <a:srgbClr val="0070C0"/>
        </a:solidFill>
        <a:ln>
          <a:solidFill>
            <a:srgbClr val="002060"/>
          </a:solidFill>
        </a:ln>
      </dgm:spPr>
      <dgm:t>
        <a:bodyPr/>
        <a:lstStyle/>
        <a:p>
          <a:endParaRPr lang="es-HN" sz="1800" b="0" dirty="0"/>
        </a:p>
      </dgm:t>
    </dgm:pt>
    <dgm:pt modelId="{8DED7F11-4CA4-4585-A6E4-332645AAF103}" type="parTrans" cxnId="{47D15C04-8170-4D1B-B00C-B9056BA62289}">
      <dgm:prSet/>
      <dgm:spPr/>
      <dgm:t>
        <a:bodyPr/>
        <a:lstStyle/>
        <a:p>
          <a:endParaRPr lang="es-HN"/>
        </a:p>
      </dgm:t>
    </dgm:pt>
    <dgm:pt modelId="{4E6583FD-FD09-454D-8D2C-2DD93F8F8650}" type="sibTrans" cxnId="{47D15C04-8170-4D1B-B00C-B9056BA62289}">
      <dgm:prSet/>
      <dgm:spPr/>
      <dgm:t>
        <a:bodyPr/>
        <a:lstStyle/>
        <a:p>
          <a:endParaRPr lang="es-HN"/>
        </a:p>
      </dgm:t>
    </dgm:pt>
    <dgm:pt modelId="{C673F382-4218-4480-9C6D-B1E9E7DF8193}">
      <dgm:prSet custT="1"/>
      <dgm:spPr>
        <a:solidFill>
          <a:srgbClr val="0070C0"/>
        </a:solidFill>
        <a:ln>
          <a:solidFill>
            <a:srgbClr val="002060"/>
          </a:solidFill>
        </a:ln>
      </dgm:spPr>
      <dgm:t>
        <a:bodyPr/>
        <a:lstStyle/>
        <a:p>
          <a:endParaRPr lang="es-HN" sz="1800" b="0" dirty="0"/>
        </a:p>
      </dgm:t>
    </dgm:pt>
    <dgm:pt modelId="{E6E2ABE4-F33C-48CA-BF10-235D5578C1ED}" type="parTrans" cxnId="{5DEDA15E-E812-4D81-B91D-F23C774565B8}">
      <dgm:prSet/>
      <dgm:spPr/>
      <dgm:t>
        <a:bodyPr/>
        <a:lstStyle/>
        <a:p>
          <a:endParaRPr lang="es-HN"/>
        </a:p>
      </dgm:t>
    </dgm:pt>
    <dgm:pt modelId="{9C63CB07-2AB2-425D-9408-C72E32615218}" type="sibTrans" cxnId="{5DEDA15E-E812-4D81-B91D-F23C774565B8}">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2000" r="-12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47D15C04-8170-4D1B-B00C-B9056BA62289}" srcId="{4FAA7327-8500-4697-8B47-B60AA2195093}" destId="{98237722-C4EE-4912-8835-8A1C71EC9CDE}" srcOrd="1" destOrd="0" parTransId="{8DED7F11-4CA4-4585-A6E4-332645AAF103}" sibTransId="{4E6583FD-FD09-454D-8D2C-2DD93F8F8650}"/>
    <dgm:cxn modelId="{B42EF70E-C4EC-4FB5-A923-0430C806DA99}" type="presOf" srcId="{98237722-C4EE-4912-8835-8A1C71EC9CDE}" destId="{160781C2-79C9-413C-83DC-EB118F34E7A5}" srcOrd="0" destOrd="1" presId="urn:microsoft.com/office/officeart/2005/8/layout/hList2#22"/>
    <dgm:cxn modelId="{6EA87D10-7CE2-4BE6-8DB2-9437B0EB5CA5}" type="presOf" srcId="{1D4C0E2E-BE36-462D-B389-15B8A5930485}" destId="{160781C2-79C9-413C-83DC-EB118F34E7A5}" srcOrd="0" destOrd="0" presId="urn:microsoft.com/office/officeart/2005/8/layout/hList2#22"/>
    <dgm:cxn modelId="{1CBDD82C-7A56-4C94-98A1-6CD78BEFCF14}" type="presOf" srcId="{7263CAAD-2ECF-4E21-952E-0E2056E5A6CE}" destId="{160781C2-79C9-413C-83DC-EB118F34E7A5}" srcOrd="0" destOrd="5" presId="urn:microsoft.com/office/officeart/2005/8/layout/hList2#22"/>
    <dgm:cxn modelId="{F6D86E5C-7ADF-4D54-80E8-9F43C0E53558}" srcId="{4FAA7327-8500-4697-8B47-B60AA2195093}" destId="{7263CAAD-2ECF-4E21-952E-0E2056E5A6CE}" srcOrd="5" destOrd="0" parTransId="{8A627177-8FD6-4F3A-B364-DE52161E2263}" sibTransId="{1E42FB6A-B7DA-4F62-A97D-ABCA110A53B9}"/>
    <dgm:cxn modelId="{D36E0F5E-48EE-4E96-9FCD-6C931A844FF0}" type="presOf" srcId="{CE40D154-7A1B-4076-AA5E-B8A6564B94B7}" destId="{160781C2-79C9-413C-83DC-EB118F34E7A5}" srcOrd="0" destOrd="2" presId="urn:microsoft.com/office/officeart/2005/8/layout/hList2#22"/>
    <dgm:cxn modelId="{5DEDA15E-E812-4D81-B91D-F23C774565B8}" srcId="{4FAA7327-8500-4697-8B47-B60AA2195093}" destId="{C673F382-4218-4480-9C6D-B1E9E7DF8193}" srcOrd="3" destOrd="0" parTransId="{E6E2ABE4-F33C-48CA-BF10-235D5578C1ED}" sibTransId="{9C63CB07-2AB2-425D-9408-C72E32615218}"/>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55E2E082-5E00-417A-8964-67D6F68D7290}" type="presOf" srcId="{18A30019-27B0-4F44-A7F2-DD071D47A839}" destId="{7C844F7D-B16B-4582-8EDC-F317EEEB5CB7}" srcOrd="0" destOrd="0" presId="urn:microsoft.com/office/officeart/2005/8/layout/hList2#22"/>
    <dgm:cxn modelId="{BEC62693-490D-489E-A61A-52EA167FE751}" type="presOf" srcId="{C673F382-4218-4480-9C6D-B1E9E7DF8193}" destId="{160781C2-79C9-413C-83DC-EB118F34E7A5}" srcOrd="0" destOrd="3" presId="urn:microsoft.com/office/officeart/2005/8/layout/hList2#22"/>
    <dgm:cxn modelId="{2902B7A1-6181-4194-AD0F-08C4E36332F9}" srcId="{4FAA7327-8500-4697-8B47-B60AA2195093}" destId="{7BD1C0DD-9018-45CA-AAB6-9C3DF3C4EE66}" srcOrd="4" destOrd="0" parTransId="{06133A08-927C-4D1A-A87D-686EAFF88C3B}" sibTransId="{0A2DE182-DD23-493E-B0EA-6A7B85842006}"/>
    <dgm:cxn modelId="{01ACF6BD-7B03-4183-89E1-0AA280A6BF8B}" srcId="{4FAA7327-8500-4697-8B47-B60AA2195093}" destId="{317F1E9F-6CFE-494D-8592-2B76A3254A96}" srcOrd="6" destOrd="0" parTransId="{FA186D34-0EB6-442E-AF15-464B2C42D5FF}" sibTransId="{4F015AC9-5DF0-4B3A-A207-707A7AC786C2}"/>
    <dgm:cxn modelId="{081785D3-A655-450E-8569-F420655AB812}" type="presOf" srcId="{7BD1C0DD-9018-45CA-AAB6-9C3DF3C4EE66}" destId="{160781C2-79C9-413C-83DC-EB118F34E7A5}" srcOrd="0" destOrd="4" presId="urn:microsoft.com/office/officeart/2005/8/layout/hList2#22"/>
    <dgm:cxn modelId="{175A92D9-DEE4-41D9-BC0A-EA5AB50374D0}" srcId="{4FAA7327-8500-4697-8B47-B60AA2195093}" destId="{CE40D154-7A1B-4076-AA5E-B8A6564B94B7}" srcOrd="2" destOrd="0" parTransId="{023698C4-2F7E-44E7-ABE7-A5042BC03D04}" sibTransId="{D0B5F59C-DA9D-4344-9828-92C78610156F}"/>
    <dgm:cxn modelId="{4B40B3DF-D428-49E8-9A0B-F3657F566701}" srcId="{4FAA7327-8500-4697-8B47-B60AA2195093}" destId="{1D4C0E2E-BE36-462D-B389-15B8A5930485}" srcOrd="0" destOrd="0" parTransId="{466B1781-5249-441C-B46A-3F6068967FE2}" sibTransId="{EB1D6BDF-CB7A-4D31-903C-7D826FCC1CF8}"/>
    <dgm:cxn modelId="{5A7D81E3-D925-4B64-9A63-1C7D75B63CD0}" type="presOf" srcId="{317F1E9F-6CFE-494D-8592-2B76A3254A96}" destId="{160781C2-79C9-413C-83DC-EB118F34E7A5}" srcOrd="0" destOrd="6"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3B768B-5BC1-44A0-93C6-3879AEE88726}" type="doc">
      <dgm:prSet loTypeId="urn:microsoft.com/office/officeart/2005/8/layout/hList2#7" loCatId="list" qsTypeId="urn:microsoft.com/office/officeart/2005/8/quickstyle/simple5" qsCatId="simple" csTypeId="urn:microsoft.com/office/officeart/2005/8/colors/accent1_2" csCatId="accent1" phldr="1"/>
      <dgm:spPr/>
      <dgm:t>
        <a:bodyPr/>
        <a:lstStyle/>
        <a:p>
          <a:endParaRPr lang="es-MX"/>
        </a:p>
      </dgm:t>
    </dgm:pt>
    <dgm:pt modelId="{B75C3058-314E-4F26-B331-04C6CA264B07}">
      <dgm:prSet phldrT="[Texto]"/>
      <dgm:spPr/>
      <dgm:t>
        <a:bodyPr/>
        <a:lstStyle/>
        <a:p>
          <a:endParaRPr lang="es-MX" dirty="0"/>
        </a:p>
        <a:p>
          <a:endParaRPr lang="es-MX" dirty="0"/>
        </a:p>
      </dgm:t>
    </dgm:pt>
    <dgm:pt modelId="{C8CF6D5B-99A0-48FE-8431-749E032D7C64}" type="parTrans" cxnId="{8805594B-1DF1-401D-A410-5849C607EB7E}">
      <dgm:prSet/>
      <dgm:spPr/>
      <dgm:t>
        <a:bodyPr/>
        <a:lstStyle/>
        <a:p>
          <a:endParaRPr lang="es-MX"/>
        </a:p>
      </dgm:t>
    </dgm:pt>
    <dgm:pt modelId="{52380585-8059-4E10-AE9C-9471A8EB0088}" type="sibTrans" cxnId="{8805594B-1DF1-401D-A410-5849C607EB7E}">
      <dgm:prSet/>
      <dgm:spPr/>
      <dgm:t>
        <a:bodyPr/>
        <a:lstStyle/>
        <a:p>
          <a:endParaRPr lang="es-MX"/>
        </a:p>
      </dgm:t>
    </dgm:pt>
    <dgm:pt modelId="{59033C9A-4736-4819-A9FC-60FA52962587}">
      <dgm:prSet phldrT="[Texto]" custT="1"/>
      <dgm:spPr>
        <a:solidFill>
          <a:schemeClr val="tx2">
            <a:lumMod val="50000"/>
          </a:schemeClr>
        </a:solidFill>
      </dgm:spPr>
      <dgm:t>
        <a:bodyPr/>
        <a:lstStyle/>
        <a:p>
          <a:r>
            <a:rPr lang="es-MX" sz="2400" dirty="0">
              <a:solidFill>
                <a:schemeClr val="bg1"/>
              </a:solidFill>
            </a:rPr>
            <a:t>El bus puede ser usado para transmitir cualquier numero de bits menor que su capacidad.</a:t>
          </a:r>
        </a:p>
      </dgm:t>
    </dgm:pt>
    <dgm:pt modelId="{E5936C45-5635-41B9-A794-6DC19283F70E}" type="parTrans" cxnId="{D6EF379A-1B56-4D29-8C94-08AD2E0E293F}">
      <dgm:prSet/>
      <dgm:spPr/>
      <dgm:t>
        <a:bodyPr/>
        <a:lstStyle/>
        <a:p>
          <a:endParaRPr lang="es-MX"/>
        </a:p>
      </dgm:t>
    </dgm:pt>
    <dgm:pt modelId="{6FAEE863-4A2C-4588-852E-F91259FF65CD}" type="sibTrans" cxnId="{D6EF379A-1B56-4D29-8C94-08AD2E0E293F}">
      <dgm:prSet/>
      <dgm:spPr/>
      <dgm:t>
        <a:bodyPr/>
        <a:lstStyle/>
        <a:p>
          <a:endParaRPr lang="es-MX"/>
        </a:p>
      </dgm:t>
    </dgm:pt>
    <dgm:pt modelId="{16168035-698F-41A9-8373-ADA8C74E43AD}">
      <dgm:prSet phldrT="[Texto]" custT="1"/>
      <dgm:spPr>
        <a:solidFill>
          <a:schemeClr val="tx2">
            <a:lumMod val="50000"/>
          </a:schemeClr>
        </a:solidFill>
      </dgm:spPr>
      <dgm:t>
        <a:bodyPr/>
        <a:lstStyle/>
        <a:p>
          <a:endParaRPr lang="es-MX" sz="2400" dirty="0">
            <a:solidFill>
              <a:schemeClr val="bg1"/>
            </a:solidFill>
          </a:endParaRPr>
        </a:p>
      </dgm:t>
    </dgm:pt>
    <dgm:pt modelId="{22E89771-172E-48A2-8D92-645C2B68B30F}" type="parTrans" cxnId="{D2937E39-CDFF-475E-A50C-E66E2AD8434C}">
      <dgm:prSet/>
      <dgm:spPr/>
      <dgm:t>
        <a:bodyPr/>
        <a:lstStyle/>
        <a:p>
          <a:endParaRPr lang="es-HN"/>
        </a:p>
      </dgm:t>
    </dgm:pt>
    <dgm:pt modelId="{BCE34124-C3DB-4F78-838D-1DCF26E6F445}" type="sibTrans" cxnId="{D2937E39-CDFF-475E-A50C-E66E2AD8434C}">
      <dgm:prSet/>
      <dgm:spPr/>
      <dgm:t>
        <a:bodyPr/>
        <a:lstStyle/>
        <a:p>
          <a:endParaRPr lang="es-HN"/>
        </a:p>
      </dgm:t>
    </dgm:pt>
    <dgm:pt modelId="{85AF661C-D4A5-4A19-9F4B-A3DEB3DD4A6C}">
      <dgm:prSet phldrT="[Texto]" custT="1"/>
      <dgm:spPr>
        <a:solidFill>
          <a:schemeClr val="tx2">
            <a:lumMod val="50000"/>
          </a:schemeClr>
        </a:solidFill>
      </dgm:spPr>
      <dgm:t>
        <a:bodyPr/>
        <a:lstStyle/>
        <a:p>
          <a:r>
            <a:rPr lang="es-MX" sz="2400" dirty="0">
              <a:solidFill>
                <a:schemeClr val="bg1"/>
              </a:solidFill>
            </a:rPr>
            <a:t>Es decir, un bus de 32 bits puede ser utilizado para transmitir 8, 16 o 32 bits al mismo tiempo.   </a:t>
          </a:r>
        </a:p>
      </dgm:t>
    </dgm:pt>
    <dgm:pt modelId="{C7B6A464-982D-49E5-8CC0-3B8C0A40E68B}" type="parTrans" cxnId="{BDE3CE92-6277-4C45-8076-E3E5238D31D1}">
      <dgm:prSet/>
      <dgm:spPr/>
      <dgm:t>
        <a:bodyPr/>
        <a:lstStyle/>
        <a:p>
          <a:endParaRPr lang="es-HN"/>
        </a:p>
      </dgm:t>
    </dgm:pt>
    <dgm:pt modelId="{66249A10-716E-4823-8B06-3AF1D3F23E91}" type="sibTrans" cxnId="{BDE3CE92-6277-4C45-8076-E3E5238D31D1}">
      <dgm:prSet/>
      <dgm:spPr/>
      <dgm:t>
        <a:bodyPr/>
        <a:lstStyle/>
        <a:p>
          <a:endParaRPr lang="es-HN"/>
        </a:p>
      </dgm:t>
    </dgm:pt>
    <dgm:pt modelId="{86F07327-1291-4EB3-BE66-5DFB94F08D50}">
      <dgm:prSet phldrT="[Texto]" custT="1"/>
      <dgm:spPr>
        <a:solidFill>
          <a:schemeClr val="tx2">
            <a:lumMod val="50000"/>
          </a:schemeClr>
        </a:solidFill>
      </dgm:spPr>
      <dgm:t>
        <a:bodyPr/>
        <a:lstStyle/>
        <a:p>
          <a:r>
            <a:rPr lang="es-ES" sz="2400" dirty="0">
              <a:solidFill>
                <a:schemeClr val="bg1"/>
              </a:solidFill>
            </a:rPr>
            <a:t>La cantidad de líneas del bus de datos es conocida con el nombre de ancho del bus.</a:t>
          </a:r>
          <a:endParaRPr lang="es-MX" sz="2400" dirty="0">
            <a:solidFill>
              <a:schemeClr val="bg1"/>
            </a:solidFill>
          </a:endParaRPr>
        </a:p>
      </dgm:t>
    </dgm:pt>
    <dgm:pt modelId="{0D54009A-54B2-4FAF-BCEB-EEB9817C142F}" type="parTrans" cxnId="{DADBC358-5B82-49D6-9E0A-B53037BB5D91}">
      <dgm:prSet/>
      <dgm:spPr/>
      <dgm:t>
        <a:bodyPr/>
        <a:lstStyle/>
        <a:p>
          <a:endParaRPr lang="es-HN"/>
        </a:p>
      </dgm:t>
    </dgm:pt>
    <dgm:pt modelId="{2DD9958D-5A6D-4A52-B3C9-CE62042B8CAB}" type="sibTrans" cxnId="{DADBC358-5B82-49D6-9E0A-B53037BB5D91}">
      <dgm:prSet/>
      <dgm:spPr/>
      <dgm:t>
        <a:bodyPr/>
        <a:lstStyle/>
        <a:p>
          <a:endParaRPr lang="es-HN"/>
        </a:p>
      </dgm:t>
    </dgm:pt>
    <dgm:pt modelId="{DC788465-47AA-4DA7-AB32-7DF45BE344C7}" type="pres">
      <dgm:prSet presAssocID="{4B3B768B-5BC1-44A0-93C6-3879AEE88726}" presName="linearFlow" presStyleCnt="0">
        <dgm:presLayoutVars>
          <dgm:dir/>
          <dgm:animLvl val="lvl"/>
          <dgm:resizeHandles/>
        </dgm:presLayoutVars>
      </dgm:prSet>
      <dgm:spPr/>
    </dgm:pt>
    <dgm:pt modelId="{D63A5100-51BC-48D5-8A04-977F8C658D21}" type="pres">
      <dgm:prSet presAssocID="{B75C3058-314E-4F26-B331-04C6CA264B07}" presName="compositeNode" presStyleCnt="0">
        <dgm:presLayoutVars>
          <dgm:bulletEnabled val="1"/>
        </dgm:presLayoutVars>
      </dgm:prSet>
      <dgm:spPr/>
    </dgm:pt>
    <dgm:pt modelId="{1942D7E8-6CA1-4061-ADD6-9F0787CEF5E2}" type="pres">
      <dgm:prSet presAssocID="{B75C3058-314E-4F26-B331-04C6CA264B07}"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0FA07A68-6BAE-43C6-AD8A-6FFCA7C75223}" type="pres">
      <dgm:prSet presAssocID="{B75C3058-314E-4F26-B331-04C6CA264B07}" presName="childNode" presStyleLbl="node1" presStyleIdx="0" presStyleCnt="1">
        <dgm:presLayoutVars>
          <dgm:bulletEnabled val="1"/>
        </dgm:presLayoutVars>
      </dgm:prSet>
      <dgm:spPr/>
    </dgm:pt>
    <dgm:pt modelId="{78AFCD85-EEE2-45E5-BD9A-491C21718411}" type="pres">
      <dgm:prSet presAssocID="{B75C3058-314E-4F26-B331-04C6CA264B07}" presName="parentNode" presStyleLbl="revTx" presStyleIdx="0" presStyleCnt="1">
        <dgm:presLayoutVars>
          <dgm:chMax val="0"/>
          <dgm:bulletEnabled val="1"/>
        </dgm:presLayoutVars>
      </dgm:prSet>
      <dgm:spPr/>
    </dgm:pt>
  </dgm:ptLst>
  <dgm:cxnLst>
    <dgm:cxn modelId="{969EE229-AE6D-4C42-B710-5BB6FFB9FB19}" type="presOf" srcId="{85AF661C-D4A5-4A19-9F4B-A3DEB3DD4A6C}" destId="{0FA07A68-6BAE-43C6-AD8A-6FFCA7C75223}" srcOrd="0" destOrd="2" presId="urn:microsoft.com/office/officeart/2005/8/layout/hList2#7"/>
    <dgm:cxn modelId="{D2937E39-CDFF-475E-A50C-E66E2AD8434C}" srcId="{B75C3058-314E-4F26-B331-04C6CA264B07}" destId="{16168035-698F-41A9-8373-ADA8C74E43AD}" srcOrd="3" destOrd="0" parTransId="{22E89771-172E-48A2-8D92-645C2B68B30F}" sibTransId="{BCE34124-C3DB-4F78-838D-1DCF26E6F445}"/>
    <dgm:cxn modelId="{52F57D3A-F62C-40E1-95D8-8DD3D12F8791}" type="presOf" srcId="{B75C3058-314E-4F26-B331-04C6CA264B07}" destId="{78AFCD85-EEE2-45E5-BD9A-491C21718411}" srcOrd="0" destOrd="0" presId="urn:microsoft.com/office/officeart/2005/8/layout/hList2#7"/>
    <dgm:cxn modelId="{8805594B-1DF1-401D-A410-5849C607EB7E}" srcId="{4B3B768B-5BC1-44A0-93C6-3879AEE88726}" destId="{B75C3058-314E-4F26-B331-04C6CA264B07}" srcOrd="0" destOrd="0" parTransId="{C8CF6D5B-99A0-48FE-8431-749E032D7C64}" sibTransId="{52380585-8059-4E10-AE9C-9471A8EB0088}"/>
    <dgm:cxn modelId="{DADBC358-5B82-49D6-9E0A-B53037BB5D91}" srcId="{B75C3058-314E-4F26-B331-04C6CA264B07}" destId="{86F07327-1291-4EB3-BE66-5DFB94F08D50}" srcOrd="0" destOrd="0" parTransId="{0D54009A-54B2-4FAF-BCEB-EEB9817C142F}" sibTransId="{2DD9958D-5A6D-4A52-B3C9-CE62042B8CAB}"/>
    <dgm:cxn modelId="{BDE3CE92-6277-4C45-8076-E3E5238D31D1}" srcId="{B75C3058-314E-4F26-B331-04C6CA264B07}" destId="{85AF661C-D4A5-4A19-9F4B-A3DEB3DD4A6C}" srcOrd="2" destOrd="0" parTransId="{C7B6A464-982D-49E5-8CC0-3B8C0A40E68B}" sibTransId="{66249A10-716E-4823-8B06-3AF1D3F23E91}"/>
    <dgm:cxn modelId="{D6EF379A-1B56-4D29-8C94-08AD2E0E293F}" srcId="{B75C3058-314E-4F26-B331-04C6CA264B07}" destId="{59033C9A-4736-4819-A9FC-60FA52962587}" srcOrd="1" destOrd="0" parTransId="{E5936C45-5635-41B9-A794-6DC19283F70E}" sibTransId="{6FAEE863-4A2C-4588-852E-F91259FF65CD}"/>
    <dgm:cxn modelId="{51A1BE9D-15DF-4FC0-8043-BA67787B6400}" type="presOf" srcId="{86F07327-1291-4EB3-BE66-5DFB94F08D50}" destId="{0FA07A68-6BAE-43C6-AD8A-6FFCA7C75223}" srcOrd="0" destOrd="0" presId="urn:microsoft.com/office/officeart/2005/8/layout/hList2#7"/>
    <dgm:cxn modelId="{F9E7B4AF-992C-44D6-B4AE-719A610011E8}" type="presOf" srcId="{4B3B768B-5BC1-44A0-93C6-3879AEE88726}" destId="{DC788465-47AA-4DA7-AB32-7DF45BE344C7}" srcOrd="0" destOrd="0" presId="urn:microsoft.com/office/officeart/2005/8/layout/hList2#7"/>
    <dgm:cxn modelId="{5431DFDD-014D-4CBE-B312-E7F9DDEE672F}" type="presOf" srcId="{16168035-698F-41A9-8373-ADA8C74E43AD}" destId="{0FA07A68-6BAE-43C6-AD8A-6FFCA7C75223}" srcOrd="0" destOrd="3" presId="urn:microsoft.com/office/officeart/2005/8/layout/hList2#7"/>
    <dgm:cxn modelId="{3041E1E6-6691-454A-9ACA-51404B85D233}" type="presOf" srcId="{59033C9A-4736-4819-A9FC-60FA52962587}" destId="{0FA07A68-6BAE-43C6-AD8A-6FFCA7C75223}" srcOrd="0" destOrd="1" presId="urn:microsoft.com/office/officeart/2005/8/layout/hList2#7"/>
    <dgm:cxn modelId="{E480F5F1-1C22-464C-922E-AADE1952EC13}" type="presParOf" srcId="{DC788465-47AA-4DA7-AB32-7DF45BE344C7}" destId="{D63A5100-51BC-48D5-8A04-977F8C658D21}" srcOrd="0" destOrd="0" presId="urn:microsoft.com/office/officeart/2005/8/layout/hList2#7"/>
    <dgm:cxn modelId="{71071D54-42E4-473C-8904-DE3CC3E2ED4D}" type="presParOf" srcId="{D63A5100-51BC-48D5-8A04-977F8C658D21}" destId="{1942D7E8-6CA1-4061-ADD6-9F0787CEF5E2}" srcOrd="0" destOrd="0" presId="urn:microsoft.com/office/officeart/2005/8/layout/hList2#7"/>
    <dgm:cxn modelId="{5B24C49F-8C60-46F6-9647-15B6CFBD811B}" type="presParOf" srcId="{D63A5100-51BC-48D5-8A04-977F8C658D21}" destId="{0FA07A68-6BAE-43C6-AD8A-6FFCA7C75223}" srcOrd="1" destOrd="0" presId="urn:microsoft.com/office/officeart/2005/8/layout/hList2#7"/>
    <dgm:cxn modelId="{C3B77691-68CD-4316-AB86-4362C28D2AD3}" type="presParOf" srcId="{D63A5100-51BC-48D5-8A04-977F8C658D21}" destId="{78AFCD85-EEE2-45E5-BD9A-491C21718411}" srcOrd="2" destOrd="0" presId="urn:microsoft.com/office/officeart/2005/8/layout/hList2#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F84FA23-AF84-49FA-B9CA-B547DE01DE44}"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s-HN"/>
        </a:p>
      </dgm:t>
    </dgm:pt>
    <dgm:pt modelId="{58E8F725-54AB-4DF7-9362-44A6061EED7F}">
      <dgm:prSet phldrT="[Texto]" custT="1"/>
      <dgm:spPr/>
      <dgm:t>
        <a:bodyPr/>
        <a:lstStyle/>
        <a:p>
          <a:r>
            <a:rPr lang="es-ES" sz="2800" dirty="0"/>
            <a:t>Operación</a:t>
          </a:r>
          <a:endParaRPr lang="es-HN" sz="2800" dirty="0"/>
        </a:p>
      </dgm:t>
    </dgm:pt>
    <dgm:pt modelId="{ABBAFF7E-558A-49EA-9369-B033655D0D2B}" type="parTrans" cxnId="{0F396DE9-F132-4B45-B19B-DE2A513FFF24}">
      <dgm:prSet/>
      <dgm:spPr/>
      <dgm:t>
        <a:bodyPr/>
        <a:lstStyle/>
        <a:p>
          <a:endParaRPr lang="es-HN"/>
        </a:p>
      </dgm:t>
    </dgm:pt>
    <dgm:pt modelId="{38DE02E1-5C98-4707-AA0E-BFB40E815ACA}" type="sibTrans" cxnId="{0F396DE9-F132-4B45-B19B-DE2A513FFF24}">
      <dgm:prSet/>
      <dgm:spPr/>
      <dgm:t>
        <a:bodyPr/>
        <a:lstStyle/>
        <a:p>
          <a:endParaRPr lang="es-HN"/>
        </a:p>
      </dgm:t>
    </dgm:pt>
    <dgm:pt modelId="{4C699E18-8D53-4906-B5E1-31738DB87A7E}">
      <dgm:prSet phldrT="[Texto]" custT="1"/>
      <dgm:spPr/>
      <dgm:t>
        <a:bodyPr/>
        <a:lstStyle/>
        <a:p>
          <a:r>
            <a:rPr lang="es-ES" sz="2800" dirty="0"/>
            <a:t>Sincronismo</a:t>
          </a:r>
          <a:endParaRPr lang="es-HN" sz="2800" dirty="0"/>
        </a:p>
      </dgm:t>
    </dgm:pt>
    <dgm:pt modelId="{79AFCDE7-92F3-49E3-877B-8205854A37B4}" type="parTrans" cxnId="{2C1E0233-5B27-4018-8F39-8531E5697408}">
      <dgm:prSet/>
      <dgm:spPr/>
      <dgm:t>
        <a:bodyPr/>
        <a:lstStyle/>
        <a:p>
          <a:endParaRPr lang="es-HN"/>
        </a:p>
      </dgm:t>
    </dgm:pt>
    <dgm:pt modelId="{25C60D35-2BC5-4688-AA40-94FE3761A99A}" type="sibTrans" cxnId="{2C1E0233-5B27-4018-8F39-8531E5697408}">
      <dgm:prSet/>
      <dgm:spPr/>
      <dgm:t>
        <a:bodyPr/>
        <a:lstStyle/>
        <a:p>
          <a:endParaRPr lang="es-HN"/>
        </a:p>
      </dgm:t>
    </dgm:pt>
    <dgm:pt modelId="{49170DDA-9576-41A4-9EDA-68C90EDAD710}">
      <dgm:prSet phldrT="[Texto]" custT="1"/>
      <dgm:spPr/>
      <dgm:t>
        <a:bodyPr/>
        <a:lstStyle/>
        <a:p>
          <a:r>
            <a:rPr lang="es-HN" sz="2000" dirty="0">
              <a:solidFill>
                <a:srgbClr val="0070C0"/>
              </a:solidFill>
            </a:rPr>
            <a:t>Reconocimiento de transferencia</a:t>
          </a:r>
        </a:p>
      </dgm:t>
    </dgm:pt>
    <dgm:pt modelId="{3408E9CA-0D9B-475E-9C15-9178832C6EE1}" type="parTrans" cxnId="{B59C0DD2-B7B5-4264-8B9D-20C7F6BA32A3}">
      <dgm:prSet/>
      <dgm:spPr/>
      <dgm:t>
        <a:bodyPr/>
        <a:lstStyle/>
        <a:p>
          <a:endParaRPr lang="es-HN"/>
        </a:p>
      </dgm:t>
    </dgm:pt>
    <dgm:pt modelId="{0D8EDA63-89B1-41A8-BFA7-67866D510AE8}" type="sibTrans" cxnId="{B59C0DD2-B7B5-4264-8B9D-20C7F6BA32A3}">
      <dgm:prSet/>
      <dgm:spPr/>
      <dgm:t>
        <a:bodyPr/>
        <a:lstStyle/>
        <a:p>
          <a:endParaRPr lang="es-HN"/>
        </a:p>
      </dgm:t>
    </dgm:pt>
    <dgm:pt modelId="{AD10F235-F212-471B-88A2-EFE7A21CF107}">
      <dgm:prSet phldrT="[Texto]" custT="1"/>
      <dgm:spPr/>
      <dgm:t>
        <a:bodyPr/>
        <a:lstStyle/>
        <a:p>
          <a:r>
            <a:rPr lang="es-ES" sz="2800" dirty="0"/>
            <a:t>Arbitraje</a:t>
          </a:r>
          <a:endParaRPr lang="es-HN" sz="2800" dirty="0"/>
        </a:p>
      </dgm:t>
    </dgm:pt>
    <dgm:pt modelId="{D549E69C-CAD1-4D70-B6FB-D011CEB81F7E}" type="parTrans" cxnId="{5B8BEAFF-3DA5-4626-810E-DFBF24F3C2F6}">
      <dgm:prSet/>
      <dgm:spPr/>
      <dgm:t>
        <a:bodyPr/>
        <a:lstStyle/>
        <a:p>
          <a:endParaRPr lang="es-HN"/>
        </a:p>
      </dgm:t>
    </dgm:pt>
    <dgm:pt modelId="{5C28ECEB-D332-40E0-BA95-86639D73EEAE}" type="sibTrans" cxnId="{5B8BEAFF-3DA5-4626-810E-DFBF24F3C2F6}">
      <dgm:prSet/>
      <dgm:spPr/>
      <dgm:t>
        <a:bodyPr/>
        <a:lstStyle/>
        <a:p>
          <a:endParaRPr lang="es-HN"/>
        </a:p>
      </dgm:t>
    </dgm:pt>
    <dgm:pt modelId="{1AE490A5-A548-42DF-806B-1F94E0D63DDB}">
      <dgm:prSet phldrT="[Texto]" custT="1"/>
      <dgm:spPr/>
      <dgm:t>
        <a:bodyPr/>
        <a:lstStyle/>
        <a:p>
          <a:r>
            <a:rPr lang="es-HN" sz="2000" dirty="0">
              <a:solidFill>
                <a:srgbClr val="0070C0"/>
              </a:solidFill>
            </a:rPr>
            <a:t>Petición del bus</a:t>
          </a:r>
        </a:p>
      </dgm:t>
    </dgm:pt>
    <dgm:pt modelId="{609F35F6-4329-474A-AD7D-7FC33956EE2E}" type="parTrans" cxnId="{5412112B-E38D-4CF8-B736-10AAA97624F1}">
      <dgm:prSet/>
      <dgm:spPr/>
      <dgm:t>
        <a:bodyPr/>
        <a:lstStyle/>
        <a:p>
          <a:endParaRPr lang="es-HN"/>
        </a:p>
      </dgm:t>
    </dgm:pt>
    <dgm:pt modelId="{D93A9955-34D0-4754-9F2B-3A0AEE91F807}" type="sibTrans" cxnId="{5412112B-E38D-4CF8-B736-10AAA97624F1}">
      <dgm:prSet/>
      <dgm:spPr/>
      <dgm:t>
        <a:bodyPr/>
        <a:lstStyle/>
        <a:p>
          <a:endParaRPr lang="es-HN"/>
        </a:p>
      </dgm:t>
    </dgm:pt>
    <dgm:pt modelId="{AE5E40D8-F5F8-44D4-86C9-FA77D9DE1E2C}">
      <dgm:prSet custT="1"/>
      <dgm:spPr/>
      <dgm:t>
        <a:bodyPr/>
        <a:lstStyle/>
        <a:p>
          <a:r>
            <a:rPr lang="es-HN" sz="1800" dirty="0">
              <a:solidFill>
                <a:srgbClr val="0070C0"/>
              </a:solidFill>
            </a:rPr>
            <a:t>Lectura de memoria</a:t>
          </a:r>
        </a:p>
      </dgm:t>
    </dgm:pt>
    <dgm:pt modelId="{6A5ABDB7-29AD-49EC-A816-8C5157C6BC2D}" type="parTrans" cxnId="{52F8E282-4CA8-4166-9CB3-C2114AC66B51}">
      <dgm:prSet/>
      <dgm:spPr/>
      <dgm:t>
        <a:bodyPr/>
        <a:lstStyle/>
        <a:p>
          <a:endParaRPr lang="es-HN"/>
        </a:p>
      </dgm:t>
    </dgm:pt>
    <dgm:pt modelId="{183D5692-6EEA-4CC1-9412-704FAAF1F651}" type="sibTrans" cxnId="{52F8E282-4CA8-4166-9CB3-C2114AC66B51}">
      <dgm:prSet/>
      <dgm:spPr/>
      <dgm:t>
        <a:bodyPr/>
        <a:lstStyle/>
        <a:p>
          <a:endParaRPr lang="es-HN"/>
        </a:p>
      </dgm:t>
    </dgm:pt>
    <dgm:pt modelId="{491E44BE-0E6B-485F-A273-99CB81E84938}">
      <dgm:prSet custT="1"/>
      <dgm:spPr/>
      <dgm:t>
        <a:bodyPr/>
        <a:lstStyle/>
        <a:p>
          <a:r>
            <a:rPr lang="es-HN" sz="1800" dirty="0">
              <a:solidFill>
                <a:srgbClr val="0070C0"/>
              </a:solidFill>
            </a:rPr>
            <a:t>Operación de salida</a:t>
          </a:r>
        </a:p>
      </dgm:t>
    </dgm:pt>
    <dgm:pt modelId="{2428D662-53A9-47FF-A0E0-652727315854}" type="parTrans" cxnId="{D29580F6-40EF-4FCB-8997-6EFA8F98B000}">
      <dgm:prSet/>
      <dgm:spPr/>
      <dgm:t>
        <a:bodyPr/>
        <a:lstStyle/>
        <a:p>
          <a:endParaRPr lang="es-HN"/>
        </a:p>
      </dgm:t>
    </dgm:pt>
    <dgm:pt modelId="{0846C09D-3994-4029-A17B-E327497DF5EB}" type="sibTrans" cxnId="{D29580F6-40EF-4FCB-8997-6EFA8F98B000}">
      <dgm:prSet/>
      <dgm:spPr/>
      <dgm:t>
        <a:bodyPr/>
        <a:lstStyle/>
        <a:p>
          <a:endParaRPr lang="es-HN"/>
        </a:p>
      </dgm:t>
    </dgm:pt>
    <dgm:pt modelId="{51087E1D-E715-46E7-AA35-0990E48C1D62}">
      <dgm:prSet custT="1"/>
      <dgm:spPr/>
      <dgm:t>
        <a:bodyPr/>
        <a:lstStyle/>
        <a:p>
          <a:r>
            <a:rPr lang="es-HN" sz="1800" dirty="0">
              <a:solidFill>
                <a:srgbClr val="0070C0"/>
              </a:solidFill>
            </a:rPr>
            <a:t>Operación de entrada</a:t>
          </a:r>
        </a:p>
      </dgm:t>
    </dgm:pt>
    <dgm:pt modelId="{0223A19A-3283-4C08-970B-B605811EDC12}" type="parTrans" cxnId="{9B1D24DE-C309-47D2-AD8B-8F69CE398CCA}">
      <dgm:prSet/>
      <dgm:spPr/>
      <dgm:t>
        <a:bodyPr/>
        <a:lstStyle/>
        <a:p>
          <a:endParaRPr lang="es-HN"/>
        </a:p>
      </dgm:t>
    </dgm:pt>
    <dgm:pt modelId="{CCF038DA-4944-46AF-8090-F38FB15BC931}" type="sibTrans" cxnId="{9B1D24DE-C309-47D2-AD8B-8F69CE398CCA}">
      <dgm:prSet/>
      <dgm:spPr/>
      <dgm:t>
        <a:bodyPr/>
        <a:lstStyle/>
        <a:p>
          <a:endParaRPr lang="es-HN"/>
        </a:p>
      </dgm:t>
    </dgm:pt>
    <dgm:pt modelId="{97E72A09-5841-47F7-9118-5A3F8DCA980E}">
      <dgm:prSet phldrT="[Texto]" custT="1"/>
      <dgm:spPr/>
      <dgm:t>
        <a:bodyPr/>
        <a:lstStyle/>
        <a:p>
          <a:r>
            <a:rPr lang="es-HN" sz="1800" dirty="0">
              <a:solidFill>
                <a:srgbClr val="0070C0"/>
              </a:solidFill>
            </a:rPr>
            <a:t>Escritura en memoria</a:t>
          </a:r>
        </a:p>
      </dgm:t>
    </dgm:pt>
    <dgm:pt modelId="{1A6D1AC2-16C7-4F2A-87D6-7E73F0543639}" type="parTrans" cxnId="{F9FE3441-B0F1-4069-B509-C3D3552B6FB1}">
      <dgm:prSet/>
      <dgm:spPr/>
      <dgm:t>
        <a:bodyPr/>
        <a:lstStyle/>
        <a:p>
          <a:endParaRPr lang="es-HN"/>
        </a:p>
      </dgm:t>
    </dgm:pt>
    <dgm:pt modelId="{A1B68070-9C62-409C-9F6F-AB3B97734208}" type="sibTrans" cxnId="{F9FE3441-B0F1-4069-B509-C3D3552B6FB1}">
      <dgm:prSet/>
      <dgm:spPr/>
      <dgm:t>
        <a:bodyPr/>
        <a:lstStyle/>
        <a:p>
          <a:endParaRPr lang="es-HN"/>
        </a:p>
      </dgm:t>
    </dgm:pt>
    <dgm:pt modelId="{B7A11A89-5AF8-4341-AD1A-1B6F4E219D7A}">
      <dgm:prSet custT="1"/>
      <dgm:spPr/>
      <dgm:t>
        <a:bodyPr/>
        <a:lstStyle/>
        <a:p>
          <a:r>
            <a:rPr lang="es-HN" sz="2000" dirty="0">
              <a:solidFill>
                <a:srgbClr val="0070C0"/>
              </a:solidFill>
            </a:rPr>
            <a:t>Reloj</a:t>
          </a:r>
        </a:p>
      </dgm:t>
    </dgm:pt>
    <dgm:pt modelId="{B5EA42C1-299A-4DAB-928A-935530557D4C}" type="parTrans" cxnId="{F380F598-85C4-4BF8-AA20-A9EA5FAB6728}">
      <dgm:prSet/>
      <dgm:spPr/>
      <dgm:t>
        <a:bodyPr/>
        <a:lstStyle/>
        <a:p>
          <a:endParaRPr lang="es-HN"/>
        </a:p>
      </dgm:t>
    </dgm:pt>
    <dgm:pt modelId="{9BD7008C-985B-4F33-8E37-7D73D33E7608}" type="sibTrans" cxnId="{F380F598-85C4-4BF8-AA20-A9EA5FAB6728}">
      <dgm:prSet/>
      <dgm:spPr/>
      <dgm:t>
        <a:bodyPr/>
        <a:lstStyle/>
        <a:p>
          <a:endParaRPr lang="es-HN"/>
        </a:p>
      </dgm:t>
    </dgm:pt>
    <dgm:pt modelId="{507AFAC2-2107-4231-9607-975CD8048091}">
      <dgm:prSet custT="1"/>
      <dgm:spPr/>
      <dgm:t>
        <a:bodyPr/>
        <a:lstStyle/>
        <a:p>
          <a:r>
            <a:rPr lang="es-HN" sz="2000" dirty="0">
              <a:solidFill>
                <a:srgbClr val="0070C0"/>
              </a:solidFill>
            </a:rPr>
            <a:t>Reset</a:t>
          </a:r>
        </a:p>
      </dgm:t>
    </dgm:pt>
    <dgm:pt modelId="{AE81C706-71BC-4304-869B-A5E906799813}" type="parTrans" cxnId="{C6664773-7F19-4D6F-90C4-5B96269DACFC}">
      <dgm:prSet/>
      <dgm:spPr/>
      <dgm:t>
        <a:bodyPr/>
        <a:lstStyle/>
        <a:p>
          <a:endParaRPr lang="es-HN"/>
        </a:p>
      </dgm:t>
    </dgm:pt>
    <dgm:pt modelId="{57F14D13-6D74-42E3-B105-E061CE1FA30E}" type="sibTrans" cxnId="{C6664773-7F19-4D6F-90C4-5B96269DACFC}">
      <dgm:prSet/>
      <dgm:spPr/>
      <dgm:t>
        <a:bodyPr/>
        <a:lstStyle/>
        <a:p>
          <a:endParaRPr lang="es-HN"/>
        </a:p>
      </dgm:t>
    </dgm:pt>
    <dgm:pt modelId="{76759EBB-DA5F-41E4-AB80-3BD760E9A9AC}">
      <dgm:prSet custT="1"/>
      <dgm:spPr/>
      <dgm:t>
        <a:bodyPr/>
        <a:lstStyle/>
        <a:p>
          <a:r>
            <a:rPr lang="es-HN" sz="2000" dirty="0">
              <a:solidFill>
                <a:srgbClr val="0070C0"/>
              </a:solidFill>
            </a:rPr>
            <a:t>Cesión del bus</a:t>
          </a:r>
        </a:p>
      </dgm:t>
    </dgm:pt>
    <dgm:pt modelId="{F57A6920-A168-45E4-B0F1-F1C347A5C0D9}" type="parTrans" cxnId="{D26380E8-3495-4AF6-AE28-BA58E8A77661}">
      <dgm:prSet/>
      <dgm:spPr/>
      <dgm:t>
        <a:bodyPr/>
        <a:lstStyle/>
        <a:p>
          <a:endParaRPr lang="es-HN"/>
        </a:p>
      </dgm:t>
    </dgm:pt>
    <dgm:pt modelId="{C15204C2-4B37-4708-A2F4-53417290483F}" type="sibTrans" cxnId="{D26380E8-3495-4AF6-AE28-BA58E8A77661}">
      <dgm:prSet/>
      <dgm:spPr/>
      <dgm:t>
        <a:bodyPr/>
        <a:lstStyle/>
        <a:p>
          <a:endParaRPr lang="es-HN"/>
        </a:p>
      </dgm:t>
    </dgm:pt>
    <dgm:pt modelId="{1D233193-1A8B-4700-822D-99FC31F9B8C4}">
      <dgm:prSet custT="1"/>
      <dgm:spPr/>
      <dgm:t>
        <a:bodyPr/>
        <a:lstStyle/>
        <a:p>
          <a:r>
            <a:rPr lang="es-HN" sz="2000" dirty="0">
              <a:solidFill>
                <a:srgbClr val="0070C0"/>
              </a:solidFill>
            </a:rPr>
            <a:t>Ocupación del bus</a:t>
          </a:r>
        </a:p>
      </dgm:t>
    </dgm:pt>
    <dgm:pt modelId="{F4D0DFA2-657F-401C-AEA8-A6D9DCAD268C}" type="parTrans" cxnId="{315B52A6-BC23-496A-A15F-81071419CE79}">
      <dgm:prSet/>
      <dgm:spPr/>
      <dgm:t>
        <a:bodyPr/>
        <a:lstStyle/>
        <a:p>
          <a:endParaRPr lang="es-HN"/>
        </a:p>
      </dgm:t>
    </dgm:pt>
    <dgm:pt modelId="{30F9593A-5749-4DC9-8DCA-7DCE9A5363A2}" type="sibTrans" cxnId="{315B52A6-BC23-496A-A15F-81071419CE79}">
      <dgm:prSet/>
      <dgm:spPr/>
      <dgm:t>
        <a:bodyPr/>
        <a:lstStyle/>
        <a:p>
          <a:endParaRPr lang="es-HN"/>
        </a:p>
      </dgm:t>
    </dgm:pt>
    <dgm:pt modelId="{527F27C7-6425-4D73-94C4-DFD855B31B17}" type="pres">
      <dgm:prSet presAssocID="{4F84FA23-AF84-49FA-B9CA-B547DE01DE44}" presName="Name0" presStyleCnt="0">
        <dgm:presLayoutVars>
          <dgm:dir/>
          <dgm:animLvl val="lvl"/>
          <dgm:resizeHandles val="exact"/>
        </dgm:presLayoutVars>
      </dgm:prSet>
      <dgm:spPr/>
    </dgm:pt>
    <dgm:pt modelId="{8766ADEA-A844-4552-A5FA-8D1FDEA9189B}" type="pres">
      <dgm:prSet presAssocID="{58E8F725-54AB-4DF7-9362-44A6061EED7F}" presName="composite" presStyleCnt="0"/>
      <dgm:spPr/>
    </dgm:pt>
    <dgm:pt modelId="{B58239E6-9324-4DEC-A6FE-3C4A953A1E8C}" type="pres">
      <dgm:prSet presAssocID="{58E8F725-54AB-4DF7-9362-44A6061EED7F}" presName="parTx" presStyleLbl="alignNode1" presStyleIdx="0" presStyleCnt="3">
        <dgm:presLayoutVars>
          <dgm:chMax val="0"/>
          <dgm:chPref val="0"/>
          <dgm:bulletEnabled val="1"/>
        </dgm:presLayoutVars>
      </dgm:prSet>
      <dgm:spPr/>
    </dgm:pt>
    <dgm:pt modelId="{88BFE8B4-D66D-48BE-9BBD-62E7B4B60BC9}" type="pres">
      <dgm:prSet presAssocID="{58E8F725-54AB-4DF7-9362-44A6061EED7F}" presName="desTx" presStyleLbl="alignAccFollowNode1" presStyleIdx="0" presStyleCnt="3">
        <dgm:presLayoutVars>
          <dgm:bulletEnabled val="1"/>
        </dgm:presLayoutVars>
      </dgm:prSet>
      <dgm:spPr/>
    </dgm:pt>
    <dgm:pt modelId="{7388983D-21CF-4F57-A94A-E2E2654EE627}" type="pres">
      <dgm:prSet presAssocID="{38DE02E1-5C98-4707-AA0E-BFB40E815ACA}" presName="space" presStyleCnt="0"/>
      <dgm:spPr/>
    </dgm:pt>
    <dgm:pt modelId="{1C17B20E-1A49-4D4A-9AA2-4925396A430A}" type="pres">
      <dgm:prSet presAssocID="{4C699E18-8D53-4906-B5E1-31738DB87A7E}" presName="composite" presStyleCnt="0"/>
      <dgm:spPr/>
    </dgm:pt>
    <dgm:pt modelId="{C7CA2105-0D95-4FFA-B585-CFF1B8162285}" type="pres">
      <dgm:prSet presAssocID="{4C699E18-8D53-4906-B5E1-31738DB87A7E}" presName="parTx" presStyleLbl="alignNode1" presStyleIdx="1" presStyleCnt="3">
        <dgm:presLayoutVars>
          <dgm:chMax val="0"/>
          <dgm:chPref val="0"/>
          <dgm:bulletEnabled val="1"/>
        </dgm:presLayoutVars>
      </dgm:prSet>
      <dgm:spPr/>
    </dgm:pt>
    <dgm:pt modelId="{5219CD13-97A1-4568-A436-C2AD9AEFDC5C}" type="pres">
      <dgm:prSet presAssocID="{4C699E18-8D53-4906-B5E1-31738DB87A7E}" presName="desTx" presStyleLbl="alignAccFollowNode1" presStyleIdx="1" presStyleCnt="3">
        <dgm:presLayoutVars>
          <dgm:bulletEnabled val="1"/>
        </dgm:presLayoutVars>
      </dgm:prSet>
      <dgm:spPr/>
    </dgm:pt>
    <dgm:pt modelId="{B3830AB5-8D20-4FBE-867B-C5E0CAFCA29E}" type="pres">
      <dgm:prSet presAssocID="{25C60D35-2BC5-4688-AA40-94FE3761A99A}" presName="space" presStyleCnt="0"/>
      <dgm:spPr/>
    </dgm:pt>
    <dgm:pt modelId="{21D1F62E-05CF-440D-8B1C-BD91E53A7BC0}" type="pres">
      <dgm:prSet presAssocID="{AD10F235-F212-471B-88A2-EFE7A21CF107}" presName="composite" presStyleCnt="0"/>
      <dgm:spPr/>
    </dgm:pt>
    <dgm:pt modelId="{82A8A140-F009-409A-9243-B87CEBA725E0}" type="pres">
      <dgm:prSet presAssocID="{AD10F235-F212-471B-88A2-EFE7A21CF107}" presName="parTx" presStyleLbl="alignNode1" presStyleIdx="2" presStyleCnt="3">
        <dgm:presLayoutVars>
          <dgm:chMax val="0"/>
          <dgm:chPref val="0"/>
          <dgm:bulletEnabled val="1"/>
        </dgm:presLayoutVars>
      </dgm:prSet>
      <dgm:spPr/>
    </dgm:pt>
    <dgm:pt modelId="{63834BF0-8697-4F43-B715-49807D0E2F1B}" type="pres">
      <dgm:prSet presAssocID="{AD10F235-F212-471B-88A2-EFE7A21CF107}" presName="desTx" presStyleLbl="alignAccFollowNode1" presStyleIdx="2" presStyleCnt="3">
        <dgm:presLayoutVars>
          <dgm:bulletEnabled val="1"/>
        </dgm:presLayoutVars>
      </dgm:prSet>
      <dgm:spPr/>
    </dgm:pt>
  </dgm:ptLst>
  <dgm:cxnLst>
    <dgm:cxn modelId="{1C9C0906-6BE1-421E-93B4-3670774C7716}" type="presOf" srcId="{97E72A09-5841-47F7-9118-5A3F8DCA980E}" destId="{88BFE8B4-D66D-48BE-9BBD-62E7B4B60BC9}" srcOrd="0" destOrd="0" presId="urn:microsoft.com/office/officeart/2005/8/layout/hList1"/>
    <dgm:cxn modelId="{55041A12-EAC6-4A21-8ECB-CAC5832F5F32}" type="presOf" srcId="{4C699E18-8D53-4906-B5E1-31738DB87A7E}" destId="{C7CA2105-0D95-4FFA-B585-CFF1B8162285}" srcOrd="0" destOrd="0" presId="urn:microsoft.com/office/officeart/2005/8/layout/hList1"/>
    <dgm:cxn modelId="{EAD5D717-4093-4FEC-87D3-9FA06212F345}" type="presOf" srcId="{B7A11A89-5AF8-4341-AD1A-1B6F4E219D7A}" destId="{5219CD13-97A1-4568-A436-C2AD9AEFDC5C}" srcOrd="0" destOrd="1" presId="urn:microsoft.com/office/officeart/2005/8/layout/hList1"/>
    <dgm:cxn modelId="{5412112B-E38D-4CF8-B736-10AAA97624F1}" srcId="{AD10F235-F212-471B-88A2-EFE7A21CF107}" destId="{1AE490A5-A548-42DF-806B-1F94E0D63DDB}" srcOrd="0" destOrd="0" parTransId="{609F35F6-4329-474A-AD7D-7FC33956EE2E}" sibTransId="{D93A9955-34D0-4754-9F2B-3A0AEE91F807}"/>
    <dgm:cxn modelId="{2C1E0233-5B27-4018-8F39-8531E5697408}" srcId="{4F84FA23-AF84-49FA-B9CA-B547DE01DE44}" destId="{4C699E18-8D53-4906-B5E1-31738DB87A7E}" srcOrd="1" destOrd="0" parTransId="{79AFCDE7-92F3-49E3-877B-8205854A37B4}" sibTransId="{25C60D35-2BC5-4688-AA40-94FE3761A99A}"/>
    <dgm:cxn modelId="{03CE1336-4E2D-4AA0-BC9B-B9E71FEE8882}" type="presOf" srcId="{76759EBB-DA5F-41E4-AB80-3BD760E9A9AC}" destId="{63834BF0-8697-4F43-B715-49807D0E2F1B}" srcOrd="0" destOrd="1" presId="urn:microsoft.com/office/officeart/2005/8/layout/hList1"/>
    <dgm:cxn modelId="{CA66573C-391C-4330-8875-98B5EA7C1C86}" type="presOf" srcId="{4F84FA23-AF84-49FA-B9CA-B547DE01DE44}" destId="{527F27C7-6425-4D73-94C4-DFD855B31B17}" srcOrd="0" destOrd="0" presId="urn:microsoft.com/office/officeart/2005/8/layout/hList1"/>
    <dgm:cxn modelId="{F9FE3441-B0F1-4069-B509-C3D3552B6FB1}" srcId="{58E8F725-54AB-4DF7-9362-44A6061EED7F}" destId="{97E72A09-5841-47F7-9118-5A3F8DCA980E}" srcOrd="0" destOrd="0" parTransId="{1A6D1AC2-16C7-4F2A-87D6-7E73F0543639}" sibTransId="{A1B68070-9C62-409C-9F6F-AB3B97734208}"/>
    <dgm:cxn modelId="{11C76870-BF15-458F-BCDA-983E52884519}" type="presOf" srcId="{AE5E40D8-F5F8-44D4-86C9-FA77D9DE1E2C}" destId="{88BFE8B4-D66D-48BE-9BBD-62E7B4B60BC9}" srcOrd="0" destOrd="1" presId="urn:microsoft.com/office/officeart/2005/8/layout/hList1"/>
    <dgm:cxn modelId="{C6664773-7F19-4D6F-90C4-5B96269DACFC}" srcId="{4C699E18-8D53-4906-B5E1-31738DB87A7E}" destId="{507AFAC2-2107-4231-9607-975CD8048091}" srcOrd="2" destOrd="0" parTransId="{AE81C706-71BC-4304-869B-A5E906799813}" sibTransId="{57F14D13-6D74-42E3-B105-E061CE1FA30E}"/>
    <dgm:cxn modelId="{52F8E282-4CA8-4166-9CB3-C2114AC66B51}" srcId="{58E8F725-54AB-4DF7-9362-44A6061EED7F}" destId="{AE5E40D8-F5F8-44D4-86C9-FA77D9DE1E2C}" srcOrd="1" destOrd="0" parTransId="{6A5ABDB7-29AD-49EC-A816-8C5157C6BC2D}" sibTransId="{183D5692-6EEA-4CC1-9412-704FAAF1F651}"/>
    <dgm:cxn modelId="{4ADDB487-0179-46F7-835B-C5A3BA18D057}" type="presOf" srcId="{507AFAC2-2107-4231-9607-975CD8048091}" destId="{5219CD13-97A1-4568-A436-C2AD9AEFDC5C}" srcOrd="0" destOrd="2" presId="urn:microsoft.com/office/officeart/2005/8/layout/hList1"/>
    <dgm:cxn modelId="{7E1DE095-B236-44B8-9EC1-7416667AFC74}" type="presOf" srcId="{49170DDA-9576-41A4-9EDA-68C90EDAD710}" destId="{5219CD13-97A1-4568-A436-C2AD9AEFDC5C}" srcOrd="0" destOrd="0" presId="urn:microsoft.com/office/officeart/2005/8/layout/hList1"/>
    <dgm:cxn modelId="{F380F598-85C4-4BF8-AA20-A9EA5FAB6728}" srcId="{4C699E18-8D53-4906-B5E1-31738DB87A7E}" destId="{B7A11A89-5AF8-4341-AD1A-1B6F4E219D7A}" srcOrd="1" destOrd="0" parTransId="{B5EA42C1-299A-4DAB-928A-935530557D4C}" sibTransId="{9BD7008C-985B-4F33-8E37-7D73D33E7608}"/>
    <dgm:cxn modelId="{A7E350A4-744B-4E23-A23A-380F2521844E}" type="presOf" srcId="{58E8F725-54AB-4DF7-9362-44A6061EED7F}" destId="{B58239E6-9324-4DEC-A6FE-3C4A953A1E8C}" srcOrd="0" destOrd="0" presId="urn:microsoft.com/office/officeart/2005/8/layout/hList1"/>
    <dgm:cxn modelId="{315B52A6-BC23-496A-A15F-81071419CE79}" srcId="{AD10F235-F212-471B-88A2-EFE7A21CF107}" destId="{1D233193-1A8B-4700-822D-99FC31F9B8C4}" srcOrd="2" destOrd="0" parTransId="{F4D0DFA2-657F-401C-AEA8-A6D9DCAD268C}" sibTransId="{30F9593A-5749-4DC9-8DCA-7DCE9A5363A2}"/>
    <dgm:cxn modelId="{63B69AAB-040F-4A38-A15F-CC1D0CF1C734}" type="presOf" srcId="{51087E1D-E715-46E7-AA35-0990E48C1D62}" destId="{88BFE8B4-D66D-48BE-9BBD-62E7B4B60BC9}" srcOrd="0" destOrd="3" presId="urn:microsoft.com/office/officeart/2005/8/layout/hList1"/>
    <dgm:cxn modelId="{EA2D7FB5-DF0E-432F-9C51-2765712E2DF1}" type="presOf" srcId="{1AE490A5-A548-42DF-806B-1F94E0D63DDB}" destId="{63834BF0-8697-4F43-B715-49807D0E2F1B}" srcOrd="0" destOrd="0" presId="urn:microsoft.com/office/officeart/2005/8/layout/hList1"/>
    <dgm:cxn modelId="{1EFBD9CC-229C-4C07-9249-3416778A17FA}" type="presOf" srcId="{491E44BE-0E6B-485F-A273-99CB81E84938}" destId="{88BFE8B4-D66D-48BE-9BBD-62E7B4B60BC9}" srcOrd="0" destOrd="2" presId="urn:microsoft.com/office/officeart/2005/8/layout/hList1"/>
    <dgm:cxn modelId="{B59C0DD2-B7B5-4264-8B9D-20C7F6BA32A3}" srcId="{4C699E18-8D53-4906-B5E1-31738DB87A7E}" destId="{49170DDA-9576-41A4-9EDA-68C90EDAD710}" srcOrd="0" destOrd="0" parTransId="{3408E9CA-0D9B-475E-9C15-9178832C6EE1}" sibTransId="{0D8EDA63-89B1-41A8-BFA7-67866D510AE8}"/>
    <dgm:cxn modelId="{9B1D24DE-C309-47D2-AD8B-8F69CE398CCA}" srcId="{58E8F725-54AB-4DF7-9362-44A6061EED7F}" destId="{51087E1D-E715-46E7-AA35-0990E48C1D62}" srcOrd="3" destOrd="0" parTransId="{0223A19A-3283-4C08-970B-B605811EDC12}" sibTransId="{CCF038DA-4944-46AF-8090-F38FB15BC931}"/>
    <dgm:cxn modelId="{0A0E2FE3-F187-4172-B4FE-C46D98E5C465}" type="presOf" srcId="{AD10F235-F212-471B-88A2-EFE7A21CF107}" destId="{82A8A140-F009-409A-9243-B87CEBA725E0}" srcOrd="0" destOrd="0" presId="urn:microsoft.com/office/officeart/2005/8/layout/hList1"/>
    <dgm:cxn modelId="{D26380E8-3495-4AF6-AE28-BA58E8A77661}" srcId="{AD10F235-F212-471B-88A2-EFE7A21CF107}" destId="{76759EBB-DA5F-41E4-AB80-3BD760E9A9AC}" srcOrd="1" destOrd="0" parTransId="{F57A6920-A168-45E4-B0F1-F1C347A5C0D9}" sibTransId="{C15204C2-4B37-4708-A2F4-53417290483F}"/>
    <dgm:cxn modelId="{0F396DE9-F132-4B45-B19B-DE2A513FFF24}" srcId="{4F84FA23-AF84-49FA-B9CA-B547DE01DE44}" destId="{58E8F725-54AB-4DF7-9362-44A6061EED7F}" srcOrd="0" destOrd="0" parTransId="{ABBAFF7E-558A-49EA-9369-B033655D0D2B}" sibTransId="{38DE02E1-5C98-4707-AA0E-BFB40E815ACA}"/>
    <dgm:cxn modelId="{0D2D90F0-D9CD-4647-8B83-852435FD67B1}" type="presOf" srcId="{1D233193-1A8B-4700-822D-99FC31F9B8C4}" destId="{63834BF0-8697-4F43-B715-49807D0E2F1B}" srcOrd="0" destOrd="2" presId="urn:microsoft.com/office/officeart/2005/8/layout/hList1"/>
    <dgm:cxn modelId="{D29580F6-40EF-4FCB-8997-6EFA8F98B000}" srcId="{58E8F725-54AB-4DF7-9362-44A6061EED7F}" destId="{491E44BE-0E6B-485F-A273-99CB81E84938}" srcOrd="2" destOrd="0" parTransId="{2428D662-53A9-47FF-A0E0-652727315854}" sibTransId="{0846C09D-3994-4029-A17B-E327497DF5EB}"/>
    <dgm:cxn modelId="{5B8BEAFF-3DA5-4626-810E-DFBF24F3C2F6}" srcId="{4F84FA23-AF84-49FA-B9CA-B547DE01DE44}" destId="{AD10F235-F212-471B-88A2-EFE7A21CF107}" srcOrd="2" destOrd="0" parTransId="{D549E69C-CAD1-4D70-B6FB-D011CEB81F7E}" sibTransId="{5C28ECEB-D332-40E0-BA95-86639D73EEAE}"/>
    <dgm:cxn modelId="{BE24F4FB-2CC5-4376-804B-587B48A45478}" type="presParOf" srcId="{527F27C7-6425-4D73-94C4-DFD855B31B17}" destId="{8766ADEA-A844-4552-A5FA-8D1FDEA9189B}" srcOrd="0" destOrd="0" presId="urn:microsoft.com/office/officeart/2005/8/layout/hList1"/>
    <dgm:cxn modelId="{222FB083-D482-4306-8A66-A0C0C754425E}" type="presParOf" srcId="{8766ADEA-A844-4552-A5FA-8D1FDEA9189B}" destId="{B58239E6-9324-4DEC-A6FE-3C4A953A1E8C}" srcOrd="0" destOrd="0" presId="urn:microsoft.com/office/officeart/2005/8/layout/hList1"/>
    <dgm:cxn modelId="{F335F3F8-7B80-4D16-B1C5-82ED1066FEDF}" type="presParOf" srcId="{8766ADEA-A844-4552-A5FA-8D1FDEA9189B}" destId="{88BFE8B4-D66D-48BE-9BBD-62E7B4B60BC9}" srcOrd="1" destOrd="0" presId="urn:microsoft.com/office/officeart/2005/8/layout/hList1"/>
    <dgm:cxn modelId="{F0D32A49-1405-4079-B8BE-E4C09CBDF19A}" type="presParOf" srcId="{527F27C7-6425-4D73-94C4-DFD855B31B17}" destId="{7388983D-21CF-4F57-A94A-E2E2654EE627}" srcOrd="1" destOrd="0" presId="urn:microsoft.com/office/officeart/2005/8/layout/hList1"/>
    <dgm:cxn modelId="{3E25084E-5FCD-4F26-85FB-D469D450691D}" type="presParOf" srcId="{527F27C7-6425-4D73-94C4-DFD855B31B17}" destId="{1C17B20E-1A49-4D4A-9AA2-4925396A430A}" srcOrd="2" destOrd="0" presId="urn:microsoft.com/office/officeart/2005/8/layout/hList1"/>
    <dgm:cxn modelId="{486B2552-E570-4C56-AA5B-8290E52EAA4A}" type="presParOf" srcId="{1C17B20E-1A49-4D4A-9AA2-4925396A430A}" destId="{C7CA2105-0D95-4FFA-B585-CFF1B8162285}" srcOrd="0" destOrd="0" presId="urn:microsoft.com/office/officeart/2005/8/layout/hList1"/>
    <dgm:cxn modelId="{97721A13-D5E2-49C5-B212-948BF2F0A7FA}" type="presParOf" srcId="{1C17B20E-1A49-4D4A-9AA2-4925396A430A}" destId="{5219CD13-97A1-4568-A436-C2AD9AEFDC5C}" srcOrd="1" destOrd="0" presId="urn:microsoft.com/office/officeart/2005/8/layout/hList1"/>
    <dgm:cxn modelId="{D3FEBC80-BAF1-4CFE-B6E2-50AF1F4E74DE}" type="presParOf" srcId="{527F27C7-6425-4D73-94C4-DFD855B31B17}" destId="{B3830AB5-8D20-4FBE-867B-C5E0CAFCA29E}" srcOrd="3" destOrd="0" presId="urn:microsoft.com/office/officeart/2005/8/layout/hList1"/>
    <dgm:cxn modelId="{2E215588-0FB2-44FB-9240-F4C5002C77B8}" type="presParOf" srcId="{527F27C7-6425-4D73-94C4-DFD855B31B17}" destId="{21D1F62E-05CF-440D-8B1C-BD91E53A7BC0}" srcOrd="4" destOrd="0" presId="urn:microsoft.com/office/officeart/2005/8/layout/hList1"/>
    <dgm:cxn modelId="{CE28DE8D-F2D5-4914-9308-760EC770E3D4}" type="presParOf" srcId="{21D1F62E-05CF-440D-8B1C-BD91E53A7BC0}" destId="{82A8A140-F009-409A-9243-B87CEBA725E0}" srcOrd="0" destOrd="0" presId="urn:microsoft.com/office/officeart/2005/8/layout/hList1"/>
    <dgm:cxn modelId="{C0839E11-5673-45EB-801C-3AAC68301427}" type="presParOf" srcId="{21D1F62E-05CF-440D-8B1C-BD91E53A7BC0}" destId="{63834BF0-8697-4F43-B715-49807D0E2F1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9C7BD0B4-25CD-4F10-A334-229C92575F7E}">
      <dgm:prSet phldrT="[Texto]"/>
      <dgm:spPr>
        <a:solidFill>
          <a:srgbClr val="C00000"/>
        </a:solidFill>
      </dgm:spPr>
      <dgm:t>
        <a:bodyPr/>
        <a:lstStyle/>
        <a:p>
          <a:r>
            <a:rPr lang="es-MX" b="0" dirty="0"/>
            <a:t>Hace que el dato del bus se escriba en la locación de memoria direccionada.</a:t>
          </a:r>
        </a:p>
      </dgm:t>
    </dgm:pt>
    <dgm:pt modelId="{9388D9D1-1E50-493D-ADA5-B2ABA31A9C0C}" type="parTrans" cxnId="{887243F4-0605-4B3E-912A-DD6B8A4A7AF6}">
      <dgm:prSet/>
      <dgm:spPr/>
      <dgm:t>
        <a:bodyPr/>
        <a:lstStyle/>
        <a:p>
          <a:endParaRPr lang="es-MX"/>
        </a:p>
      </dgm:t>
    </dgm:pt>
    <dgm:pt modelId="{A71D9840-1534-475F-9621-E80A618501CB}" type="sibTrans" cxnId="{887243F4-0605-4B3E-912A-DD6B8A4A7AF6}">
      <dgm:prSet/>
      <dgm:spPr/>
      <dgm:t>
        <a:bodyPr/>
        <a:lstStyle/>
        <a:p>
          <a:endParaRPr lang="es-MX"/>
        </a:p>
      </dgm:t>
    </dgm:pt>
    <dgm:pt modelId="{B7E03289-F6C6-4CD4-BD7D-45C9C85D0643}">
      <dgm:prSet/>
      <dgm:spPr>
        <a:solidFill>
          <a:srgbClr val="FFFF00"/>
        </a:solidFill>
        <a:ln w="381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1" dirty="0">
              <a:solidFill>
                <a:srgbClr val="C00000"/>
              </a:solidFill>
            </a:rPr>
            <a:t>Escribir en Memoria (Memory Write)</a:t>
          </a:r>
          <a:endParaRPr lang="es-MX" dirty="0">
            <a:solidFill>
              <a:srgbClr val="C00000"/>
            </a:solidFill>
          </a:endParaRPr>
        </a:p>
      </dgm:t>
    </dgm:pt>
    <dgm:pt modelId="{E84A8489-2C7C-4875-8E5E-09A20A53C3DC}" type="parTrans" cxnId="{B1F836EE-F4E7-459D-9EDA-C718F53A564C}">
      <dgm:prSet/>
      <dgm:spPr/>
      <dgm:t>
        <a:bodyPr/>
        <a:lstStyle/>
        <a:p>
          <a:endParaRPr lang="es-MX"/>
        </a:p>
      </dgm:t>
    </dgm:pt>
    <dgm:pt modelId="{A2F2AA57-0469-4B73-87FE-76B3281E8644}" type="sibTrans" cxnId="{B1F836EE-F4E7-459D-9EDA-C718F53A564C}">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063F645D-EFB1-4BB6-A898-102E6D418B9D}" type="pres">
      <dgm:prSet presAssocID="{B7E03289-F6C6-4CD4-BD7D-45C9C85D0643}" presName="node" presStyleLbl="node1" presStyleIdx="0" presStyleCnt="2">
        <dgm:presLayoutVars>
          <dgm:bulletEnabled val="1"/>
        </dgm:presLayoutVars>
      </dgm:prSet>
      <dgm:spPr/>
    </dgm:pt>
    <dgm:pt modelId="{852BD945-DD74-4A1B-8B13-39812DCBAFCD}" type="pres">
      <dgm:prSet presAssocID="{A2F2AA57-0469-4B73-87FE-76B3281E8644}" presName="sibTrans" presStyleLbl="sibTrans2D1" presStyleIdx="0" presStyleCnt="1"/>
      <dgm:spPr/>
    </dgm:pt>
    <dgm:pt modelId="{44AA820B-A013-4BC4-A9F8-FC60EAE863B3}" type="pres">
      <dgm:prSet presAssocID="{A2F2AA57-0469-4B73-87FE-76B3281E8644}" presName="connectorText" presStyleLbl="sibTrans2D1" presStyleIdx="0" presStyleCnt="1"/>
      <dgm:spPr/>
    </dgm:pt>
    <dgm:pt modelId="{4CDD451F-45C3-4242-89DD-AAAEA2875815}" type="pres">
      <dgm:prSet presAssocID="{9C7BD0B4-25CD-4F10-A334-229C92575F7E}" presName="node" presStyleLbl="node1" presStyleIdx="1" presStyleCnt="2" custScaleX="273506" custLinFactNeighborX="-2442">
        <dgm:presLayoutVars>
          <dgm:bulletEnabled val="1"/>
        </dgm:presLayoutVars>
      </dgm:prSet>
      <dgm:spPr/>
    </dgm:pt>
  </dgm:ptLst>
  <dgm:cxnLst>
    <dgm:cxn modelId="{EE5BC405-685C-4855-A554-E13E1BE30B54}" type="presOf" srcId="{DB9C84E0-362E-463A-98B7-AD702145BB6F}" destId="{AE48B9D4-EB23-4FCB-BB81-4B8263C6C475}" srcOrd="0" destOrd="0" presId="urn:microsoft.com/office/officeart/2005/8/layout/process2"/>
    <dgm:cxn modelId="{8515FB09-B8D6-4E7F-9ED9-25586F9F5DED}" type="presOf" srcId="{9C7BD0B4-25CD-4F10-A334-229C92575F7E}" destId="{4CDD451F-45C3-4242-89DD-AAAEA2875815}" srcOrd="0" destOrd="0" presId="urn:microsoft.com/office/officeart/2005/8/layout/process2"/>
    <dgm:cxn modelId="{E6886D2D-AAC1-451A-9173-CC96FA601739}" type="presOf" srcId="{A2F2AA57-0469-4B73-87FE-76B3281E8644}" destId="{44AA820B-A013-4BC4-A9F8-FC60EAE863B3}" srcOrd="1" destOrd="0" presId="urn:microsoft.com/office/officeart/2005/8/layout/process2"/>
    <dgm:cxn modelId="{157B235C-A2CE-4C17-AD40-A6DAE837380F}" type="presOf" srcId="{B7E03289-F6C6-4CD4-BD7D-45C9C85D0643}" destId="{063F645D-EFB1-4BB6-A898-102E6D418B9D}" srcOrd="0" destOrd="0" presId="urn:microsoft.com/office/officeart/2005/8/layout/process2"/>
    <dgm:cxn modelId="{0EBF1795-1002-45AC-A54F-1A4266D54BE5}" type="presOf" srcId="{A2F2AA57-0469-4B73-87FE-76B3281E8644}" destId="{852BD945-DD74-4A1B-8B13-39812DCBAFCD}" srcOrd="0" destOrd="0" presId="urn:microsoft.com/office/officeart/2005/8/layout/process2"/>
    <dgm:cxn modelId="{B1F836EE-F4E7-459D-9EDA-C718F53A564C}" srcId="{DB9C84E0-362E-463A-98B7-AD702145BB6F}" destId="{B7E03289-F6C6-4CD4-BD7D-45C9C85D0643}" srcOrd="0" destOrd="0" parTransId="{E84A8489-2C7C-4875-8E5E-09A20A53C3DC}" sibTransId="{A2F2AA57-0469-4B73-87FE-76B3281E8644}"/>
    <dgm:cxn modelId="{887243F4-0605-4B3E-912A-DD6B8A4A7AF6}" srcId="{DB9C84E0-362E-463A-98B7-AD702145BB6F}" destId="{9C7BD0B4-25CD-4F10-A334-229C92575F7E}" srcOrd="1" destOrd="0" parTransId="{9388D9D1-1E50-493D-ADA5-B2ABA31A9C0C}" sibTransId="{A71D9840-1534-475F-9621-E80A618501CB}"/>
    <dgm:cxn modelId="{14D36A05-1E57-4023-9208-B1ABA42FE751}" type="presParOf" srcId="{AE48B9D4-EB23-4FCB-BB81-4B8263C6C475}" destId="{063F645D-EFB1-4BB6-A898-102E6D418B9D}" srcOrd="0" destOrd="0" presId="urn:microsoft.com/office/officeart/2005/8/layout/process2"/>
    <dgm:cxn modelId="{93AFE5B4-FF67-4B16-84E6-ED29CD3BA9A6}" type="presParOf" srcId="{AE48B9D4-EB23-4FCB-BB81-4B8263C6C475}" destId="{852BD945-DD74-4A1B-8B13-39812DCBAFCD}" srcOrd="1" destOrd="0" presId="urn:microsoft.com/office/officeart/2005/8/layout/process2"/>
    <dgm:cxn modelId="{7E4E12C3-E65D-4957-81C3-22CDE7DB66D8}" type="presParOf" srcId="{852BD945-DD74-4A1B-8B13-39812DCBAFCD}" destId="{44AA820B-A013-4BC4-A9F8-FC60EAE863B3}" srcOrd="0" destOrd="0" presId="urn:microsoft.com/office/officeart/2005/8/layout/process2"/>
    <dgm:cxn modelId="{ECE2EC87-B787-43E8-A837-A9F3AF17506B}" type="presParOf" srcId="{AE48B9D4-EB23-4FCB-BB81-4B8263C6C475}" destId="{4CDD451F-45C3-4242-89DD-AAAEA2875815}"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34EB7D6E-77B9-49A5-BDE4-67988104B297}">
      <dgm:prSet/>
      <dgm:spPr>
        <a:solidFill>
          <a:srgbClr val="C00000"/>
        </a:solidFill>
      </dgm:spPr>
      <dgm:t>
        <a:bodyPr/>
        <a:lstStyle/>
        <a:p>
          <a:r>
            <a:rPr lang="es-ES" b="0" dirty="0"/>
            <a:t>Hace que el dato de la locación direccionada se sitúe en el bus.</a:t>
          </a:r>
          <a:endParaRPr lang="es-MX" b="0" dirty="0"/>
        </a:p>
      </dgm:t>
    </dgm:pt>
    <dgm:pt modelId="{DB6144AF-507A-44B8-8D37-28C8D22D1F91}" type="parTrans" cxnId="{6A5AB73B-E533-4DE1-8D7E-00B0DE96F166}">
      <dgm:prSet/>
      <dgm:spPr/>
      <dgm:t>
        <a:bodyPr/>
        <a:lstStyle/>
        <a:p>
          <a:endParaRPr lang="es-MX"/>
        </a:p>
      </dgm:t>
    </dgm:pt>
    <dgm:pt modelId="{8BEC0D08-38DA-4146-A961-1E0B653791F2}" type="sibTrans" cxnId="{6A5AB73B-E533-4DE1-8D7E-00B0DE96F166}">
      <dgm:prSet/>
      <dgm:spPr/>
      <dgm:t>
        <a:bodyPr/>
        <a:lstStyle/>
        <a:p>
          <a:endParaRPr lang="es-MX"/>
        </a:p>
      </dgm:t>
    </dgm:pt>
    <dgm:pt modelId="{A53FF618-6A34-4F8E-9E87-EB99FDE1D7CB}">
      <dgm:prSet/>
      <dgm:spPr>
        <a:solidFill>
          <a:srgbClr val="FFFF00"/>
        </a:solidFill>
      </dgm:spPr>
      <dgm:t>
        <a:bodyPr/>
        <a:lstStyle/>
        <a:p>
          <a:r>
            <a:rPr lang="es-ES" b="1" dirty="0">
              <a:solidFill>
                <a:srgbClr val="C00000"/>
              </a:solidFill>
            </a:rPr>
            <a:t>Leer de Memoria (Memory Read) </a:t>
          </a:r>
          <a:endParaRPr lang="es-MX" dirty="0">
            <a:solidFill>
              <a:srgbClr val="C00000"/>
            </a:solidFill>
          </a:endParaRPr>
        </a:p>
      </dgm:t>
    </dgm:pt>
    <dgm:pt modelId="{A1534E21-47B1-4F00-998C-9E07C945F4EF}" type="parTrans" cxnId="{257BC47A-7E2B-4B94-89E3-6B91D72BF85A}">
      <dgm:prSet/>
      <dgm:spPr/>
      <dgm:t>
        <a:bodyPr/>
        <a:lstStyle/>
        <a:p>
          <a:endParaRPr lang="es-MX"/>
        </a:p>
      </dgm:t>
    </dgm:pt>
    <dgm:pt modelId="{2F9374B6-326C-4B40-9D1F-B1DA58ADC4E7}" type="sibTrans" cxnId="{257BC47A-7E2B-4B94-89E3-6B91D72BF85A}">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BF66DFB9-8430-43BD-9691-E6691065E94B}" type="pres">
      <dgm:prSet presAssocID="{A53FF618-6A34-4F8E-9E87-EB99FDE1D7CB}" presName="node" presStyleLbl="node1" presStyleIdx="0" presStyleCnt="2">
        <dgm:presLayoutVars>
          <dgm:bulletEnabled val="1"/>
        </dgm:presLayoutVars>
      </dgm:prSet>
      <dgm:spPr/>
    </dgm:pt>
    <dgm:pt modelId="{185686D8-CC82-49C8-ACB0-9A0F2B41E89F}" type="pres">
      <dgm:prSet presAssocID="{2F9374B6-326C-4B40-9D1F-B1DA58ADC4E7}" presName="sibTrans" presStyleLbl="sibTrans2D1" presStyleIdx="0" presStyleCnt="1"/>
      <dgm:spPr/>
    </dgm:pt>
    <dgm:pt modelId="{4D90C3F9-85D8-4009-A9CE-CF384BF679E8}" type="pres">
      <dgm:prSet presAssocID="{2F9374B6-326C-4B40-9D1F-B1DA58ADC4E7}" presName="connectorText" presStyleLbl="sibTrans2D1" presStyleIdx="0" presStyleCnt="1"/>
      <dgm:spPr/>
    </dgm:pt>
    <dgm:pt modelId="{1746E493-C269-4B96-B309-A150D0124C9A}" type="pres">
      <dgm:prSet presAssocID="{34EB7D6E-77B9-49A5-BDE4-67988104B297}" presName="node" presStyleLbl="node1" presStyleIdx="1" presStyleCnt="2" custScaleX="273506">
        <dgm:presLayoutVars>
          <dgm:bulletEnabled val="1"/>
        </dgm:presLayoutVars>
      </dgm:prSet>
      <dgm:spPr/>
    </dgm:pt>
  </dgm:ptLst>
  <dgm:cxnLst>
    <dgm:cxn modelId="{6A5AB73B-E533-4DE1-8D7E-00B0DE96F166}" srcId="{DB9C84E0-362E-463A-98B7-AD702145BB6F}" destId="{34EB7D6E-77B9-49A5-BDE4-67988104B297}" srcOrd="1" destOrd="0" parTransId="{DB6144AF-507A-44B8-8D37-28C8D22D1F91}" sibTransId="{8BEC0D08-38DA-4146-A961-1E0B653791F2}"/>
    <dgm:cxn modelId="{E088175C-1122-49CF-9B48-34E92BC11A09}" type="presOf" srcId="{DB9C84E0-362E-463A-98B7-AD702145BB6F}" destId="{AE48B9D4-EB23-4FCB-BB81-4B8263C6C475}" srcOrd="0" destOrd="0" presId="urn:microsoft.com/office/officeart/2005/8/layout/process2"/>
    <dgm:cxn modelId="{257BC47A-7E2B-4B94-89E3-6B91D72BF85A}" srcId="{DB9C84E0-362E-463A-98B7-AD702145BB6F}" destId="{A53FF618-6A34-4F8E-9E87-EB99FDE1D7CB}" srcOrd="0" destOrd="0" parTransId="{A1534E21-47B1-4F00-998C-9E07C945F4EF}" sibTransId="{2F9374B6-326C-4B40-9D1F-B1DA58ADC4E7}"/>
    <dgm:cxn modelId="{B51ADB92-F70B-4824-B6D9-8A859571FA84}" type="presOf" srcId="{A53FF618-6A34-4F8E-9E87-EB99FDE1D7CB}" destId="{BF66DFB9-8430-43BD-9691-E6691065E94B}" srcOrd="0" destOrd="0" presId="urn:microsoft.com/office/officeart/2005/8/layout/process2"/>
    <dgm:cxn modelId="{AE44DD94-BE20-4947-B4CD-D5A3670CC43C}" type="presOf" srcId="{34EB7D6E-77B9-49A5-BDE4-67988104B297}" destId="{1746E493-C269-4B96-B309-A150D0124C9A}" srcOrd="0" destOrd="0" presId="urn:microsoft.com/office/officeart/2005/8/layout/process2"/>
    <dgm:cxn modelId="{8A9435A1-350D-4CA8-A4A6-97F6A263A3F6}" type="presOf" srcId="{2F9374B6-326C-4B40-9D1F-B1DA58ADC4E7}" destId="{4D90C3F9-85D8-4009-A9CE-CF384BF679E8}" srcOrd="1" destOrd="0" presId="urn:microsoft.com/office/officeart/2005/8/layout/process2"/>
    <dgm:cxn modelId="{5BEBEECE-5134-4079-B7CB-A6393CC9C491}" type="presOf" srcId="{2F9374B6-326C-4B40-9D1F-B1DA58ADC4E7}" destId="{185686D8-CC82-49C8-ACB0-9A0F2B41E89F}" srcOrd="0" destOrd="0" presId="urn:microsoft.com/office/officeart/2005/8/layout/process2"/>
    <dgm:cxn modelId="{7DD7CA7B-8BA5-428A-9C71-51FED3F6EF88}" type="presParOf" srcId="{AE48B9D4-EB23-4FCB-BB81-4B8263C6C475}" destId="{BF66DFB9-8430-43BD-9691-E6691065E94B}" srcOrd="0" destOrd="0" presId="urn:microsoft.com/office/officeart/2005/8/layout/process2"/>
    <dgm:cxn modelId="{1375B766-9F02-4A25-A00E-C3CF795BE6BB}" type="presParOf" srcId="{AE48B9D4-EB23-4FCB-BB81-4B8263C6C475}" destId="{185686D8-CC82-49C8-ACB0-9A0F2B41E89F}" srcOrd="1" destOrd="0" presId="urn:microsoft.com/office/officeart/2005/8/layout/process2"/>
    <dgm:cxn modelId="{DB56820F-7A72-47DA-9ADB-BF9CD72DC38A}" type="presParOf" srcId="{185686D8-CC82-49C8-ACB0-9A0F2B41E89F}" destId="{4D90C3F9-85D8-4009-A9CE-CF384BF679E8}" srcOrd="0" destOrd="0" presId="urn:microsoft.com/office/officeart/2005/8/layout/process2"/>
    <dgm:cxn modelId="{631CB8FC-B2E6-4958-B583-446669BBE80D}" type="presParOf" srcId="{AE48B9D4-EB23-4FCB-BB81-4B8263C6C475}" destId="{1746E493-C269-4B96-B309-A150D0124C9A}"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457DB0E9-ACF2-4DD4-92A8-56AFDCB7BD5E}">
      <dgm:prSet/>
      <dgm:spPr>
        <a:solidFill>
          <a:srgbClr val="FFFF00"/>
        </a:solidFill>
      </dgm:spPr>
      <dgm:t>
        <a:bodyPr/>
        <a:lstStyle/>
        <a:p>
          <a:r>
            <a:rPr lang="es-ES" b="1" dirty="0">
              <a:solidFill>
                <a:srgbClr val="C00000"/>
              </a:solidFill>
            </a:rPr>
            <a:t>Escribir en E/S (I/0 WRITE) </a:t>
          </a:r>
          <a:endParaRPr lang="es-MX" dirty="0">
            <a:solidFill>
              <a:srgbClr val="C00000"/>
            </a:solidFill>
          </a:endParaRPr>
        </a:p>
      </dgm:t>
    </dgm:pt>
    <dgm:pt modelId="{582F79E7-EC94-400B-9089-9E54B8847D7F}" type="parTrans" cxnId="{4D9C334E-480C-4673-8C91-95C2DA48FC38}">
      <dgm:prSet/>
      <dgm:spPr/>
      <dgm:t>
        <a:bodyPr/>
        <a:lstStyle/>
        <a:p>
          <a:endParaRPr lang="es-MX"/>
        </a:p>
      </dgm:t>
    </dgm:pt>
    <dgm:pt modelId="{C819FAF5-9CFA-4D7B-8308-2B92259D71D1}" type="sibTrans" cxnId="{4D9C334E-480C-4673-8C91-95C2DA48FC38}">
      <dgm:prSet/>
      <dgm:spPr/>
      <dgm:t>
        <a:bodyPr/>
        <a:lstStyle/>
        <a:p>
          <a:endParaRPr lang="es-MX"/>
        </a:p>
      </dgm:t>
    </dgm:pt>
    <dgm:pt modelId="{43824635-6A08-4F2C-B0BD-6421A70A5620}">
      <dgm:prSet/>
      <dgm:spPr>
        <a:solidFill>
          <a:srgbClr val="C00000"/>
        </a:solidFill>
      </dgm:spPr>
      <dgm:t>
        <a:bodyPr/>
        <a:lstStyle/>
        <a:p>
          <a:r>
            <a:rPr lang="es-ES" b="0" dirty="0"/>
            <a:t>Hace que el dato del bus se transfiera a través del puerto de E/S direccionado.  </a:t>
          </a:r>
          <a:endParaRPr lang="es-MX" b="0" dirty="0"/>
        </a:p>
      </dgm:t>
    </dgm:pt>
    <dgm:pt modelId="{19689CCE-A6AB-4F8B-8C15-C923DC094F51}" type="parTrans" cxnId="{74E6135D-78AE-4BE6-A94B-F8592CFB94E1}">
      <dgm:prSet/>
      <dgm:spPr/>
      <dgm:t>
        <a:bodyPr/>
        <a:lstStyle/>
        <a:p>
          <a:endParaRPr lang="es-MX"/>
        </a:p>
      </dgm:t>
    </dgm:pt>
    <dgm:pt modelId="{E279AFB3-FCDE-44CF-859D-84E91FC7829B}" type="sibTrans" cxnId="{74E6135D-78AE-4BE6-A94B-F8592CFB94E1}">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64E7706F-04A0-4DF0-B8FD-7693F2105956}" type="pres">
      <dgm:prSet presAssocID="{457DB0E9-ACF2-4DD4-92A8-56AFDCB7BD5E}" presName="node" presStyleLbl="node1" presStyleIdx="0" presStyleCnt="2">
        <dgm:presLayoutVars>
          <dgm:bulletEnabled val="1"/>
        </dgm:presLayoutVars>
      </dgm:prSet>
      <dgm:spPr/>
    </dgm:pt>
    <dgm:pt modelId="{FA4B55CD-AC1F-473B-86C2-FE2C0BEC0BFE}" type="pres">
      <dgm:prSet presAssocID="{C819FAF5-9CFA-4D7B-8308-2B92259D71D1}" presName="sibTrans" presStyleLbl="sibTrans2D1" presStyleIdx="0" presStyleCnt="1"/>
      <dgm:spPr/>
    </dgm:pt>
    <dgm:pt modelId="{9AB50DFA-2166-46F6-B90F-A6A2578DD89F}" type="pres">
      <dgm:prSet presAssocID="{C819FAF5-9CFA-4D7B-8308-2B92259D71D1}" presName="connectorText" presStyleLbl="sibTrans2D1" presStyleIdx="0" presStyleCnt="1"/>
      <dgm:spPr/>
    </dgm:pt>
    <dgm:pt modelId="{34B9B5F5-00E6-4C13-9017-9F3BB276AC05}" type="pres">
      <dgm:prSet presAssocID="{43824635-6A08-4F2C-B0BD-6421A70A5620}" presName="node" presStyleLbl="node1" presStyleIdx="1" presStyleCnt="2" custScaleX="273506">
        <dgm:presLayoutVars>
          <dgm:bulletEnabled val="1"/>
        </dgm:presLayoutVars>
      </dgm:prSet>
      <dgm:spPr/>
    </dgm:pt>
  </dgm:ptLst>
  <dgm:cxnLst>
    <dgm:cxn modelId="{A59AD30D-3199-4441-9667-CACB5EA44D7A}" type="presOf" srcId="{43824635-6A08-4F2C-B0BD-6421A70A5620}" destId="{34B9B5F5-00E6-4C13-9017-9F3BB276AC05}" srcOrd="0" destOrd="0" presId="urn:microsoft.com/office/officeart/2005/8/layout/process2"/>
    <dgm:cxn modelId="{790A7629-086E-4CDE-9190-2030FD5B8AFD}" type="presOf" srcId="{C819FAF5-9CFA-4D7B-8308-2B92259D71D1}" destId="{9AB50DFA-2166-46F6-B90F-A6A2578DD89F}" srcOrd="1" destOrd="0" presId="urn:microsoft.com/office/officeart/2005/8/layout/process2"/>
    <dgm:cxn modelId="{74E6135D-78AE-4BE6-A94B-F8592CFB94E1}" srcId="{DB9C84E0-362E-463A-98B7-AD702145BB6F}" destId="{43824635-6A08-4F2C-B0BD-6421A70A5620}" srcOrd="1" destOrd="0" parTransId="{19689CCE-A6AB-4F8B-8C15-C923DC094F51}" sibTransId="{E279AFB3-FCDE-44CF-859D-84E91FC7829B}"/>
    <dgm:cxn modelId="{4D9C334E-480C-4673-8C91-95C2DA48FC38}" srcId="{DB9C84E0-362E-463A-98B7-AD702145BB6F}" destId="{457DB0E9-ACF2-4DD4-92A8-56AFDCB7BD5E}" srcOrd="0" destOrd="0" parTransId="{582F79E7-EC94-400B-9089-9E54B8847D7F}" sibTransId="{C819FAF5-9CFA-4D7B-8308-2B92259D71D1}"/>
    <dgm:cxn modelId="{F194A47E-EA6B-4944-AD8E-ADDD8094F2EF}" type="presOf" srcId="{457DB0E9-ACF2-4DD4-92A8-56AFDCB7BD5E}" destId="{64E7706F-04A0-4DF0-B8FD-7693F2105956}" srcOrd="0" destOrd="0" presId="urn:microsoft.com/office/officeart/2005/8/layout/process2"/>
    <dgm:cxn modelId="{68EBAB81-171A-47C3-8422-1F66FA8B4429}" type="presOf" srcId="{DB9C84E0-362E-463A-98B7-AD702145BB6F}" destId="{AE48B9D4-EB23-4FCB-BB81-4B8263C6C475}" srcOrd="0" destOrd="0" presId="urn:microsoft.com/office/officeart/2005/8/layout/process2"/>
    <dgm:cxn modelId="{F829C8D7-D337-473B-AD19-A8609C7346E2}" type="presOf" srcId="{C819FAF5-9CFA-4D7B-8308-2B92259D71D1}" destId="{FA4B55CD-AC1F-473B-86C2-FE2C0BEC0BFE}" srcOrd="0" destOrd="0" presId="urn:microsoft.com/office/officeart/2005/8/layout/process2"/>
    <dgm:cxn modelId="{10ECF2C3-B115-4567-BEE6-06EAF439B91C}" type="presParOf" srcId="{AE48B9D4-EB23-4FCB-BB81-4B8263C6C475}" destId="{64E7706F-04A0-4DF0-B8FD-7693F2105956}" srcOrd="0" destOrd="0" presId="urn:microsoft.com/office/officeart/2005/8/layout/process2"/>
    <dgm:cxn modelId="{465E35D2-CC81-4F5B-B55B-FB39CE55C668}" type="presParOf" srcId="{AE48B9D4-EB23-4FCB-BB81-4B8263C6C475}" destId="{FA4B55CD-AC1F-473B-86C2-FE2C0BEC0BFE}" srcOrd="1" destOrd="0" presId="urn:microsoft.com/office/officeart/2005/8/layout/process2"/>
    <dgm:cxn modelId="{44635AC6-6066-4716-B293-175873CD73A4}" type="presParOf" srcId="{FA4B55CD-AC1F-473B-86C2-FE2C0BEC0BFE}" destId="{9AB50DFA-2166-46F6-B90F-A6A2578DD89F}" srcOrd="0" destOrd="0" presId="urn:microsoft.com/office/officeart/2005/8/layout/process2"/>
    <dgm:cxn modelId="{3B93724F-36E2-497C-8462-7C3835C4C013}" type="presParOf" srcId="{AE48B9D4-EB23-4FCB-BB81-4B8263C6C475}" destId="{34B9B5F5-00E6-4C13-9017-9F3BB276AC05}"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8D18FA65-AE5F-4207-8CE8-930FDF330E68}">
      <dgm:prSet/>
      <dgm:spPr>
        <a:solidFill>
          <a:srgbClr val="FFFF00"/>
        </a:solidFill>
      </dgm:spPr>
      <dgm:t>
        <a:bodyPr/>
        <a:lstStyle/>
        <a:p>
          <a:r>
            <a:rPr lang="es-ES" b="1" dirty="0">
              <a:solidFill>
                <a:srgbClr val="C00000"/>
              </a:solidFill>
            </a:rPr>
            <a:t>Leer en E/S</a:t>
          </a:r>
        </a:p>
        <a:p>
          <a:r>
            <a:rPr lang="es-ES" b="1" dirty="0">
              <a:solidFill>
                <a:srgbClr val="C00000"/>
              </a:solidFill>
            </a:rPr>
            <a:t>(I/O) Read</a:t>
          </a:r>
          <a:endParaRPr lang="es-MX" dirty="0">
            <a:solidFill>
              <a:srgbClr val="C00000"/>
            </a:solidFill>
          </a:endParaRPr>
        </a:p>
      </dgm:t>
    </dgm:pt>
    <dgm:pt modelId="{045C2C22-A64F-4D6C-BA53-CFF6B9E16FBE}" type="parTrans" cxnId="{28F6B98E-1EC0-440D-9251-923DE65D8520}">
      <dgm:prSet/>
      <dgm:spPr/>
      <dgm:t>
        <a:bodyPr/>
        <a:lstStyle/>
        <a:p>
          <a:endParaRPr lang="es-MX"/>
        </a:p>
      </dgm:t>
    </dgm:pt>
    <dgm:pt modelId="{2837A39E-74A6-4826-98BB-2C26C08184A2}" type="sibTrans" cxnId="{28F6B98E-1EC0-440D-9251-923DE65D8520}">
      <dgm:prSet/>
      <dgm:spPr/>
      <dgm:t>
        <a:bodyPr/>
        <a:lstStyle/>
        <a:p>
          <a:endParaRPr lang="es-MX"/>
        </a:p>
      </dgm:t>
    </dgm:pt>
    <dgm:pt modelId="{D9C2C0EA-848B-46C4-835E-069BC6C1C0A4}">
      <dgm:prSet/>
      <dgm:spPr>
        <a:solidFill>
          <a:srgbClr val="C00000"/>
        </a:solidFill>
      </dgm:spPr>
      <dgm:t>
        <a:bodyPr/>
        <a:lstStyle/>
        <a:p>
          <a:r>
            <a:rPr lang="es-ES" b="0" dirty="0"/>
            <a:t>Hace que el dato del puerto de E/S direccionado se situé en el bus.</a:t>
          </a:r>
          <a:endParaRPr lang="es-MX" b="0" dirty="0"/>
        </a:p>
      </dgm:t>
    </dgm:pt>
    <dgm:pt modelId="{932B5E2F-624B-405D-A325-B1BEE0204B28}" type="parTrans" cxnId="{CE1E8C8D-FF97-46AB-9862-33DB7910F0B4}">
      <dgm:prSet/>
      <dgm:spPr/>
      <dgm:t>
        <a:bodyPr/>
        <a:lstStyle/>
        <a:p>
          <a:endParaRPr lang="es-MX"/>
        </a:p>
      </dgm:t>
    </dgm:pt>
    <dgm:pt modelId="{3359E3DA-2B45-455F-BD5F-312B81B7694E}" type="sibTrans" cxnId="{CE1E8C8D-FF97-46AB-9862-33DB7910F0B4}">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010F60D2-C6C4-4104-A4B7-B277605FDB60}" type="pres">
      <dgm:prSet presAssocID="{8D18FA65-AE5F-4207-8CE8-930FDF330E68}" presName="node" presStyleLbl="node1" presStyleIdx="0" presStyleCnt="2">
        <dgm:presLayoutVars>
          <dgm:bulletEnabled val="1"/>
        </dgm:presLayoutVars>
      </dgm:prSet>
      <dgm:spPr/>
    </dgm:pt>
    <dgm:pt modelId="{FCEDBBD8-3FE5-4C61-84B4-05F7E64CF731}" type="pres">
      <dgm:prSet presAssocID="{2837A39E-74A6-4826-98BB-2C26C08184A2}" presName="sibTrans" presStyleLbl="sibTrans2D1" presStyleIdx="0" presStyleCnt="1"/>
      <dgm:spPr/>
    </dgm:pt>
    <dgm:pt modelId="{EAAFEEC8-B5BF-4797-A00D-D678CBBE3B34}" type="pres">
      <dgm:prSet presAssocID="{2837A39E-74A6-4826-98BB-2C26C08184A2}" presName="connectorText" presStyleLbl="sibTrans2D1" presStyleIdx="0" presStyleCnt="1"/>
      <dgm:spPr/>
    </dgm:pt>
    <dgm:pt modelId="{ED4074FE-6543-4497-B5F0-DD070598FBF8}" type="pres">
      <dgm:prSet presAssocID="{D9C2C0EA-848B-46C4-835E-069BC6C1C0A4}" presName="node" presStyleLbl="node1" presStyleIdx="1" presStyleCnt="2" custScaleX="273506">
        <dgm:presLayoutVars>
          <dgm:bulletEnabled val="1"/>
        </dgm:presLayoutVars>
      </dgm:prSet>
      <dgm:spPr/>
    </dgm:pt>
  </dgm:ptLst>
  <dgm:cxnLst>
    <dgm:cxn modelId="{38607D14-1D1F-47BF-A361-4A87B39478C2}" type="presOf" srcId="{2837A39E-74A6-4826-98BB-2C26C08184A2}" destId="{EAAFEEC8-B5BF-4797-A00D-D678CBBE3B34}" srcOrd="1" destOrd="0" presId="urn:microsoft.com/office/officeart/2005/8/layout/process2"/>
    <dgm:cxn modelId="{64DA344C-BCFB-4AEF-821A-6A8F4783B0B5}" type="presOf" srcId="{DB9C84E0-362E-463A-98B7-AD702145BB6F}" destId="{AE48B9D4-EB23-4FCB-BB81-4B8263C6C475}" srcOrd="0" destOrd="0" presId="urn:microsoft.com/office/officeart/2005/8/layout/process2"/>
    <dgm:cxn modelId="{AA4D9359-47BD-4BC7-AF8A-AB1AF0FE3F91}" type="presOf" srcId="{D9C2C0EA-848B-46C4-835E-069BC6C1C0A4}" destId="{ED4074FE-6543-4497-B5F0-DD070598FBF8}" srcOrd="0" destOrd="0" presId="urn:microsoft.com/office/officeart/2005/8/layout/process2"/>
    <dgm:cxn modelId="{CE1E8C8D-FF97-46AB-9862-33DB7910F0B4}" srcId="{DB9C84E0-362E-463A-98B7-AD702145BB6F}" destId="{D9C2C0EA-848B-46C4-835E-069BC6C1C0A4}" srcOrd="1" destOrd="0" parTransId="{932B5E2F-624B-405D-A325-B1BEE0204B28}" sibTransId="{3359E3DA-2B45-455F-BD5F-312B81B7694E}"/>
    <dgm:cxn modelId="{28F6B98E-1EC0-440D-9251-923DE65D8520}" srcId="{DB9C84E0-362E-463A-98B7-AD702145BB6F}" destId="{8D18FA65-AE5F-4207-8CE8-930FDF330E68}" srcOrd="0" destOrd="0" parTransId="{045C2C22-A64F-4D6C-BA53-CFF6B9E16FBE}" sibTransId="{2837A39E-74A6-4826-98BB-2C26C08184A2}"/>
    <dgm:cxn modelId="{9D400CEA-DC72-4370-8303-0BB18044C334}" type="presOf" srcId="{2837A39E-74A6-4826-98BB-2C26C08184A2}" destId="{FCEDBBD8-3FE5-4C61-84B4-05F7E64CF731}" srcOrd="0" destOrd="0" presId="urn:microsoft.com/office/officeart/2005/8/layout/process2"/>
    <dgm:cxn modelId="{B75A00F9-5CDE-40B8-A760-1FEBE5C89A7B}" type="presOf" srcId="{8D18FA65-AE5F-4207-8CE8-930FDF330E68}" destId="{010F60D2-C6C4-4104-A4B7-B277605FDB60}" srcOrd="0" destOrd="0" presId="urn:microsoft.com/office/officeart/2005/8/layout/process2"/>
    <dgm:cxn modelId="{3A415A95-5DAF-47BC-81F7-B72E39E80D6A}" type="presParOf" srcId="{AE48B9D4-EB23-4FCB-BB81-4B8263C6C475}" destId="{010F60D2-C6C4-4104-A4B7-B277605FDB60}" srcOrd="0" destOrd="0" presId="urn:microsoft.com/office/officeart/2005/8/layout/process2"/>
    <dgm:cxn modelId="{47B78FD3-F955-4881-9F4F-3E5312A7FBA8}" type="presParOf" srcId="{AE48B9D4-EB23-4FCB-BB81-4B8263C6C475}" destId="{FCEDBBD8-3FE5-4C61-84B4-05F7E64CF731}" srcOrd="1" destOrd="0" presId="urn:microsoft.com/office/officeart/2005/8/layout/process2"/>
    <dgm:cxn modelId="{1431BEBB-0C00-448C-9830-F2C361A74BCC}" type="presParOf" srcId="{FCEDBBD8-3FE5-4C61-84B4-05F7E64CF731}" destId="{EAAFEEC8-B5BF-4797-A00D-D678CBBE3B34}" srcOrd="0" destOrd="0" presId="urn:microsoft.com/office/officeart/2005/8/layout/process2"/>
    <dgm:cxn modelId="{2599CB40-6EA2-45C3-B3F9-4D1AF3B10281}" type="presParOf" srcId="{AE48B9D4-EB23-4FCB-BB81-4B8263C6C475}" destId="{ED4074FE-6543-4497-B5F0-DD070598FBF8}"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9E680962-BD40-4928-AC70-C67CFFCE8A7C}">
      <dgm:prSet/>
      <dgm:spPr>
        <a:solidFill>
          <a:srgbClr val="FFFF00"/>
        </a:solidFill>
      </dgm:spPr>
      <dgm:t>
        <a:bodyPr/>
        <a:lstStyle/>
        <a:p>
          <a:r>
            <a:rPr lang="es-ES" b="1" dirty="0">
              <a:solidFill>
                <a:srgbClr val="C00000"/>
              </a:solidFill>
            </a:rPr>
            <a:t>Transferencia Reconocida ACK</a:t>
          </a:r>
          <a:endParaRPr lang="es-MX" dirty="0">
            <a:solidFill>
              <a:srgbClr val="C00000"/>
            </a:solidFill>
          </a:endParaRPr>
        </a:p>
      </dgm:t>
    </dgm:pt>
    <dgm:pt modelId="{F89F35A1-A433-48C4-B6EA-F3D48D333208}" type="parTrans" cxnId="{62501086-57FE-466A-A8FB-365FF20AFB8F}">
      <dgm:prSet/>
      <dgm:spPr/>
      <dgm:t>
        <a:bodyPr/>
        <a:lstStyle/>
        <a:p>
          <a:endParaRPr lang="es-MX"/>
        </a:p>
      </dgm:t>
    </dgm:pt>
    <dgm:pt modelId="{5AB9E058-0055-4A7E-BDEF-945E9E4339D0}" type="sibTrans" cxnId="{62501086-57FE-466A-A8FB-365FF20AFB8F}">
      <dgm:prSet/>
      <dgm:spPr/>
      <dgm:t>
        <a:bodyPr/>
        <a:lstStyle/>
        <a:p>
          <a:endParaRPr lang="es-MX"/>
        </a:p>
      </dgm:t>
    </dgm:pt>
    <dgm:pt modelId="{ADA4DFFF-3C07-4CF3-A135-08598985BB40}">
      <dgm:prSet/>
      <dgm:spPr>
        <a:solidFill>
          <a:srgbClr val="C00000"/>
        </a:solidFill>
      </dgm:spPr>
      <dgm:t>
        <a:bodyPr/>
        <a:lstStyle/>
        <a:p>
          <a:r>
            <a:rPr lang="es-ES" b="0" dirty="0"/>
            <a:t>Indica que el dato se ha aceptado o se ha situado en el bus.</a:t>
          </a:r>
          <a:endParaRPr lang="es-MX" b="0" dirty="0"/>
        </a:p>
      </dgm:t>
    </dgm:pt>
    <dgm:pt modelId="{B8FFC358-581F-4793-A3AE-C57EDB680CC6}" type="parTrans" cxnId="{5EA93E6E-96ED-463A-ACE7-ABBD23B84DC2}">
      <dgm:prSet/>
      <dgm:spPr/>
      <dgm:t>
        <a:bodyPr/>
        <a:lstStyle/>
        <a:p>
          <a:endParaRPr lang="es-MX"/>
        </a:p>
      </dgm:t>
    </dgm:pt>
    <dgm:pt modelId="{B63223E4-76C7-47A2-BC34-E4B6DE2F61E2}" type="sibTrans" cxnId="{5EA93E6E-96ED-463A-ACE7-ABBD23B84DC2}">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EE4ECE94-CD4B-4945-B860-983546EBE4A7}" type="pres">
      <dgm:prSet presAssocID="{9E680962-BD40-4928-AC70-C67CFFCE8A7C}" presName="node" presStyleLbl="node1" presStyleIdx="0" presStyleCnt="2">
        <dgm:presLayoutVars>
          <dgm:bulletEnabled val="1"/>
        </dgm:presLayoutVars>
      </dgm:prSet>
      <dgm:spPr/>
    </dgm:pt>
    <dgm:pt modelId="{A445137E-9B33-4185-987D-2486F8D09880}" type="pres">
      <dgm:prSet presAssocID="{5AB9E058-0055-4A7E-BDEF-945E9E4339D0}" presName="sibTrans" presStyleLbl="sibTrans2D1" presStyleIdx="0" presStyleCnt="1"/>
      <dgm:spPr/>
    </dgm:pt>
    <dgm:pt modelId="{20E4CD64-C65D-4EB0-A5F0-2C8C0774E2B2}" type="pres">
      <dgm:prSet presAssocID="{5AB9E058-0055-4A7E-BDEF-945E9E4339D0}" presName="connectorText" presStyleLbl="sibTrans2D1" presStyleIdx="0" presStyleCnt="1"/>
      <dgm:spPr/>
    </dgm:pt>
    <dgm:pt modelId="{05339DB7-699F-47EF-84E9-40E82376E8B9}" type="pres">
      <dgm:prSet presAssocID="{ADA4DFFF-3C07-4CF3-A135-08598985BB40}" presName="node" presStyleLbl="node1" presStyleIdx="1" presStyleCnt="2" custScaleX="273506">
        <dgm:presLayoutVars>
          <dgm:bulletEnabled val="1"/>
        </dgm:presLayoutVars>
      </dgm:prSet>
      <dgm:spPr/>
    </dgm:pt>
  </dgm:ptLst>
  <dgm:cxnLst>
    <dgm:cxn modelId="{029D4104-FA1B-4F0B-8111-7AC6F5BB9A94}" type="presOf" srcId="{9E680962-BD40-4928-AC70-C67CFFCE8A7C}" destId="{EE4ECE94-CD4B-4945-B860-983546EBE4A7}" srcOrd="0" destOrd="0" presId="urn:microsoft.com/office/officeart/2005/8/layout/process2"/>
    <dgm:cxn modelId="{B622B80D-2C15-42C2-A86F-C72BE4613129}" type="presOf" srcId="{DB9C84E0-362E-463A-98B7-AD702145BB6F}" destId="{AE48B9D4-EB23-4FCB-BB81-4B8263C6C475}" srcOrd="0" destOrd="0" presId="urn:microsoft.com/office/officeart/2005/8/layout/process2"/>
    <dgm:cxn modelId="{5EA93E6E-96ED-463A-ACE7-ABBD23B84DC2}" srcId="{DB9C84E0-362E-463A-98B7-AD702145BB6F}" destId="{ADA4DFFF-3C07-4CF3-A135-08598985BB40}" srcOrd="1" destOrd="0" parTransId="{B8FFC358-581F-4793-A3AE-C57EDB680CC6}" sibTransId="{B63223E4-76C7-47A2-BC34-E4B6DE2F61E2}"/>
    <dgm:cxn modelId="{62501086-57FE-466A-A8FB-365FF20AFB8F}" srcId="{DB9C84E0-362E-463A-98B7-AD702145BB6F}" destId="{9E680962-BD40-4928-AC70-C67CFFCE8A7C}" srcOrd="0" destOrd="0" parTransId="{F89F35A1-A433-48C4-B6EA-F3D48D333208}" sibTransId="{5AB9E058-0055-4A7E-BDEF-945E9E4339D0}"/>
    <dgm:cxn modelId="{6D2AF5A5-8D81-4575-907B-5D38922340B0}" type="presOf" srcId="{5AB9E058-0055-4A7E-BDEF-945E9E4339D0}" destId="{20E4CD64-C65D-4EB0-A5F0-2C8C0774E2B2}" srcOrd="1" destOrd="0" presId="urn:microsoft.com/office/officeart/2005/8/layout/process2"/>
    <dgm:cxn modelId="{30770DB6-DE32-45F0-8DF7-91FAD758EFD3}" type="presOf" srcId="{ADA4DFFF-3C07-4CF3-A135-08598985BB40}" destId="{05339DB7-699F-47EF-84E9-40E82376E8B9}" srcOrd="0" destOrd="0" presId="urn:microsoft.com/office/officeart/2005/8/layout/process2"/>
    <dgm:cxn modelId="{965202DB-3E52-441C-AE75-152B64910ACF}" type="presOf" srcId="{5AB9E058-0055-4A7E-BDEF-945E9E4339D0}" destId="{A445137E-9B33-4185-987D-2486F8D09880}" srcOrd="0" destOrd="0" presId="urn:microsoft.com/office/officeart/2005/8/layout/process2"/>
    <dgm:cxn modelId="{F275B0DD-34AF-498E-8BBC-E4414BDE47F5}" type="presParOf" srcId="{AE48B9D4-EB23-4FCB-BB81-4B8263C6C475}" destId="{EE4ECE94-CD4B-4945-B860-983546EBE4A7}" srcOrd="0" destOrd="0" presId="urn:microsoft.com/office/officeart/2005/8/layout/process2"/>
    <dgm:cxn modelId="{6B0141EB-6910-427C-8CD5-7C05DAC81EF1}" type="presParOf" srcId="{AE48B9D4-EB23-4FCB-BB81-4B8263C6C475}" destId="{A445137E-9B33-4185-987D-2486F8D09880}" srcOrd="1" destOrd="0" presId="urn:microsoft.com/office/officeart/2005/8/layout/process2"/>
    <dgm:cxn modelId="{F36A1EAB-AAF7-415F-85BC-ED40D62241EC}" type="presParOf" srcId="{A445137E-9B33-4185-987D-2486F8D09880}" destId="{20E4CD64-C65D-4EB0-A5F0-2C8C0774E2B2}" srcOrd="0" destOrd="0" presId="urn:microsoft.com/office/officeart/2005/8/layout/process2"/>
    <dgm:cxn modelId="{1B9E3E83-5E9B-45F1-83E9-06ABFEC9209C}" type="presParOf" srcId="{AE48B9D4-EB23-4FCB-BB81-4B8263C6C475}" destId="{05339DB7-699F-47EF-84E9-40E82376E8B9}"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9E680962-BD40-4928-AC70-C67CFFCE8A7C}">
      <dgm:prSet/>
      <dgm:spPr>
        <a:solidFill>
          <a:srgbClr val="FFFF00"/>
        </a:solidFill>
      </dgm:spPr>
      <dgm:t>
        <a:bodyPr/>
        <a:lstStyle/>
        <a:p>
          <a:r>
            <a:rPr lang="es-ES" b="1" dirty="0">
              <a:solidFill>
                <a:srgbClr val="C00000"/>
              </a:solidFill>
            </a:rPr>
            <a:t>Solicitud de Bus (Bus Request ) </a:t>
          </a:r>
          <a:endParaRPr lang="es-MX" dirty="0">
            <a:solidFill>
              <a:srgbClr val="C00000"/>
            </a:solidFill>
          </a:endParaRPr>
        </a:p>
      </dgm:t>
    </dgm:pt>
    <dgm:pt modelId="{F89F35A1-A433-48C4-B6EA-F3D48D333208}" type="parTrans" cxnId="{62501086-57FE-466A-A8FB-365FF20AFB8F}">
      <dgm:prSet/>
      <dgm:spPr/>
      <dgm:t>
        <a:bodyPr/>
        <a:lstStyle/>
        <a:p>
          <a:endParaRPr lang="es-MX"/>
        </a:p>
      </dgm:t>
    </dgm:pt>
    <dgm:pt modelId="{5AB9E058-0055-4A7E-BDEF-945E9E4339D0}" type="sibTrans" cxnId="{62501086-57FE-466A-A8FB-365FF20AFB8F}">
      <dgm:prSet/>
      <dgm:spPr/>
      <dgm:t>
        <a:bodyPr/>
        <a:lstStyle/>
        <a:p>
          <a:endParaRPr lang="es-MX"/>
        </a:p>
      </dgm:t>
    </dgm:pt>
    <dgm:pt modelId="{ADA4DFFF-3C07-4CF3-A135-08598985BB40}">
      <dgm:prSet custT="1"/>
      <dgm:spPr>
        <a:solidFill>
          <a:srgbClr val="C00000"/>
        </a:solidFill>
      </dgm:spPr>
      <dgm:t>
        <a:bodyPr/>
        <a:lstStyle/>
        <a:p>
          <a:r>
            <a:rPr lang="es-ES" sz="2000" b="1" dirty="0"/>
            <a:t>Indica que un módulo necesita disponer del control del bus.</a:t>
          </a:r>
          <a:endParaRPr lang="es-MX" sz="2000" dirty="0"/>
        </a:p>
      </dgm:t>
    </dgm:pt>
    <dgm:pt modelId="{B8FFC358-581F-4793-A3AE-C57EDB680CC6}" type="parTrans" cxnId="{5EA93E6E-96ED-463A-ACE7-ABBD23B84DC2}">
      <dgm:prSet/>
      <dgm:spPr/>
      <dgm:t>
        <a:bodyPr/>
        <a:lstStyle/>
        <a:p>
          <a:endParaRPr lang="es-MX"/>
        </a:p>
      </dgm:t>
    </dgm:pt>
    <dgm:pt modelId="{B63223E4-76C7-47A2-BC34-E4B6DE2F61E2}" type="sibTrans" cxnId="{5EA93E6E-96ED-463A-ACE7-ABBD23B84DC2}">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EE4ECE94-CD4B-4945-B860-983546EBE4A7}" type="pres">
      <dgm:prSet presAssocID="{9E680962-BD40-4928-AC70-C67CFFCE8A7C}" presName="node" presStyleLbl="node1" presStyleIdx="0" presStyleCnt="2" custScaleX="179543">
        <dgm:presLayoutVars>
          <dgm:bulletEnabled val="1"/>
        </dgm:presLayoutVars>
      </dgm:prSet>
      <dgm:spPr/>
    </dgm:pt>
    <dgm:pt modelId="{A445137E-9B33-4185-987D-2486F8D09880}" type="pres">
      <dgm:prSet presAssocID="{5AB9E058-0055-4A7E-BDEF-945E9E4339D0}" presName="sibTrans" presStyleLbl="sibTrans2D1" presStyleIdx="0" presStyleCnt="1"/>
      <dgm:spPr/>
    </dgm:pt>
    <dgm:pt modelId="{20E4CD64-C65D-4EB0-A5F0-2C8C0774E2B2}" type="pres">
      <dgm:prSet presAssocID="{5AB9E058-0055-4A7E-BDEF-945E9E4339D0}" presName="connectorText" presStyleLbl="sibTrans2D1" presStyleIdx="0" presStyleCnt="1"/>
      <dgm:spPr/>
    </dgm:pt>
    <dgm:pt modelId="{05339DB7-699F-47EF-84E9-40E82376E8B9}" type="pres">
      <dgm:prSet presAssocID="{ADA4DFFF-3C07-4CF3-A135-08598985BB40}" presName="node" presStyleLbl="node1" presStyleIdx="1" presStyleCnt="2" custScaleX="287769" custLinFactNeighborX="-3931" custLinFactNeighborY="-1745">
        <dgm:presLayoutVars>
          <dgm:bulletEnabled val="1"/>
        </dgm:presLayoutVars>
      </dgm:prSet>
      <dgm:spPr/>
    </dgm:pt>
  </dgm:ptLst>
  <dgm:cxnLst>
    <dgm:cxn modelId="{B07F892B-5BDE-4168-B176-4D8AEE5ED52B}" type="presOf" srcId="{DB9C84E0-362E-463A-98B7-AD702145BB6F}" destId="{AE48B9D4-EB23-4FCB-BB81-4B8263C6C475}" srcOrd="0" destOrd="0" presId="urn:microsoft.com/office/officeart/2005/8/layout/process2"/>
    <dgm:cxn modelId="{E1D23244-2D46-4C09-9FE4-E4F82ADD8BF4}" type="presOf" srcId="{ADA4DFFF-3C07-4CF3-A135-08598985BB40}" destId="{05339DB7-699F-47EF-84E9-40E82376E8B9}" srcOrd="0" destOrd="0" presId="urn:microsoft.com/office/officeart/2005/8/layout/process2"/>
    <dgm:cxn modelId="{5EA93E6E-96ED-463A-ACE7-ABBD23B84DC2}" srcId="{DB9C84E0-362E-463A-98B7-AD702145BB6F}" destId="{ADA4DFFF-3C07-4CF3-A135-08598985BB40}" srcOrd="1" destOrd="0" parTransId="{B8FFC358-581F-4793-A3AE-C57EDB680CC6}" sibTransId="{B63223E4-76C7-47A2-BC34-E4B6DE2F61E2}"/>
    <dgm:cxn modelId="{62501086-57FE-466A-A8FB-365FF20AFB8F}" srcId="{DB9C84E0-362E-463A-98B7-AD702145BB6F}" destId="{9E680962-BD40-4928-AC70-C67CFFCE8A7C}" srcOrd="0" destOrd="0" parTransId="{F89F35A1-A433-48C4-B6EA-F3D48D333208}" sibTransId="{5AB9E058-0055-4A7E-BDEF-945E9E4339D0}"/>
    <dgm:cxn modelId="{F84D14D7-7507-47CF-A23C-FBAF2DCBE395}" type="presOf" srcId="{5AB9E058-0055-4A7E-BDEF-945E9E4339D0}" destId="{A445137E-9B33-4185-987D-2486F8D09880}" srcOrd="0" destOrd="0" presId="urn:microsoft.com/office/officeart/2005/8/layout/process2"/>
    <dgm:cxn modelId="{A9925CD8-FDBD-4A74-ACE2-EDEEC32D8E32}" type="presOf" srcId="{9E680962-BD40-4928-AC70-C67CFFCE8A7C}" destId="{EE4ECE94-CD4B-4945-B860-983546EBE4A7}" srcOrd="0" destOrd="0" presId="urn:microsoft.com/office/officeart/2005/8/layout/process2"/>
    <dgm:cxn modelId="{EF3675F4-7778-4FF8-9474-90E6DD2B9052}" type="presOf" srcId="{5AB9E058-0055-4A7E-BDEF-945E9E4339D0}" destId="{20E4CD64-C65D-4EB0-A5F0-2C8C0774E2B2}" srcOrd="1" destOrd="0" presId="urn:microsoft.com/office/officeart/2005/8/layout/process2"/>
    <dgm:cxn modelId="{8DCAABB3-EC4E-4A92-992C-6D372CC2547C}" type="presParOf" srcId="{AE48B9D4-EB23-4FCB-BB81-4B8263C6C475}" destId="{EE4ECE94-CD4B-4945-B860-983546EBE4A7}" srcOrd="0" destOrd="0" presId="urn:microsoft.com/office/officeart/2005/8/layout/process2"/>
    <dgm:cxn modelId="{5DFA20E5-2FAD-48D6-BD5E-CB3C33F2A1F6}" type="presParOf" srcId="{AE48B9D4-EB23-4FCB-BB81-4B8263C6C475}" destId="{A445137E-9B33-4185-987D-2486F8D09880}" srcOrd="1" destOrd="0" presId="urn:microsoft.com/office/officeart/2005/8/layout/process2"/>
    <dgm:cxn modelId="{48D51CF6-C6E7-4A50-B392-32D535A065DC}" type="presParOf" srcId="{A445137E-9B33-4185-987D-2486F8D09880}" destId="{20E4CD64-C65D-4EB0-A5F0-2C8C0774E2B2}" srcOrd="0" destOrd="0" presId="urn:microsoft.com/office/officeart/2005/8/layout/process2"/>
    <dgm:cxn modelId="{7104992D-AFAE-488B-A66B-78FEE5343F87}" type="presParOf" srcId="{AE48B9D4-EB23-4FCB-BB81-4B8263C6C475}" destId="{05339DB7-699F-47EF-84E9-40E82376E8B9}"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03EFD6D8-9578-499B-952B-A6A3B20CF4BC}">
      <dgm:prSet/>
      <dgm:spPr>
        <a:solidFill>
          <a:srgbClr val="FFFF00"/>
        </a:solidFill>
      </dgm:spPr>
      <dgm:t>
        <a:bodyPr/>
        <a:lstStyle/>
        <a:p>
          <a:r>
            <a:rPr lang="es-ES" b="1" dirty="0">
              <a:solidFill>
                <a:srgbClr val="C00000"/>
              </a:solidFill>
            </a:rPr>
            <a:t>Concesión de Bus (Bus Grant) </a:t>
          </a:r>
          <a:endParaRPr lang="es-MX" dirty="0">
            <a:solidFill>
              <a:srgbClr val="C00000"/>
            </a:solidFill>
          </a:endParaRPr>
        </a:p>
      </dgm:t>
    </dgm:pt>
    <dgm:pt modelId="{D8A485F1-F6C6-4A32-AC42-3AC24B62E657}" type="parTrans" cxnId="{6B66DB1D-F671-40AD-B580-AB708327D947}">
      <dgm:prSet/>
      <dgm:spPr/>
      <dgm:t>
        <a:bodyPr/>
        <a:lstStyle/>
        <a:p>
          <a:endParaRPr lang="es-MX"/>
        </a:p>
      </dgm:t>
    </dgm:pt>
    <dgm:pt modelId="{6A03DCF9-B963-4192-9D49-1149BC3C51E1}" type="sibTrans" cxnId="{6B66DB1D-F671-40AD-B580-AB708327D947}">
      <dgm:prSet/>
      <dgm:spPr/>
      <dgm:t>
        <a:bodyPr/>
        <a:lstStyle/>
        <a:p>
          <a:endParaRPr lang="es-MX"/>
        </a:p>
      </dgm:t>
    </dgm:pt>
    <dgm:pt modelId="{035F64B3-79BB-4377-BA82-3E74D76C0C7F}">
      <dgm:prSet custT="1"/>
      <dgm:spPr>
        <a:solidFill>
          <a:srgbClr val="C00000"/>
        </a:solidFill>
      </dgm:spPr>
      <dgm:t>
        <a:bodyPr/>
        <a:lstStyle/>
        <a:p>
          <a:r>
            <a:rPr lang="es-ES" sz="2000" b="1" dirty="0"/>
            <a:t>Indica que se ha cedido el control del bus a un módulo que lo había solicitado.</a:t>
          </a:r>
          <a:endParaRPr lang="es-MX" sz="2000" dirty="0"/>
        </a:p>
      </dgm:t>
    </dgm:pt>
    <dgm:pt modelId="{352C153B-41E4-400B-8E71-A3F8100EA23E}" type="parTrans" cxnId="{0C4EB6D2-F82A-4100-9144-EDA1F394DB30}">
      <dgm:prSet/>
      <dgm:spPr/>
      <dgm:t>
        <a:bodyPr/>
        <a:lstStyle/>
        <a:p>
          <a:endParaRPr lang="es-MX"/>
        </a:p>
      </dgm:t>
    </dgm:pt>
    <dgm:pt modelId="{38F693B6-7A0E-48B7-B746-2A32E07ACAEC}" type="sibTrans" cxnId="{0C4EB6D2-F82A-4100-9144-EDA1F394DB30}">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87F773CD-FF6B-4FBD-BDBE-6F225F9F6997}" type="pres">
      <dgm:prSet presAssocID="{03EFD6D8-9578-499B-952B-A6A3B20CF4BC}" presName="node" presStyleLbl="node1" presStyleIdx="0" presStyleCnt="2" custScaleX="138502">
        <dgm:presLayoutVars>
          <dgm:bulletEnabled val="1"/>
        </dgm:presLayoutVars>
      </dgm:prSet>
      <dgm:spPr/>
    </dgm:pt>
    <dgm:pt modelId="{E19A413E-003F-46CA-BED5-26BA12FA04CA}" type="pres">
      <dgm:prSet presAssocID="{6A03DCF9-B963-4192-9D49-1149BC3C51E1}" presName="sibTrans" presStyleLbl="sibTrans2D1" presStyleIdx="0" presStyleCnt="1"/>
      <dgm:spPr/>
    </dgm:pt>
    <dgm:pt modelId="{502DD267-BB1C-4EC3-89EA-A7A96B467E76}" type="pres">
      <dgm:prSet presAssocID="{6A03DCF9-B963-4192-9D49-1149BC3C51E1}" presName="connectorText" presStyleLbl="sibTrans2D1" presStyleIdx="0" presStyleCnt="1"/>
      <dgm:spPr/>
    </dgm:pt>
    <dgm:pt modelId="{196464E6-3070-401F-9B08-33ABC931D241}" type="pres">
      <dgm:prSet presAssocID="{035F64B3-79BB-4377-BA82-3E74D76C0C7F}" presName="node" presStyleLbl="node1" presStyleIdx="1" presStyleCnt="2" custScaleX="233592">
        <dgm:presLayoutVars>
          <dgm:bulletEnabled val="1"/>
        </dgm:presLayoutVars>
      </dgm:prSet>
      <dgm:spPr/>
    </dgm:pt>
  </dgm:ptLst>
  <dgm:cxnLst>
    <dgm:cxn modelId="{7BD37F0B-73C7-415B-9E79-0287C646D217}" type="presOf" srcId="{6A03DCF9-B963-4192-9D49-1149BC3C51E1}" destId="{E19A413E-003F-46CA-BED5-26BA12FA04CA}" srcOrd="0" destOrd="0" presId="urn:microsoft.com/office/officeart/2005/8/layout/process2"/>
    <dgm:cxn modelId="{6B66DB1D-F671-40AD-B580-AB708327D947}" srcId="{DB9C84E0-362E-463A-98B7-AD702145BB6F}" destId="{03EFD6D8-9578-499B-952B-A6A3B20CF4BC}" srcOrd="0" destOrd="0" parTransId="{D8A485F1-F6C6-4A32-AC42-3AC24B62E657}" sibTransId="{6A03DCF9-B963-4192-9D49-1149BC3C51E1}"/>
    <dgm:cxn modelId="{F6105F2B-FD92-4BA2-B949-4AC0598722F9}" type="presOf" srcId="{035F64B3-79BB-4377-BA82-3E74D76C0C7F}" destId="{196464E6-3070-401F-9B08-33ABC931D241}" srcOrd="0" destOrd="0" presId="urn:microsoft.com/office/officeart/2005/8/layout/process2"/>
    <dgm:cxn modelId="{40A45453-EDE9-4582-81F3-28F8644B6C40}" type="presOf" srcId="{03EFD6D8-9578-499B-952B-A6A3B20CF4BC}" destId="{87F773CD-FF6B-4FBD-BDBE-6F225F9F6997}" srcOrd="0" destOrd="0" presId="urn:microsoft.com/office/officeart/2005/8/layout/process2"/>
    <dgm:cxn modelId="{DEC172AF-E861-415A-8030-FB271D2A929A}" type="presOf" srcId="{6A03DCF9-B963-4192-9D49-1149BC3C51E1}" destId="{502DD267-BB1C-4EC3-89EA-A7A96B467E76}" srcOrd="1" destOrd="0" presId="urn:microsoft.com/office/officeart/2005/8/layout/process2"/>
    <dgm:cxn modelId="{0C4EB6D2-F82A-4100-9144-EDA1F394DB30}" srcId="{DB9C84E0-362E-463A-98B7-AD702145BB6F}" destId="{035F64B3-79BB-4377-BA82-3E74D76C0C7F}" srcOrd="1" destOrd="0" parTransId="{352C153B-41E4-400B-8E71-A3F8100EA23E}" sibTransId="{38F693B6-7A0E-48B7-B746-2A32E07ACAEC}"/>
    <dgm:cxn modelId="{A02290F9-90D5-4A95-874C-76E5C2514364}" type="presOf" srcId="{DB9C84E0-362E-463A-98B7-AD702145BB6F}" destId="{AE48B9D4-EB23-4FCB-BB81-4B8263C6C475}" srcOrd="0" destOrd="0" presId="urn:microsoft.com/office/officeart/2005/8/layout/process2"/>
    <dgm:cxn modelId="{86AF9E30-76B4-4013-B052-8C0C1D7AD80F}" type="presParOf" srcId="{AE48B9D4-EB23-4FCB-BB81-4B8263C6C475}" destId="{87F773CD-FF6B-4FBD-BDBE-6F225F9F6997}" srcOrd="0" destOrd="0" presId="urn:microsoft.com/office/officeart/2005/8/layout/process2"/>
    <dgm:cxn modelId="{B5CA1BC8-67C3-4640-8716-7DF8E4E3D815}" type="presParOf" srcId="{AE48B9D4-EB23-4FCB-BB81-4B8263C6C475}" destId="{E19A413E-003F-46CA-BED5-26BA12FA04CA}" srcOrd="1" destOrd="0" presId="urn:microsoft.com/office/officeart/2005/8/layout/process2"/>
    <dgm:cxn modelId="{25399C3F-3B49-429B-B932-94150FF48A78}" type="presParOf" srcId="{E19A413E-003F-46CA-BED5-26BA12FA04CA}" destId="{502DD267-BB1C-4EC3-89EA-A7A96B467E76}" srcOrd="0" destOrd="0" presId="urn:microsoft.com/office/officeart/2005/8/layout/process2"/>
    <dgm:cxn modelId="{18B47DE3-9599-47D4-83A5-F6CFB8554464}" type="presParOf" srcId="{AE48B9D4-EB23-4FCB-BB81-4B8263C6C475}" destId="{196464E6-3070-401F-9B08-33ABC931D241}"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027E1B40-9387-4C97-8163-0AF523752696}">
      <dgm:prSet/>
      <dgm:spPr>
        <a:solidFill>
          <a:srgbClr val="FFFF00"/>
        </a:solidFill>
      </dgm:spPr>
      <dgm:t>
        <a:bodyPr/>
        <a:lstStyle/>
        <a:p>
          <a:r>
            <a:rPr lang="es-ES" b="1" dirty="0">
              <a:solidFill>
                <a:srgbClr val="C00000"/>
              </a:solidFill>
            </a:rPr>
            <a:t>Solicitud de Interrupción (Interrupt Request) </a:t>
          </a:r>
          <a:endParaRPr lang="es-MX" dirty="0">
            <a:solidFill>
              <a:srgbClr val="C00000"/>
            </a:solidFill>
          </a:endParaRPr>
        </a:p>
      </dgm:t>
    </dgm:pt>
    <dgm:pt modelId="{26BE7630-914A-41C9-959C-F7AC3466C577}" type="parTrans" cxnId="{3DE258EB-F014-4B4C-AE41-36865A5C2C48}">
      <dgm:prSet/>
      <dgm:spPr/>
      <dgm:t>
        <a:bodyPr/>
        <a:lstStyle/>
        <a:p>
          <a:endParaRPr lang="es-MX"/>
        </a:p>
      </dgm:t>
    </dgm:pt>
    <dgm:pt modelId="{DC521F60-C380-4A4D-B22A-6BE4B6E04986}" type="sibTrans" cxnId="{3DE258EB-F014-4B4C-AE41-36865A5C2C48}">
      <dgm:prSet/>
      <dgm:spPr/>
      <dgm:t>
        <a:bodyPr/>
        <a:lstStyle/>
        <a:p>
          <a:endParaRPr lang="es-MX"/>
        </a:p>
      </dgm:t>
    </dgm:pt>
    <dgm:pt modelId="{DE9923D7-4355-403B-8E18-0A29C5B49EA5}">
      <dgm:prSet custT="1"/>
      <dgm:spPr>
        <a:solidFill>
          <a:srgbClr val="C00000"/>
        </a:solidFill>
      </dgm:spPr>
      <dgm:t>
        <a:bodyPr/>
        <a:lstStyle/>
        <a:p>
          <a:r>
            <a:rPr lang="es-ES" sz="2000" b="1" dirty="0"/>
            <a:t>Indica si hay una interrupción pendiente.</a:t>
          </a:r>
          <a:endParaRPr lang="es-MX" sz="2000" dirty="0"/>
        </a:p>
      </dgm:t>
    </dgm:pt>
    <dgm:pt modelId="{D8578DB1-6149-46FA-B23E-B8E23F273EE4}" type="parTrans" cxnId="{2FAB6A33-10FA-4805-8A32-0D7EE4F7C046}">
      <dgm:prSet/>
      <dgm:spPr/>
      <dgm:t>
        <a:bodyPr/>
        <a:lstStyle/>
        <a:p>
          <a:endParaRPr lang="es-MX"/>
        </a:p>
      </dgm:t>
    </dgm:pt>
    <dgm:pt modelId="{97FF0150-B16F-46BF-9F06-9907D629FA4F}" type="sibTrans" cxnId="{2FAB6A33-10FA-4805-8A32-0D7EE4F7C046}">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2EA795FF-98CA-4FA8-B4B8-A2DA9EEC8E44}" type="pres">
      <dgm:prSet presAssocID="{027E1B40-9387-4C97-8163-0AF523752696}" presName="node" presStyleLbl="node1" presStyleIdx="0" presStyleCnt="2">
        <dgm:presLayoutVars>
          <dgm:bulletEnabled val="1"/>
        </dgm:presLayoutVars>
      </dgm:prSet>
      <dgm:spPr/>
    </dgm:pt>
    <dgm:pt modelId="{61BF0235-A892-451A-B512-47D3EC5A7712}" type="pres">
      <dgm:prSet presAssocID="{DC521F60-C380-4A4D-B22A-6BE4B6E04986}" presName="sibTrans" presStyleLbl="sibTrans2D1" presStyleIdx="0" presStyleCnt="1"/>
      <dgm:spPr/>
    </dgm:pt>
    <dgm:pt modelId="{D0C7DA36-8085-4E2C-B4A6-286D54579222}" type="pres">
      <dgm:prSet presAssocID="{DC521F60-C380-4A4D-B22A-6BE4B6E04986}" presName="connectorText" presStyleLbl="sibTrans2D1" presStyleIdx="0" presStyleCnt="1"/>
      <dgm:spPr/>
    </dgm:pt>
    <dgm:pt modelId="{3F458E56-0E41-42E1-BE72-604DBC6E7DB3}" type="pres">
      <dgm:prSet presAssocID="{DE9923D7-4355-403B-8E18-0A29C5B49EA5}" presName="node" presStyleLbl="node1" presStyleIdx="1" presStyleCnt="2" custScaleX="237181">
        <dgm:presLayoutVars>
          <dgm:bulletEnabled val="1"/>
        </dgm:presLayoutVars>
      </dgm:prSet>
      <dgm:spPr/>
    </dgm:pt>
  </dgm:ptLst>
  <dgm:cxnLst>
    <dgm:cxn modelId="{69628E31-BE66-4A82-A912-2BD93C786C92}" type="presOf" srcId="{DB9C84E0-362E-463A-98B7-AD702145BB6F}" destId="{AE48B9D4-EB23-4FCB-BB81-4B8263C6C475}" srcOrd="0" destOrd="0" presId="urn:microsoft.com/office/officeart/2005/8/layout/process2"/>
    <dgm:cxn modelId="{2FAB6A33-10FA-4805-8A32-0D7EE4F7C046}" srcId="{DB9C84E0-362E-463A-98B7-AD702145BB6F}" destId="{DE9923D7-4355-403B-8E18-0A29C5B49EA5}" srcOrd="1" destOrd="0" parTransId="{D8578DB1-6149-46FA-B23E-B8E23F273EE4}" sibTransId="{97FF0150-B16F-46BF-9F06-9907D629FA4F}"/>
    <dgm:cxn modelId="{8831F65D-EC34-465E-9A01-C2EF2A19C010}" type="presOf" srcId="{DE9923D7-4355-403B-8E18-0A29C5B49EA5}" destId="{3F458E56-0E41-42E1-BE72-604DBC6E7DB3}" srcOrd="0" destOrd="0" presId="urn:microsoft.com/office/officeart/2005/8/layout/process2"/>
    <dgm:cxn modelId="{E99E7F55-4D82-4E64-9601-345D6DD1BE74}" type="presOf" srcId="{DC521F60-C380-4A4D-B22A-6BE4B6E04986}" destId="{61BF0235-A892-451A-B512-47D3EC5A7712}" srcOrd="0" destOrd="0" presId="urn:microsoft.com/office/officeart/2005/8/layout/process2"/>
    <dgm:cxn modelId="{A393A855-79C4-431A-9A68-ED80BB232184}" type="presOf" srcId="{DC521F60-C380-4A4D-B22A-6BE4B6E04986}" destId="{D0C7DA36-8085-4E2C-B4A6-286D54579222}" srcOrd="1" destOrd="0" presId="urn:microsoft.com/office/officeart/2005/8/layout/process2"/>
    <dgm:cxn modelId="{8DF07997-CF70-4F96-98EB-025C19CACA32}" type="presOf" srcId="{027E1B40-9387-4C97-8163-0AF523752696}" destId="{2EA795FF-98CA-4FA8-B4B8-A2DA9EEC8E44}" srcOrd="0" destOrd="0" presId="urn:microsoft.com/office/officeart/2005/8/layout/process2"/>
    <dgm:cxn modelId="{3DE258EB-F014-4B4C-AE41-36865A5C2C48}" srcId="{DB9C84E0-362E-463A-98B7-AD702145BB6F}" destId="{027E1B40-9387-4C97-8163-0AF523752696}" srcOrd="0" destOrd="0" parTransId="{26BE7630-914A-41C9-959C-F7AC3466C577}" sibTransId="{DC521F60-C380-4A4D-B22A-6BE4B6E04986}"/>
    <dgm:cxn modelId="{D1954748-E848-43A9-AA0F-69FA638E8558}" type="presParOf" srcId="{AE48B9D4-EB23-4FCB-BB81-4B8263C6C475}" destId="{2EA795FF-98CA-4FA8-B4B8-A2DA9EEC8E44}" srcOrd="0" destOrd="0" presId="urn:microsoft.com/office/officeart/2005/8/layout/process2"/>
    <dgm:cxn modelId="{832798DF-9505-4D41-8798-694D250D42B5}" type="presParOf" srcId="{AE48B9D4-EB23-4FCB-BB81-4B8263C6C475}" destId="{61BF0235-A892-451A-B512-47D3EC5A7712}" srcOrd="1" destOrd="0" presId="urn:microsoft.com/office/officeart/2005/8/layout/process2"/>
    <dgm:cxn modelId="{39F65CD6-3356-49E1-8103-2FDD891E521B}" type="presParOf" srcId="{61BF0235-A892-451A-B512-47D3EC5A7712}" destId="{D0C7DA36-8085-4E2C-B4A6-286D54579222}" srcOrd="0" destOrd="0" presId="urn:microsoft.com/office/officeart/2005/8/layout/process2"/>
    <dgm:cxn modelId="{3D752DB0-7ED7-4FAA-951E-B8411D0BE086}" type="presParOf" srcId="{AE48B9D4-EB23-4FCB-BB81-4B8263C6C475}" destId="{3F458E56-0E41-42E1-BE72-604DBC6E7DB3}"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t>
        <a:bodyPr/>
        <a:lstStyle/>
        <a:p>
          <a:endParaRPr lang="es-MX"/>
        </a:p>
      </dgm:t>
    </dgm:pt>
    <dgm:pt modelId="{03EFD6D8-9578-499B-952B-A6A3B20CF4BC}">
      <dgm:prSet/>
      <dgm:spPr>
        <a:solidFill>
          <a:srgbClr val="FFFF00"/>
        </a:solidFill>
      </dgm:spPr>
      <dgm:t>
        <a:bodyPr/>
        <a:lstStyle/>
        <a:p>
          <a:r>
            <a:rPr lang="es-ES" b="1" dirty="0">
              <a:solidFill>
                <a:srgbClr val="C00000"/>
              </a:solidFill>
            </a:rPr>
            <a:t>Interrupt ACK </a:t>
          </a:r>
          <a:endParaRPr lang="es-MX" b="1" dirty="0">
            <a:solidFill>
              <a:srgbClr val="C00000"/>
            </a:solidFill>
          </a:endParaRPr>
        </a:p>
      </dgm:t>
    </dgm:pt>
    <dgm:pt modelId="{D8A485F1-F6C6-4A32-AC42-3AC24B62E657}" type="parTrans" cxnId="{6B66DB1D-F671-40AD-B580-AB708327D947}">
      <dgm:prSet/>
      <dgm:spPr/>
      <dgm:t>
        <a:bodyPr/>
        <a:lstStyle/>
        <a:p>
          <a:endParaRPr lang="es-MX"/>
        </a:p>
      </dgm:t>
    </dgm:pt>
    <dgm:pt modelId="{6A03DCF9-B963-4192-9D49-1149BC3C51E1}" type="sibTrans" cxnId="{6B66DB1D-F671-40AD-B580-AB708327D947}">
      <dgm:prSet/>
      <dgm:spPr/>
      <dgm:t>
        <a:bodyPr/>
        <a:lstStyle/>
        <a:p>
          <a:endParaRPr lang="es-MX"/>
        </a:p>
      </dgm:t>
    </dgm:pt>
    <dgm:pt modelId="{8ECFB8EA-DA9C-40CF-A171-569B563437CD}">
      <dgm:prSet custT="1"/>
      <dgm:spPr>
        <a:solidFill>
          <a:srgbClr val="C00000"/>
        </a:solidFill>
      </dgm:spPr>
      <dgm:t>
        <a:bodyPr/>
        <a:lstStyle/>
        <a:p>
          <a:r>
            <a:rPr lang="es-ES" sz="2000" b="1" dirty="0"/>
            <a:t>Indica que la interrupción pendiente se ha aceptado.</a:t>
          </a:r>
          <a:endParaRPr lang="es-MX" sz="2000" dirty="0"/>
        </a:p>
      </dgm:t>
    </dgm:pt>
    <dgm:pt modelId="{FDD19C3E-AB46-4A0F-970C-A3A19BDCC755}" type="parTrans" cxnId="{8E5D5A15-6304-40C3-B51F-B324ED4C766E}">
      <dgm:prSet/>
      <dgm:spPr/>
      <dgm:t>
        <a:bodyPr/>
        <a:lstStyle/>
        <a:p>
          <a:endParaRPr lang="es-MX"/>
        </a:p>
      </dgm:t>
    </dgm:pt>
    <dgm:pt modelId="{DF1CFF0C-E904-48A3-B8F9-ED0F6088595A}" type="sibTrans" cxnId="{8E5D5A15-6304-40C3-B51F-B324ED4C766E}">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87F773CD-FF6B-4FBD-BDBE-6F225F9F6997}" type="pres">
      <dgm:prSet presAssocID="{03EFD6D8-9578-499B-952B-A6A3B20CF4BC}" presName="node" presStyleLbl="node1" presStyleIdx="0" presStyleCnt="2">
        <dgm:presLayoutVars>
          <dgm:bulletEnabled val="1"/>
        </dgm:presLayoutVars>
      </dgm:prSet>
      <dgm:spPr/>
    </dgm:pt>
    <dgm:pt modelId="{E19A413E-003F-46CA-BED5-26BA12FA04CA}" type="pres">
      <dgm:prSet presAssocID="{6A03DCF9-B963-4192-9D49-1149BC3C51E1}" presName="sibTrans" presStyleLbl="sibTrans2D1" presStyleIdx="0" presStyleCnt="1"/>
      <dgm:spPr/>
    </dgm:pt>
    <dgm:pt modelId="{502DD267-BB1C-4EC3-89EA-A7A96B467E76}" type="pres">
      <dgm:prSet presAssocID="{6A03DCF9-B963-4192-9D49-1149BC3C51E1}" presName="connectorText" presStyleLbl="sibTrans2D1" presStyleIdx="0" presStyleCnt="1"/>
      <dgm:spPr/>
    </dgm:pt>
    <dgm:pt modelId="{645CC5FA-884C-4F0F-A28D-35C34ACFE039}" type="pres">
      <dgm:prSet presAssocID="{8ECFB8EA-DA9C-40CF-A171-569B563437CD}" presName="node" presStyleLbl="node1" presStyleIdx="1" presStyleCnt="2" custScaleX="233364">
        <dgm:presLayoutVars>
          <dgm:bulletEnabled val="1"/>
        </dgm:presLayoutVars>
      </dgm:prSet>
      <dgm:spPr/>
    </dgm:pt>
  </dgm:ptLst>
  <dgm:cxnLst>
    <dgm:cxn modelId="{2953FD01-31FE-499A-A36B-5FB9ACC4CA48}" type="presOf" srcId="{8ECFB8EA-DA9C-40CF-A171-569B563437CD}" destId="{645CC5FA-884C-4F0F-A28D-35C34ACFE039}" srcOrd="0" destOrd="0" presId="urn:microsoft.com/office/officeart/2005/8/layout/process2"/>
    <dgm:cxn modelId="{8E5D5A15-6304-40C3-B51F-B324ED4C766E}" srcId="{DB9C84E0-362E-463A-98B7-AD702145BB6F}" destId="{8ECFB8EA-DA9C-40CF-A171-569B563437CD}" srcOrd="1" destOrd="0" parTransId="{FDD19C3E-AB46-4A0F-970C-A3A19BDCC755}" sibTransId="{DF1CFF0C-E904-48A3-B8F9-ED0F6088595A}"/>
    <dgm:cxn modelId="{6B66DB1D-F671-40AD-B580-AB708327D947}" srcId="{DB9C84E0-362E-463A-98B7-AD702145BB6F}" destId="{03EFD6D8-9578-499B-952B-A6A3B20CF4BC}" srcOrd="0" destOrd="0" parTransId="{D8A485F1-F6C6-4A32-AC42-3AC24B62E657}" sibTransId="{6A03DCF9-B963-4192-9D49-1149BC3C51E1}"/>
    <dgm:cxn modelId="{5491556E-FAA5-4304-B3E7-E869A33F2659}" type="presOf" srcId="{6A03DCF9-B963-4192-9D49-1149BC3C51E1}" destId="{E19A413E-003F-46CA-BED5-26BA12FA04CA}" srcOrd="0" destOrd="0" presId="urn:microsoft.com/office/officeart/2005/8/layout/process2"/>
    <dgm:cxn modelId="{04F2C64E-B633-4B70-9781-FE1B4A77973B}" type="presOf" srcId="{DB9C84E0-362E-463A-98B7-AD702145BB6F}" destId="{AE48B9D4-EB23-4FCB-BB81-4B8263C6C475}" srcOrd="0" destOrd="0" presId="urn:microsoft.com/office/officeart/2005/8/layout/process2"/>
    <dgm:cxn modelId="{2BDA6187-9F3E-49E9-8D57-D4A856D1B895}" type="presOf" srcId="{6A03DCF9-B963-4192-9D49-1149BC3C51E1}" destId="{502DD267-BB1C-4EC3-89EA-A7A96B467E76}" srcOrd="1" destOrd="0" presId="urn:microsoft.com/office/officeart/2005/8/layout/process2"/>
    <dgm:cxn modelId="{F7DDC6CE-AE1D-4393-A068-39B3AD09CE69}" type="presOf" srcId="{03EFD6D8-9578-499B-952B-A6A3B20CF4BC}" destId="{87F773CD-FF6B-4FBD-BDBE-6F225F9F6997}" srcOrd="0" destOrd="0" presId="urn:microsoft.com/office/officeart/2005/8/layout/process2"/>
    <dgm:cxn modelId="{0462A34B-A25B-4C44-BA2C-A134710549A5}" type="presParOf" srcId="{AE48B9D4-EB23-4FCB-BB81-4B8263C6C475}" destId="{87F773CD-FF6B-4FBD-BDBE-6F225F9F6997}" srcOrd="0" destOrd="0" presId="urn:microsoft.com/office/officeart/2005/8/layout/process2"/>
    <dgm:cxn modelId="{4C2E4793-FA4F-4F40-A433-DBE20E8E46EC}" type="presParOf" srcId="{AE48B9D4-EB23-4FCB-BB81-4B8263C6C475}" destId="{E19A413E-003F-46CA-BED5-26BA12FA04CA}" srcOrd="1" destOrd="0" presId="urn:microsoft.com/office/officeart/2005/8/layout/process2"/>
    <dgm:cxn modelId="{CE2D4352-B49A-4973-ABDA-E8C8BCC40B50}" type="presParOf" srcId="{E19A413E-003F-46CA-BED5-26BA12FA04CA}" destId="{502DD267-BB1C-4EC3-89EA-A7A96B467E76}" srcOrd="0" destOrd="0" presId="urn:microsoft.com/office/officeart/2005/8/layout/process2"/>
    <dgm:cxn modelId="{0C84CEFD-AEF3-4EA6-8128-9528FC28568E}" type="presParOf" srcId="{AE48B9D4-EB23-4FCB-BB81-4B8263C6C475}" destId="{645CC5FA-884C-4F0F-A28D-35C34ACFE039}"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pt>
    <dgm:pt modelId="{027E1B40-9387-4C97-8163-0AF523752696}">
      <dgm:prSet custT="1"/>
      <dgm:spPr>
        <a:solidFill>
          <a:srgbClr val="FFFF00"/>
        </a:solidFill>
      </dgm:spPr>
      <dgm:t>
        <a:bodyPr/>
        <a:lstStyle/>
        <a:p>
          <a:r>
            <a:rPr lang="es-ES" sz="2000" b="1" dirty="0">
              <a:solidFill>
                <a:srgbClr val="C00000"/>
              </a:solidFill>
            </a:rPr>
            <a:t>Reloj</a:t>
          </a:r>
        </a:p>
        <a:p>
          <a:r>
            <a:rPr lang="es-ES" sz="2000" b="1" dirty="0">
              <a:solidFill>
                <a:srgbClr val="C00000"/>
              </a:solidFill>
            </a:rPr>
            <a:t>(Clock)</a:t>
          </a:r>
          <a:endParaRPr lang="es-MX" sz="2000" dirty="0">
            <a:solidFill>
              <a:srgbClr val="C00000"/>
            </a:solidFill>
          </a:endParaRPr>
        </a:p>
      </dgm:t>
    </dgm:pt>
    <dgm:pt modelId="{26BE7630-914A-41C9-959C-F7AC3466C577}" type="parTrans" cxnId="{3DE258EB-F014-4B4C-AE41-36865A5C2C48}">
      <dgm:prSet/>
      <dgm:spPr/>
      <dgm:t>
        <a:bodyPr/>
        <a:lstStyle/>
        <a:p>
          <a:endParaRPr lang="es-MX"/>
        </a:p>
      </dgm:t>
    </dgm:pt>
    <dgm:pt modelId="{DC521F60-C380-4A4D-B22A-6BE4B6E04986}" type="sibTrans" cxnId="{3DE258EB-F014-4B4C-AE41-36865A5C2C48}">
      <dgm:prSet/>
      <dgm:spPr/>
      <dgm:t>
        <a:bodyPr/>
        <a:lstStyle/>
        <a:p>
          <a:endParaRPr lang="es-MX"/>
        </a:p>
      </dgm:t>
    </dgm:pt>
    <dgm:pt modelId="{DE9923D7-4355-403B-8E18-0A29C5B49EA5}">
      <dgm:prSet custT="1"/>
      <dgm:spPr>
        <a:solidFill>
          <a:srgbClr val="C00000"/>
        </a:solidFill>
      </dgm:spPr>
      <dgm:t>
        <a:bodyPr/>
        <a:lstStyle/>
        <a:p>
          <a:r>
            <a:rPr lang="es-ES" sz="2000" b="1" dirty="0"/>
            <a:t>Señal utilizada para sincronizar las  operaciones.</a:t>
          </a:r>
          <a:endParaRPr lang="es-MX" sz="2000" dirty="0"/>
        </a:p>
      </dgm:t>
    </dgm:pt>
    <dgm:pt modelId="{D8578DB1-6149-46FA-B23E-B8E23F273EE4}" type="parTrans" cxnId="{2FAB6A33-10FA-4805-8A32-0D7EE4F7C046}">
      <dgm:prSet/>
      <dgm:spPr/>
      <dgm:t>
        <a:bodyPr/>
        <a:lstStyle/>
        <a:p>
          <a:endParaRPr lang="es-MX"/>
        </a:p>
      </dgm:t>
    </dgm:pt>
    <dgm:pt modelId="{97FF0150-B16F-46BF-9F06-9907D629FA4F}" type="sibTrans" cxnId="{2FAB6A33-10FA-4805-8A32-0D7EE4F7C046}">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2EA795FF-98CA-4FA8-B4B8-A2DA9EEC8E44}" type="pres">
      <dgm:prSet presAssocID="{027E1B40-9387-4C97-8163-0AF523752696}" presName="node" presStyleLbl="node1" presStyleIdx="0" presStyleCnt="2">
        <dgm:presLayoutVars>
          <dgm:bulletEnabled val="1"/>
        </dgm:presLayoutVars>
      </dgm:prSet>
      <dgm:spPr/>
    </dgm:pt>
    <dgm:pt modelId="{61BF0235-A892-451A-B512-47D3EC5A7712}" type="pres">
      <dgm:prSet presAssocID="{DC521F60-C380-4A4D-B22A-6BE4B6E04986}" presName="sibTrans" presStyleLbl="sibTrans2D1" presStyleIdx="0" presStyleCnt="1"/>
      <dgm:spPr/>
    </dgm:pt>
    <dgm:pt modelId="{D0C7DA36-8085-4E2C-B4A6-286D54579222}" type="pres">
      <dgm:prSet presAssocID="{DC521F60-C380-4A4D-B22A-6BE4B6E04986}" presName="connectorText" presStyleLbl="sibTrans2D1" presStyleIdx="0" presStyleCnt="1"/>
      <dgm:spPr/>
    </dgm:pt>
    <dgm:pt modelId="{3F458E56-0E41-42E1-BE72-604DBC6E7DB3}" type="pres">
      <dgm:prSet presAssocID="{DE9923D7-4355-403B-8E18-0A29C5B49EA5}" presName="node" presStyleLbl="node1" presStyleIdx="1" presStyleCnt="2" custScaleX="253846">
        <dgm:presLayoutVars>
          <dgm:bulletEnabled val="1"/>
        </dgm:presLayoutVars>
      </dgm:prSet>
      <dgm:spPr/>
    </dgm:pt>
  </dgm:ptLst>
  <dgm:cxnLst>
    <dgm:cxn modelId="{6266722A-AF68-4245-99FE-3A6D28C09808}" type="presOf" srcId="{DB9C84E0-362E-463A-98B7-AD702145BB6F}" destId="{AE48B9D4-EB23-4FCB-BB81-4B8263C6C475}" srcOrd="0" destOrd="0" presId="urn:microsoft.com/office/officeart/2005/8/layout/process2"/>
    <dgm:cxn modelId="{E274BD2C-AEB4-4B39-B25E-2B81A5592096}" type="presOf" srcId="{DC521F60-C380-4A4D-B22A-6BE4B6E04986}" destId="{61BF0235-A892-451A-B512-47D3EC5A7712}" srcOrd="0" destOrd="0" presId="urn:microsoft.com/office/officeart/2005/8/layout/process2"/>
    <dgm:cxn modelId="{2FAB6A33-10FA-4805-8A32-0D7EE4F7C046}" srcId="{DB9C84E0-362E-463A-98B7-AD702145BB6F}" destId="{DE9923D7-4355-403B-8E18-0A29C5B49EA5}" srcOrd="1" destOrd="0" parTransId="{D8578DB1-6149-46FA-B23E-B8E23F273EE4}" sibTransId="{97FF0150-B16F-46BF-9F06-9907D629FA4F}"/>
    <dgm:cxn modelId="{C1862C94-1DDB-4F82-BA06-8C6E356529B5}" type="presOf" srcId="{DE9923D7-4355-403B-8E18-0A29C5B49EA5}" destId="{3F458E56-0E41-42E1-BE72-604DBC6E7DB3}" srcOrd="0" destOrd="0" presId="urn:microsoft.com/office/officeart/2005/8/layout/process2"/>
    <dgm:cxn modelId="{01261C99-76A1-46CE-BBF1-DD48FBB3099B}" type="presOf" srcId="{027E1B40-9387-4C97-8163-0AF523752696}" destId="{2EA795FF-98CA-4FA8-B4B8-A2DA9EEC8E44}" srcOrd="0" destOrd="0" presId="urn:microsoft.com/office/officeart/2005/8/layout/process2"/>
    <dgm:cxn modelId="{BA822FDF-FDE4-469C-986B-DA1127A5D1A3}" type="presOf" srcId="{DC521F60-C380-4A4D-B22A-6BE4B6E04986}" destId="{D0C7DA36-8085-4E2C-B4A6-286D54579222}" srcOrd="1" destOrd="0" presId="urn:microsoft.com/office/officeart/2005/8/layout/process2"/>
    <dgm:cxn modelId="{3DE258EB-F014-4B4C-AE41-36865A5C2C48}" srcId="{DB9C84E0-362E-463A-98B7-AD702145BB6F}" destId="{027E1B40-9387-4C97-8163-0AF523752696}" srcOrd="0" destOrd="0" parTransId="{26BE7630-914A-41C9-959C-F7AC3466C577}" sibTransId="{DC521F60-C380-4A4D-B22A-6BE4B6E04986}"/>
    <dgm:cxn modelId="{CB08F7CE-FD56-4B1A-AB9F-9120DC308C80}" type="presParOf" srcId="{AE48B9D4-EB23-4FCB-BB81-4B8263C6C475}" destId="{2EA795FF-98CA-4FA8-B4B8-A2DA9EEC8E44}" srcOrd="0" destOrd="0" presId="urn:microsoft.com/office/officeart/2005/8/layout/process2"/>
    <dgm:cxn modelId="{42D8D2EC-C4E5-4E29-812E-E45DF0F39027}" type="presParOf" srcId="{AE48B9D4-EB23-4FCB-BB81-4B8263C6C475}" destId="{61BF0235-A892-451A-B512-47D3EC5A7712}" srcOrd="1" destOrd="0" presId="urn:microsoft.com/office/officeart/2005/8/layout/process2"/>
    <dgm:cxn modelId="{360E2D12-BABE-48C1-9035-CA8B64F28CD4}" type="presParOf" srcId="{61BF0235-A892-451A-B512-47D3EC5A7712}" destId="{D0C7DA36-8085-4E2C-B4A6-286D54579222}" srcOrd="0" destOrd="0" presId="urn:microsoft.com/office/officeart/2005/8/layout/process2"/>
    <dgm:cxn modelId="{C8D0CE99-BF54-496B-A674-7FD247C9A260}" type="presParOf" srcId="{AE48B9D4-EB23-4FCB-BB81-4B8263C6C475}" destId="{3F458E56-0E41-42E1-BE72-604DBC6E7DB3}"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B9C84E0-362E-463A-98B7-AD702145BB6F}" type="doc">
      <dgm:prSet loTypeId="urn:microsoft.com/office/officeart/2005/8/layout/process2" loCatId="process" qsTypeId="urn:microsoft.com/office/officeart/2005/8/quickstyle/3d1" qsCatId="3D" csTypeId="urn:microsoft.com/office/officeart/2005/8/colors/accent2_2" csCatId="accent2" phldr="1"/>
      <dgm:spPr/>
      <dgm:t>
        <a:bodyPr/>
        <a:lstStyle/>
        <a:p>
          <a:endParaRPr lang="es-MX"/>
        </a:p>
      </dgm:t>
    </dgm:pt>
    <dgm:pt modelId="{BC741C6F-6BCC-4E19-AB79-BDBC90C77C84}">
      <dgm:prSet custT="1"/>
      <dgm:spPr>
        <a:solidFill>
          <a:srgbClr val="FFFF00"/>
        </a:solidFill>
      </dgm:spPr>
      <dgm:t>
        <a:bodyPr/>
        <a:lstStyle/>
        <a:p>
          <a:r>
            <a:rPr lang="es-ES" sz="2000" b="1" dirty="0">
              <a:solidFill>
                <a:srgbClr val="C00000"/>
              </a:solidFill>
            </a:rPr>
            <a:t>Reset</a:t>
          </a:r>
          <a:endParaRPr lang="es-MX" sz="2000" dirty="0">
            <a:solidFill>
              <a:srgbClr val="C00000"/>
            </a:solidFill>
          </a:endParaRPr>
        </a:p>
      </dgm:t>
    </dgm:pt>
    <dgm:pt modelId="{6A1725A4-A58D-4FF1-9618-3E856356A350}" type="parTrans" cxnId="{59BAD763-ED50-41CB-8341-36A333445A55}">
      <dgm:prSet/>
      <dgm:spPr/>
      <dgm:t>
        <a:bodyPr/>
        <a:lstStyle/>
        <a:p>
          <a:endParaRPr lang="es-MX"/>
        </a:p>
      </dgm:t>
    </dgm:pt>
    <dgm:pt modelId="{7D7E2FF6-3439-4D4A-8C7C-1EB6991FA6B4}" type="sibTrans" cxnId="{59BAD763-ED50-41CB-8341-36A333445A55}">
      <dgm:prSet/>
      <dgm:spPr/>
      <dgm:t>
        <a:bodyPr/>
        <a:lstStyle/>
        <a:p>
          <a:endParaRPr lang="es-MX"/>
        </a:p>
      </dgm:t>
    </dgm:pt>
    <dgm:pt modelId="{F498273F-ACD5-46C2-98DE-A5C8523D75C9}">
      <dgm:prSet custT="1"/>
      <dgm:spPr>
        <a:solidFill>
          <a:srgbClr val="C00000"/>
        </a:solidFill>
      </dgm:spPr>
      <dgm:t>
        <a:bodyPr/>
        <a:lstStyle/>
        <a:p>
          <a:r>
            <a:rPr lang="es-ES" sz="2000" b="1" dirty="0"/>
            <a:t>Inicializa todos los módulos.</a:t>
          </a:r>
          <a:endParaRPr lang="es-MX" sz="2000" dirty="0"/>
        </a:p>
      </dgm:t>
    </dgm:pt>
    <dgm:pt modelId="{F810187B-85C6-416A-9310-65CA3ADB6BED}" type="parTrans" cxnId="{63C54008-CDB5-490E-8AC3-7422FB85EB81}">
      <dgm:prSet/>
      <dgm:spPr/>
      <dgm:t>
        <a:bodyPr/>
        <a:lstStyle/>
        <a:p>
          <a:endParaRPr lang="es-MX"/>
        </a:p>
      </dgm:t>
    </dgm:pt>
    <dgm:pt modelId="{9BC68E52-094E-43B1-866F-88C089B82A53}" type="sibTrans" cxnId="{63C54008-CDB5-490E-8AC3-7422FB85EB81}">
      <dgm:prSet/>
      <dgm:spPr/>
      <dgm:t>
        <a:bodyPr/>
        <a:lstStyle/>
        <a:p>
          <a:endParaRPr lang="es-MX"/>
        </a:p>
      </dgm:t>
    </dgm:pt>
    <dgm:pt modelId="{AE48B9D4-EB23-4FCB-BB81-4B8263C6C475}" type="pres">
      <dgm:prSet presAssocID="{DB9C84E0-362E-463A-98B7-AD702145BB6F}" presName="linearFlow" presStyleCnt="0">
        <dgm:presLayoutVars>
          <dgm:resizeHandles val="exact"/>
        </dgm:presLayoutVars>
      </dgm:prSet>
      <dgm:spPr/>
    </dgm:pt>
    <dgm:pt modelId="{54BBB5B7-DD25-440F-BE69-5299885F2A31}" type="pres">
      <dgm:prSet presAssocID="{BC741C6F-6BCC-4E19-AB79-BDBC90C77C84}" presName="node" presStyleLbl="node1" presStyleIdx="0" presStyleCnt="2">
        <dgm:presLayoutVars>
          <dgm:bulletEnabled val="1"/>
        </dgm:presLayoutVars>
      </dgm:prSet>
      <dgm:spPr/>
    </dgm:pt>
    <dgm:pt modelId="{6CDB26F5-6443-412A-99F0-44F7DD6B7708}" type="pres">
      <dgm:prSet presAssocID="{7D7E2FF6-3439-4D4A-8C7C-1EB6991FA6B4}" presName="sibTrans" presStyleLbl="sibTrans2D1" presStyleIdx="0" presStyleCnt="1"/>
      <dgm:spPr/>
    </dgm:pt>
    <dgm:pt modelId="{961AEAF1-D73F-4AD7-9D0E-53F0BEF7C911}" type="pres">
      <dgm:prSet presAssocID="{7D7E2FF6-3439-4D4A-8C7C-1EB6991FA6B4}" presName="connectorText" presStyleLbl="sibTrans2D1" presStyleIdx="0" presStyleCnt="1"/>
      <dgm:spPr/>
    </dgm:pt>
    <dgm:pt modelId="{9D608FA6-5451-46EE-8AF4-DE69077F080D}" type="pres">
      <dgm:prSet presAssocID="{F498273F-ACD5-46C2-98DE-A5C8523D75C9}" presName="node" presStyleLbl="node1" presStyleIdx="1" presStyleCnt="2" custScaleX="331410">
        <dgm:presLayoutVars>
          <dgm:bulletEnabled val="1"/>
        </dgm:presLayoutVars>
      </dgm:prSet>
      <dgm:spPr/>
    </dgm:pt>
  </dgm:ptLst>
  <dgm:cxnLst>
    <dgm:cxn modelId="{63C54008-CDB5-490E-8AC3-7422FB85EB81}" srcId="{DB9C84E0-362E-463A-98B7-AD702145BB6F}" destId="{F498273F-ACD5-46C2-98DE-A5C8523D75C9}" srcOrd="1" destOrd="0" parTransId="{F810187B-85C6-416A-9310-65CA3ADB6BED}" sibTransId="{9BC68E52-094E-43B1-866F-88C089B82A53}"/>
    <dgm:cxn modelId="{CE8B8536-BD70-4779-BCA2-BB949DFB09C3}" type="presOf" srcId="{7D7E2FF6-3439-4D4A-8C7C-1EB6991FA6B4}" destId="{6CDB26F5-6443-412A-99F0-44F7DD6B7708}" srcOrd="0" destOrd="0" presId="urn:microsoft.com/office/officeart/2005/8/layout/process2"/>
    <dgm:cxn modelId="{EC52B940-B98B-4D23-BD47-F92044B5DBED}" type="presOf" srcId="{BC741C6F-6BCC-4E19-AB79-BDBC90C77C84}" destId="{54BBB5B7-DD25-440F-BE69-5299885F2A31}" srcOrd="0" destOrd="0" presId="urn:microsoft.com/office/officeart/2005/8/layout/process2"/>
    <dgm:cxn modelId="{EFE1925D-1273-419E-A3F1-6ED2D8D91E1D}" type="presOf" srcId="{DB9C84E0-362E-463A-98B7-AD702145BB6F}" destId="{AE48B9D4-EB23-4FCB-BB81-4B8263C6C475}" srcOrd="0" destOrd="0" presId="urn:microsoft.com/office/officeart/2005/8/layout/process2"/>
    <dgm:cxn modelId="{59BAD763-ED50-41CB-8341-36A333445A55}" srcId="{DB9C84E0-362E-463A-98B7-AD702145BB6F}" destId="{BC741C6F-6BCC-4E19-AB79-BDBC90C77C84}" srcOrd="0" destOrd="0" parTransId="{6A1725A4-A58D-4FF1-9618-3E856356A350}" sibTransId="{7D7E2FF6-3439-4D4A-8C7C-1EB6991FA6B4}"/>
    <dgm:cxn modelId="{99015173-C031-44FC-8D52-FBA3AF4FFB55}" type="presOf" srcId="{F498273F-ACD5-46C2-98DE-A5C8523D75C9}" destId="{9D608FA6-5451-46EE-8AF4-DE69077F080D}" srcOrd="0" destOrd="0" presId="urn:microsoft.com/office/officeart/2005/8/layout/process2"/>
    <dgm:cxn modelId="{CD08379E-F832-4F08-92FA-B29639406BD0}" type="presOf" srcId="{7D7E2FF6-3439-4D4A-8C7C-1EB6991FA6B4}" destId="{961AEAF1-D73F-4AD7-9D0E-53F0BEF7C911}" srcOrd="1" destOrd="0" presId="urn:microsoft.com/office/officeart/2005/8/layout/process2"/>
    <dgm:cxn modelId="{A9C36459-3653-46D5-B33D-E7303C227A82}" type="presParOf" srcId="{AE48B9D4-EB23-4FCB-BB81-4B8263C6C475}" destId="{54BBB5B7-DD25-440F-BE69-5299885F2A31}" srcOrd="0" destOrd="0" presId="urn:microsoft.com/office/officeart/2005/8/layout/process2"/>
    <dgm:cxn modelId="{F3DA82DE-DE0E-4250-A614-CA21B94A94A7}" type="presParOf" srcId="{AE48B9D4-EB23-4FCB-BB81-4B8263C6C475}" destId="{6CDB26F5-6443-412A-99F0-44F7DD6B7708}" srcOrd="1" destOrd="0" presId="urn:microsoft.com/office/officeart/2005/8/layout/process2"/>
    <dgm:cxn modelId="{FB5054C6-A60F-4820-9279-0142BF0409BA}" type="presParOf" srcId="{6CDB26F5-6443-412A-99F0-44F7DD6B7708}" destId="{961AEAF1-D73F-4AD7-9D0E-53F0BEF7C911}" srcOrd="0" destOrd="0" presId="urn:microsoft.com/office/officeart/2005/8/layout/process2"/>
    <dgm:cxn modelId="{D7E14782-5B29-4559-824A-2FA68BBABED7}" type="presParOf" srcId="{AE48B9D4-EB23-4FCB-BB81-4B8263C6C475}" destId="{9D608FA6-5451-46EE-8AF4-DE69077F080D}"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5767897-B8DC-4447-B0D6-450A886D1050}"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C32AB33E-E645-412D-9047-8177D4959677}">
      <dgm:prSet phldrT="[Texto]"/>
      <dgm:spPr/>
      <dgm:t>
        <a:bodyPr/>
        <a:lstStyle/>
        <a:p>
          <a:endParaRPr lang="es-HN" dirty="0"/>
        </a:p>
        <a:p>
          <a:endParaRPr lang="es-HN" dirty="0"/>
        </a:p>
      </dgm:t>
    </dgm:pt>
    <dgm:pt modelId="{12322A6D-7DB1-4EC5-B34E-9CDAE9F586BC}" type="parTrans" cxnId="{33962418-B903-4B2F-9D02-5E075162D4F7}">
      <dgm:prSet/>
      <dgm:spPr/>
      <dgm:t>
        <a:bodyPr/>
        <a:lstStyle/>
        <a:p>
          <a:endParaRPr lang="es-HN"/>
        </a:p>
      </dgm:t>
    </dgm:pt>
    <dgm:pt modelId="{06B24465-4D14-4BCB-887E-9CED2051DBA0}" type="sibTrans" cxnId="{33962418-B903-4B2F-9D02-5E075162D4F7}">
      <dgm:prSet/>
      <dgm:spPr/>
      <dgm:t>
        <a:bodyPr/>
        <a:lstStyle/>
        <a:p>
          <a:endParaRPr lang="es-HN"/>
        </a:p>
      </dgm:t>
    </dgm:pt>
    <dgm:pt modelId="{6488FF75-6DBF-434F-A8FB-7C3ECF926944}">
      <dgm:prSet phldrT="[Texto]" custT="1"/>
      <dgm:spPr>
        <a:solidFill>
          <a:schemeClr val="accent1">
            <a:lumMod val="75000"/>
          </a:schemeClr>
        </a:solidFill>
      </dgm:spPr>
      <dgm:t>
        <a:bodyPr/>
        <a:lstStyle/>
        <a:p>
          <a:r>
            <a:rPr lang="es-HN" sz="2400" dirty="0"/>
            <a:t>Obtener el uso del bus.</a:t>
          </a:r>
        </a:p>
      </dgm:t>
    </dgm:pt>
    <dgm:pt modelId="{2E036FE4-4F34-48F2-99EC-6F7F8702B68D}" type="parTrans" cxnId="{67744270-3FF0-48D6-B6E5-2FE33D3B9D6E}">
      <dgm:prSet/>
      <dgm:spPr/>
      <dgm:t>
        <a:bodyPr/>
        <a:lstStyle/>
        <a:p>
          <a:endParaRPr lang="es-HN"/>
        </a:p>
      </dgm:t>
    </dgm:pt>
    <dgm:pt modelId="{7C54EFB9-650B-47C4-A902-4DF304F604EB}" type="sibTrans" cxnId="{67744270-3FF0-48D6-B6E5-2FE33D3B9D6E}">
      <dgm:prSet/>
      <dgm:spPr/>
      <dgm:t>
        <a:bodyPr/>
        <a:lstStyle/>
        <a:p>
          <a:endParaRPr lang="es-HN"/>
        </a:p>
      </dgm:t>
    </dgm:pt>
    <dgm:pt modelId="{D65F1543-8F69-48D0-8AC8-CCE604C559FD}">
      <dgm:prSet custT="1"/>
      <dgm:spPr>
        <a:solidFill>
          <a:schemeClr val="accent1">
            <a:lumMod val="75000"/>
          </a:schemeClr>
        </a:solidFill>
      </dgm:spPr>
      <dgm:t>
        <a:bodyPr/>
        <a:lstStyle/>
        <a:p>
          <a:r>
            <a:rPr lang="es-HN" sz="2400" dirty="0"/>
            <a:t>Transferir los datos a través del bus.</a:t>
          </a:r>
        </a:p>
      </dgm:t>
    </dgm:pt>
    <dgm:pt modelId="{22D7FA33-5951-41AA-9F94-6D92D7D4C02A}" type="parTrans" cxnId="{685957E5-67AB-4AA0-80A0-CA74224D7A2A}">
      <dgm:prSet/>
      <dgm:spPr/>
      <dgm:t>
        <a:bodyPr/>
        <a:lstStyle/>
        <a:p>
          <a:endParaRPr lang="es-HN"/>
        </a:p>
      </dgm:t>
    </dgm:pt>
    <dgm:pt modelId="{FA05F97D-C074-4E09-ADDA-412CFDD40470}" type="sibTrans" cxnId="{685957E5-67AB-4AA0-80A0-CA74224D7A2A}">
      <dgm:prSet/>
      <dgm:spPr/>
      <dgm:t>
        <a:bodyPr/>
        <a:lstStyle/>
        <a:p>
          <a:endParaRPr lang="es-HN"/>
        </a:p>
      </dgm:t>
    </dgm:pt>
    <dgm:pt modelId="{7435A9E5-7985-4E1A-8BB4-3EBCB92123DA}">
      <dgm:prSet phldrT="[Texto]" custT="1"/>
      <dgm:spPr>
        <a:solidFill>
          <a:schemeClr val="accent1">
            <a:lumMod val="75000"/>
          </a:schemeClr>
        </a:solidFill>
      </dgm:spPr>
      <dgm:t>
        <a:bodyPr/>
        <a:lstStyle/>
        <a:p>
          <a:endParaRPr lang="es-HN" sz="2400" dirty="0"/>
        </a:p>
      </dgm:t>
    </dgm:pt>
    <dgm:pt modelId="{99A9A17C-B460-4341-BA0C-C8ECC665A46B}" type="parTrans" cxnId="{A9B32148-E0AE-478E-B6BC-773B259D669A}">
      <dgm:prSet/>
      <dgm:spPr/>
      <dgm:t>
        <a:bodyPr/>
        <a:lstStyle/>
        <a:p>
          <a:endParaRPr lang="es-HN"/>
        </a:p>
      </dgm:t>
    </dgm:pt>
    <dgm:pt modelId="{843E6114-581D-4E92-A59C-0EB9D95EA99B}" type="sibTrans" cxnId="{A9B32148-E0AE-478E-B6BC-773B259D669A}">
      <dgm:prSet/>
      <dgm:spPr/>
      <dgm:t>
        <a:bodyPr/>
        <a:lstStyle/>
        <a:p>
          <a:endParaRPr lang="es-HN"/>
        </a:p>
      </dgm:t>
    </dgm:pt>
    <dgm:pt modelId="{C430CD37-3D5B-42FB-A309-CAA144D5AA6B}" type="pres">
      <dgm:prSet presAssocID="{15767897-B8DC-4447-B0D6-450A886D1050}" presName="linearFlow" presStyleCnt="0">
        <dgm:presLayoutVars>
          <dgm:dir/>
          <dgm:animLvl val="lvl"/>
          <dgm:resizeHandles/>
        </dgm:presLayoutVars>
      </dgm:prSet>
      <dgm:spPr/>
    </dgm:pt>
    <dgm:pt modelId="{B91A69BB-DFCC-4B56-A1EB-91726723D28E}" type="pres">
      <dgm:prSet presAssocID="{C32AB33E-E645-412D-9047-8177D4959677}" presName="compositeNode" presStyleCnt="0">
        <dgm:presLayoutVars>
          <dgm:bulletEnabled val="1"/>
        </dgm:presLayoutVars>
      </dgm:prSet>
      <dgm:spPr/>
    </dgm:pt>
    <dgm:pt modelId="{18C6DA49-3C45-4173-8DEB-19A637FBA734}" type="pres">
      <dgm:prSet presAssocID="{C32AB33E-E645-412D-9047-8177D4959677}"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0A5BDB12-82F3-4F70-B7D8-68406855B862}" type="pres">
      <dgm:prSet presAssocID="{C32AB33E-E645-412D-9047-8177D4959677}" presName="childNode" presStyleLbl="node1" presStyleIdx="0" presStyleCnt="1">
        <dgm:presLayoutVars>
          <dgm:bulletEnabled val="1"/>
        </dgm:presLayoutVars>
      </dgm:prSet>
      <dgm:spPr/>
    </dgm:pt>
    <dgm:pt modelId="{8EF89BCB-8313-4C80-82A9-B8FA593CA869}" type="pres">
      <dgm:prSet presAssocID="{C32AB33E-E645-412D-9047-8177D4959677}" presName="parentNode" presStyleLbl="revTx" presStyleIdx="0" presStyleCnt="1">
        <dgm:presLayoutVars>
          <dgm:chMax val="0"/>
          <dgm:bulletEnabled val="1"/>
        </dgm:presLayoutVars>
      </dgm:prSet>
      <dgm:spPr/>
    </dgm:pt>
  </dgm:ptLst>
  <dgm:cxnLst>
    <dgm:cxn modelId="{33962418-B903-4B2F-9D02-5E075162D4F7}" srcId="{15767897-B8DC-4447-B0D6-450A886D1050}" destId="{C32AB33E-E645-412D-9047-8177D4959677}" srcOrd="0" destOrd="0" parTransId="{12322A6D-7DB1-4EC5-B34E-9CDAE9F586BC}" sibTransId="{06B24465-4D14-4BCB-887E-9CED2051DBA0}"/>
    <dgm:cxn modelId="{A1024432-2664-4833-9AEC-09B9DB4200A0}" type="presOf" srcId="{7435A9E5-7985-4E1A-8BB4-3EBCB92123DA}" destId="{0A5BDB12-82F3-4F70-B7D8-68406855B862}" srcOrd="0" destOrd="0" presId="urn:microsoft.com/office/officeart/2005/8/layout/hList2"/>
    <dgm:cxn modelId="{A9B32148-E0AE-478E-B6BC-773B259D669A}" srcId="{C32AB33E-E645-412D-9047-8177D4959677}" destId="{7435A9E5-7985-4E1A-8BB4-3EBCB92123DA}" srcOrd="0" destOrd="0" parTransId="{99A9A17C-B460-4341-BA0C-C8ECC665A46B}" sibTransId="{843E6114-581D-4E92-A59C-0EB9D95EA99B}"/>
    <dgm:cxn modelId="{67744270-3FF0-48D6-B6E5-2FE33D3B9D6E}" srcId="{C32AB33E-E645-412D-9047-8177D4959677}" destId="{6488FF75-6DBF-434F-A8FB-7C3ECF926944}" srcOrd="1" destOrd="0" parTransId="{2E036FE4-4F34-48F2-99EC-6F7F8702B68D}" sibTransId="{7C54EFB9-650B-47C4-A902-4DF304F604EB}"/>
    <dgm:cxn modelId="{67DDD7B1-D0A0-46BD-B1D7-DC10C885D733}" type="presOf" srcId="{6488FF75-6DBF-434F-A8FB-7C3ECF926944}" destId="{0A5BDB12-82F3-4F70-B7D8-68406855B862}" srcOrd="0" destOrd="1" presId="urn:microsoft.com/office/officeart/2005/8/layout/hList2"/>
    <dgm:cxn modelId="{4291B5C8-8EA6-4593-A2CF-54457CEDFA94}" type="presOf" srcId="{15767897-B8DC-4447-B0D6-450A886D1050}" destId="{C430CD37-3D5B-42FB-A309-CAA144D5AA6B}" srcOrd="0" destOrd="0" presId="urn:microsoft.com/office/officeart/2005/8/layout/hList2"/>
    <dgm:cxn modelId="{082460DF-B2D6-4D1A-AB5B-8300EDA1BD64}" type="presOf" srcId="{C32AB33E-E645-412D-9047-8177D4959677}" destId="{8EF89BCB-8313-4C80-82A9-B8FA593CA869}" srcOrd="0" destOrd="0" presId="urn:microsoft.com/office/officeart/2005/8/layout/hList2"/>
    <dgm:cxn modelId="{685957E5-67AB-4AA0-80A0-CA74224D7A2A}" srcId="{C32AB33E-E645-412D-9047-8177D4959677}" destId="{D65F1543-8F69-48D0-8AC8-CCE604C559FD}" srcOrd="2" destOrd="0" parTransId="{22D7FA33-5951-41AA-9F94-6D92D7D4C02A}" sibTransId="{FA05F97D-C074-4E09-ADDA-412CFDD40470}"/>
    <dgm:cxn modelId="{0A68CDFB-AA82-44F2-B788-45276A92EDFD}" type="presOf" srcId="{D65F1543-8F69-48D0-8AC8-CCE604C559FD}" destId="{0A5BDB12-82F3-4F70-B7D8-68406855B862}" srcOrd="0" destOrd="2" presId="urn:microsoft.com/office/officeart/2005/8/layout/hList2"/>
    <dgm:cxn modelId="{6EACDE5D-875C-4DA3-AFD2-5DFC59C5C580}" type="presParOf" srcId="{C430CD37-3D5B-42FB-A309-CAA144D5AA6B}" destId="{B91A69BB-DFCC-4B56-A1EB-91726723D28E}" srcOrd="0" destOrd="0" presId="urn:microsoft.com/office/officeart/2005/8/layout/hList2"/>
    <dgm:cxn modelId="{25B6FEBC-C287-4574-9E6F-B1BAFF9C2059}" type="presParOf" srcId="{B91A69BB-DFCC-4B56-A1EB-91726723D28E}" destId="{18C6DA49-3C45-4173-8DEB-19A637FBA734}" srcOrd="0" destOrd="0" presId="urn:microsoft.com/office/officeart/2005/8/layout/hList2"/>
    <dgm:cxn modelId="{5454FAFD-AA1C-4C40-9420-26CB8FAAFED0}" type="presParOf" srcId="{B91A69BB-DFCC-4B56-A1EB-91726723D28E}" destId="{0A5BDB12-82F3-4F70-B7D8-68406855B862}" srcOrd="1" destOrd="0" presId="urn:microsoft.com/office/officeart/2005/8/layout/hList2"/>
    <dgm:cxn modelId="{CE394E09-70A0-4F4C-99A2-BB762EF9ABBA}" type="presParOf" srcId="{B91A69BB-DFCC-4B56-A1EB-91726723D28E}" destId="{8EF89BCB-8313-4C80-82A9-B8FA593CA869}"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5767897-B8DC-4447-B0D6-450A886D1050}"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C32AB33E-E645-412D-9047-8177D4959677}">
      <dgm:prSet phldrT="[Texto]"/>
      <dgm:spPr/>
      <dgm:t>
        <a:bodyPr/>
        <a:lstStyle/>
        <a:p>
          <a:endParaRPr lang="es-HN" dirty="0"/>
        </a:p>
        <a:p>
          <a:endParaRPr lang="es-HN" dirty="0"/>
        </a:p>
      </dgm:t>
    </dgm:pt>
    <dgm:pt modelId="{12322A6D-7DB1-4EC5-B34E-9CDAE9F586BC}" type="parTrans" cxnId="{33962418-B903-4B2F-9D02-5E075162D4F7}">
      <dgm:prSet/>
      <dgm:spPr/>
      <dgm:t>
        <a:bodyPr/>
        <a:lstStyle/>
        <a:p>
          <a:endParaRPr lang="es-HN"/>
        </a:p>
      </dgm:t>
    </dgm:pt>
    <dgm:pt modelId="{06B24465-4D14-4BCB-887E-9CED2051DBA0}" type="sibTrans" cxnId="{33962418-B903-4B2F-9D02-5E075162D4F7}">
      <dgm:prSet/>
      <dgm:spPr/>
      <dgm:t>
        <a:bodyPr/>
        <a:lstStyle/>
        <a:p>
          <a:endParaRPr lang="es-HN"/>
        </a:p>
      </dgm:t>
    </dgm:pt>
    <dgm:pt modelId="{7435A9E5-7985-4E1A-8BB4-3EBCB92123DA}">
      <dgm:prSet phldrT="[Texto]" custT="1"/>
      <dgm:spPr>
        <a:solidFill>
          <a:schemeClr val="accent1">
            <a:lumMod val="75000"/>
          </a:schemeClr>
        </a:solidFill>
      </dgm:spPr>
      <dgm:t>
        <a:bodyPr/>
        <a:lstStyle/>
        <a:p>
          <a:r>
            <a:rPr lang="es-HN" sz="2000" dirty="0"/>
            <a:t>Obtener el uso del bus.</a:t>
          </a:r>
        </a:p>
      </dgm:t>
    </dgm:pt>
    <dgm:pt modelId="{99A9A17C-B460-4341-BA0C-C8ECC665A46B}" type="parTrans" cxnId="{A9B32148-E0AE-478E-B6BC-773B259D669A}">
      <dgm:prSet/>
      <dgm:spPr/>
      <dgm:t>
        <a:bodyPr/>
        <a:lstStyle/>
        <a:p>
          <a:endParaRPr lang="es-HN"/>
        </a:p>
      </dgm:t>
    </dgm:pt>
    <dgm:pt modelId="{843E6114-581D-4E92-A59C-0EB9D95EA99B}" type="sibTrans" cxnId="{A9B32148-E0AE-478E-B6BC-773B259D669A}">
      <dgm:prSet/>
      <dgm:spPr/>
      <dgm:t>
        <a:bodyPr/>
        <a:lstStyle/>
        <a:p>
          <a:endParaRPr lang="es-HN"/>
        </a:p>
      </dgm:t>
    </dgm:pt>
    <dgm:pt modelId="{7AA9C91B-7365-4C79-A4D8-1B196367DAB6}">
      <dgm:prSet custT="1"/>
      <dgm:spPr>
        <a:solidFill>
          <a:schemeClr val="accent1">
            <a:lumMod val="75000"/>
          </a:schemeClr>
        </a:solidFill>
      </dgm:spPr>
      <dgm:t>
        <a:bodyPr/>
        <a:lstStyle/>
        <a:p>
          <a:r>
            <a:rPr lang="es-HN" sz="2000" dirty="0"/>
            <a:t>Transferir la petición al otro modulo mediante las líneas de control y dirección apropiadas. </a:t>
          </a:r>
        </a:p>
      </dgm:t>
    </dgm:pt>
    <dgm:pt modelId="{E1446F21-FCC6-42EC-AA3F-83BE21DD49E4}" type="parTrans" cxnId="{70DC377D-3FAE-4606-9EB7-E629506F91A6}">
      <dgm:prSet/>
      <dgm:spPr/>
      <dgm:t>
        <a:bodyPr/>
        <a:lstStyle/>
        <a:p>
          <a:endParaRPr lang="es-HN"/>
        </a:p>
      </dgm:t>
    </dgm:pt>
    <dgm:pt modelId="{CE773713-5084-4D28-8045-781B2EFED298}" type="sibTrans" cxnId="{70DC377D-3FAE-4606-9EB7-E629506F91A6}">
      <dgm:prSet/>
      <dgm:spPr/>
      <dgm:t>
        <a:bodyPr/>
        <a:lstStyle/>
        <a:p>
          <a:endParaRPr lang="es-HN"/>
        </a:p>
      </dgm:t>
    </dgm:pt>
    <dgm:pt modelId="{436F7C87-388D-440A-8C36-8D31DB2B3DD0}">
      <dgm:prSet custT="1"/>
      <dgm:spPr>
        <a:solidFill>
          <a:schemeClr val="accent1">
            <a:lumMod val="75000"/>
          </a:schemeClr>
        </a:solidFill>
      </dgm:spPr>
      <dgm:t>
        <a:bodyPr/>
        <a:lstStyle/>
        <a:p>
          <a:r>
            <a:rPr lang="es-HN" sz="2000" dirty="0"/>
            <a:t>Esperar que el otro módulo le envíe los datos.</a:t>
          </a:r>
        </a:p>
      </dgm:t>
    </dgm:pt>
    <dgm:pt modelId="{36C343E9-9EFD-485C-977B-92AAE3570728}" type="parTrans" cxnId="{EED9B482-05DC-4E88-BF4C-22F05B916699}">
      <dgm:prSet/>
      <dgm:spPr/>
      <dgm:t>
        <a:bodyPr/>
        <a:lstStyle/>
        <a:p>
          <a:endParaRPr lang="es-HN"/>
        </a:p>
      </dgm:t>
    </dgm:pt>
    <dgm:pt modelId="{02AF3557-6586-41C4-A733-2E5E23B11F0A}" type="sibTrans" cxnId="{EED9B482-05DC-4E88-BF4C-22F05B916699}">
      <dgm:prSet/>
      <dgm:spPr/>
      <dgm:t>
        <a:bodyPr/>
        <a:lstStyle/>
        <a:p>
          <a:endParaRPr lang="es-HN"/>
        </a:p>
      </dgm:t>
    </dgm:pt>
    <dgm:pt modelId="{DF4CE216-5E56-479E-B31D-7AD169EB1704}">
      <dgm:prSet custT="1"/>
      <dgm:spPr>
        <a:solidFill>
          <a:schemeClr val="accent1">
            <a:lumMod val="75000"/>
          </a:schemeClr>
        </a:solidFill>
      </dgm:spPr>
      <dgm:t>
        <a:bodyPr/>
        <a:lstStyle/>
        <a:p>
          <a:endParaRPr lang="es-HN" sz="2000" dirty="0"/>
        </a:p>
      </dgm:t>
    </dgm:pt>
    <dgm:pt modelId="{593946A9-0459-4CCF-933F-13C0CF1B7F7D}" type="parTrans" cxnId="{882EA369-0AD4-4F29-B28B-08E07D9E1880}">
      <dgm:prSet/>
      <dgm:spPr/>
      <dgm:t>
        <a:bodyPr/>
        <a:lstStyle/>
        <a:p>
          <a:endParaRPr lang="es-HN"/>
        </a:p>
      </dgm:t>
    </dgm:pt>
    <dgm:pt modelId="{5DE82303-08D8-4C0B-966B-E2FDF64E0FA8}" type="sibTrans" cxnId="{882EA369-0AD4-4F29-B28B-08E07D9E1880}">
      <dgm:prSet/>
      <dgm:spPr/>
      <dgm:t>
        <a:bodyPr/>
        <a:lstStyle/>
        <a:p>
          <a:endParaRPr lang="es-HN"/>
        </a:p>
      </dgm:t>
    </dgm:pt>
    <dgm:pt modelId="{C430CD37-3D5B-42FB-A309-CAA144D5AA6B}" type="pres">
      <dgm:prSet presAssocID="{15767897-B8DC-4447-B0D6-450A886D1050}" presName="linearFlow" presStyleCnt="0">
        <dgm:presLayoutVars>
          <dgm:dir/>
          <dgm:animLvl val="lvl"/>
          <dgm:resizeHandles/>
        </dgm:presLayoutVars>
      </dgm:prSet>
      <dgm:spPr/>
    </dgm:pt>
    <dgm:pt modelId="{B91A69BB-DFCC-4B56-A1EB-91726723D28E}" type="pres">
      <dgm:prSet presAssocID="{C32AB33E-E645-412D-9047-8177D4959677}" presName="compositeNode" presStyleCnt="0">
        <dgm:presLayoutVars>
          <dgm:bulletEnabled val="1"/>
        </dgm:presLayoutVars>
      </dgm:prSet>
      <dgm:spPr/>
    </dgm:pt>
    <dgm:pt modelId="{18C6DA49-3C45-4173-8DEB-19A637FBA734}" type="pres">
      <dgm:prSet presAssocID="{C32AB33E-E645-412D-9047-8177D4959677}"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0000" r="-30000"/>
          </a:stretch>
        </a:blipFill>
      </dgm:spPr>
    </dgm:pt>
    <dgm:pt modelId="{0A5BDB12-82F3-4F70-B7D8-68406855B862}" type="pres">
      <dgm:prSet presAssocID="{C32AB33E-E645-412D-9047-8177D4959677}" presName="childNode" presStyleLbl="node1" presStyleIdx="0" presStyleCnt="1">
        <dgm:presLayoutVars>
          <dgm:bulletEnabled val="1"/>
        </dgm:presLayoutVars>
      </dgm:prSet>
      <dgm:spPr/>
    </dgm:pt>
    <dgm:pt modelId="{8EF89BCB-8313-4C80-82A9-B8FA593CA869}" type="pres">
      <dgm:prSet presAssocID="{C32AB33E-E645-412D-9047-8177D4959677}" presName="parentNode" presStyleLbl="revTx" presStyleIdx="0" presStyleCnt="1">
        <dgm:presLayoutVars>
          <dgm:chMax val="0"/>
          <dgm:bulletEnabled val="1"/>
        </dgm:presLayoutVars>
      </dgm:prSet>
      <dgm:spPr/>
    </dgm:pt>
  </dgm:ptLst>
  <dgm:cxnLst>
    <dgm:cxn modelId="{33962418-B903-4B2F-9D02-5E075162D4F7}" srcId="{15767897-B8DC-4447-B0D6-450A886D1050}" destId="{C32AB33E-E645-412D-9047-8177D4959677}" srcOrd="0" destOrd="0" parTransId="{12322A6D-7DB1-4EC5-B34E-9CDAE9F586BC}" sibTransId="{06B24465-4D14-4BCB-887E-9CED2051DBA0}"/>
    <dgm:cxn modelId="{D5725330-3B38-4CED-9F4D-B7584612E75C}" type="presOf" srcId="{C32AB33E-E645-412D-9047-8177D4959677}" destId="{8EF89BCB-8313-4C80-82A9-B8FA593CA869}" srcOrd="0" destOrd="0" presId="urn:microsoft.com/office/officeart/2005/8/layout/hList2"/>
    <dgm:cxn modelId="{A9B32148-E0AE-478E-B6BC-773B259D669A}" srcId="{C32AB33E-E645-412D-9047-8177D4959677}" destId="{7435A9E5-7985-4E1A-8BB4-3EBCB92123DA}" srcOrd="0" destOrd="0" parTransId="{99A9A17C-B460-4341-BA0C-C8ECC665A46B}" sibTransId="{843E6114-581D-4E92-A59C-0EB9D95EA99B}"/>
    <dgm:cxn modelId="{71ED2568-02CD-4259-9400-DACCFDDAE92F}" type="presOf" srcId="{436F7C87-388D-440A-8C36-8D31DB2B3DD0}" destId="{0A5BDB12-82F3-4F70-B7D8-68406855B862}" srcOrd="0" destOrd="2" presId="urn:microsoft.com/office/officeart/2005/8/layout/hList2"/>
    <dgm:cxn modelId="{882EA369-0AD4-4F29-B28B-08E07D9E1880}" srcId="{C32AB33E-E645-412D-9047-8177D4959677}" destId="{DF4CE216-5E56-479E-B31D-7AD169EB1704}" srcOrd="3" destOrd="0" parTransId="{593946A9-0459-4CCF-933F-13C0CF1B7F7D}" sibTransId="{5DE82303-08D8-4C0B-966B-E2FDF64E0FA8}"/>
    <dgm:cxn modelId="{781B5750-C4CB-41E0-8DC3-E8C0B0401556}" type="presOf" srcId="{7AA9C91B-7365-4C79-A4D8-1B196367DAB6}" destId="{0A5BDB12-82F3-4F70-B7D8-68406855B862}" srcOrd="0" destOrd="1" presId="urn:microsoft.com/office/officeart/2005/8/layout/hList2"/>
    <dgm:cxn modelId="{70DC377D-3FAE-4606-9EB7-E629506F91A6}" srcId="{C32AB33E-E645-412D-9047-8177D4959677}" destId="{7AA9C91B-7365-4C79-A4D8-1B196367DAB6}" srcOrd="1" destOrd="0" parTransId="{E1446F21-FCC6-42EC-AA3F-83BE21DD49E4}" sibTransId="{CE773713-5084-4D28-8045-781B2EFED298}"/>
    <dgm:cxn modelId="{EED9B482-05DC-4E88-BF4C-22F05B916699}" srcId="{C32AB33E-E645-412D-9047-8177D4959677}" destId="{436F7C87-388D-440A-8C36-8D31DB2B3DD0}" srcOrd="2" destOrd="0" parTransId="{36C343E9-9EFD-485C-977B-92AAE3570728}" sibTransId="{02AF3557-6586-41C4-A733-2E5E23B11F0A}"/>
    <dgm:cxn modelId="{6A02799F-A268-49A3-943D-72E9648760EA}" type="presOf" srcId="{DF4CE216-5E56-479E-B31D-7AD169EB1704}" destId="{0A5BDB12-82F3-4F70-B7D8-68406855B862}" srcOrd="0" destOrd="3" presId="urn:microsoft.com/office/officeart/2005/8/layout/hList2"/>
    <dgm:cxn modelId="{7C0920BE-8F6B-4BF1-8421-2287651615E8}" type="presOf" srcId="{15767897-B8DC-4447-B0D6-450A886D1050}" destId="{C430CD37-3D5B-42FB-A309-CAA144D5AA6B}" srcOrd="0" destOrd="0" presId="urn:microsoft.com/office/officeart/2005/8/layout/hList2"/>
    <dgm:cxn modelId="{C440FBC9-21C1-45FB-AECA-454CCD5A09CC}" type="presOf" srcId="{7435A9E5-7985-4E1A-8BB4-3EBCB92123DA}" destId="{0A5BDB12-82F3-4F70-B7D8-68406855B862}" srcOrd="0" destOrd="0" presId="urn:microsoft.com/office/officeart/2005/8/layout/hList2"/>
    <dgm:cxn modelId="{0FB15394-BBC3-48D9-ACF5-41DFAB7F634C}" type="presParOf" srcId="{C430CD37-3D5B-42FB-A309-CAA144D5AA6B}" destId="{B91A69BB-DFCC-4B56-A1EB-91726723D28E}" srcOrd="0" destOrd="0" presId="urn:microsoft.com/office/officeart/2005/8/layout/hList2"/>
    <dgm:cxn modelId="{1D6791D9-AF2F-4B80-8A28-9B38C3E6019D}" type="presParOf" srcId="{B91A69BB-DFCC-4B56-A1EB-91726723D28E}" destId="{18C6DA49-3C45-4173-8DEB-19A637FBA734}" srcOrd="0" destOrd="0" presId="urn:microsoft.com/office/officeart/2005/8/layout/hList2"/>
    <dgm:cxn modelId="{E83EE966-5EC0-4F7D-9FC5-18317F80971C}" type="presParOf" srcId="{B91A69BB-DFCC-4B56-A1EB-91726723D28E}" destId="{0A5BDB12-82F3-4F70-B7D8-68406855B862}" srcOrd="1" destOrd="0" presId="urn:microsoft.com/office/officeart/2005/8/layout/hList2"/>
    <dgm:cxn modelId="{FE951BE8-3D6B-467B-B843-566C41910248}" type="presParOf" srcId="{B91A69BB-DFCC-4B56-A1EB-91726723D28E}" destId="{8EF89BCB-8313-4C80-82A9-B8FA593CA869}" srcOrd="2" destOrd="0" presId="urn:microsoft.com/office/officeart/2005/8/layout/h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8A30019-27B0-4F44-A7F2-DD071D47A839}" type="doc">
      <dgm:prSet loTypeId="urn:microsoft.com/office/officeart/2005/8/layout/hList2#5"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rgbClr val="0070C0"/>
        </a:solidFill>
      </dgm:spPr>
      <dgm:t>
        <a:bodyPr/>
        <a:lstStyle/>
        <a:p>
          <a:endParaRPr lang="es-MX" sz="1800" dirty="0">
            <a:solidFill>
              <a:schemeClr val="bg1"/>
            </a:solidFill>
          </a:endParaRPr>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rgbClr val="0070C0"/>
        </a:solidFill>
      </dgm:spPr>
      <dgm:t>
        <a:bodyPr/>
        <a:lstStyle/>
        <a:p>
          <a:endParaRPr lang="es-MX" sz="1800" dirty="0">
            <a:solidFill>
              <a:schemeClr val="bg1"/>
            </a:solidFill>
          </a:endParaRPr>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164AADFF-1CFC-4D25-B393-25FA28D2531A}">
      <dgm:prSet custT="1"/>
      <dgm:spPr>
        <a:solidFill>
          <a:srgbClr val="0070C0"/>
        </a:solidFill>
      </dgm:spPr>
      <dgm:t>
        <a:bodyPr/>
        <a:lstStyle/>
        <a:p>
          <a:endParaRPr lang="es-MX" sz="1800" dirty="0">
            <a:solidFill>
              <a:schemeClr val="bg1"/>
            </a:solidFill>
          </a:endParaRPr>
        </a:p>
      </dgm:t>
    </dgm:pt>
    <dgm:pt modelId="{9CBD14B5-CC1A-41E3-A304-00697F0BD629}" type="parTrans" cxnId="{60DB61FE-4CED-4DBD-8277-0CF85A3BBC6F}">
      <dgm:prSet/>
      <dgm:spPr/>
      <dgm:t>
        <a:bodyPr/>
        <a:lstStyle/>
        <a:p>
          <a:endParaRPr lang="es-MX"/>
        </a:p>
      </dgm:t>
    </dgm:pt>
    <dgm:pt modelId="{6C0655EB-8B6A-4D4F-AD81-B5546F4F7769}" type="sibTrans" cxnId="{60DB61FE-4CED-4DBD-8277-0CF85A3BBC6F}">
      <dgm:prSet/>
      <dgm:spPr/>
      <dgm:t>
        <a:bodyPr/>
        <a:lstStyle/>
        <a:p>
          <a:endParaRPr lang="es-MX"/>
        </a:p>
      </dgm:t>
    </dgm:pt>
    <dgm:pt modelId="{6C7FC537-EBEC-429F-AA9A-A9AFC0D84CD8}">
      <dgm:prSet custT="1"/>
      <dgm:spPr>
        <a:solidFill>
          <a:srgbClr val="0070C0"/>
        </a:solidFill>
      </dgm:spPr>
      <dgm:t>
        <a:bodyPr/>
        <a:lstStyle/>
        <a:p>
          <a:endParaRPr lang="es-MX" sz="1800" dirty="0">
            <a:solidFill>
              <a:schemeClr val="bg1"/>
            </a:solidFill>
          </a:endParaRPr>
        </a:p>
      </dgm:t>
    </dgm:pt>
    <dgm:pt modelId="{446D71B8-FC4F-4A6A-8FC8-8B853723306F}" type="parTrans" cxnId="{EE64A704-8574-4E10-A36B-B0216CE4A0BE}">
      <dgm:prSet/>
      <dgm:spPr/>
      <dgm:t>
        <a:bodyPr/>
        <a:lstStyle/>
        <a:p>
          <a:endParaRPr lang="es-MX"/>
        </a:p>
      </dgm:t>
    </dgm:pt>
    <dgm:pt modelId="{27DCB3AC-DE93-4D15-9FB6-C9FF5F7D4676}" type="sibTrans" cxnId="{EE64A704-8574-4E10-A36B-B0216CE4A0BE}">
      <dgm:prSet/>
      <dgm:spPr/>
      <dgm:t>
        <a:bodyPr/>
        <a:lstStyle/>
        <a:p>
          <a:endParaRPr lang="es-MX"/>
        </a:p>
      </dgm:t>
    </dgm:pt>
    <dgm:pt modelId="{7A5118E1-20CA-4BC6-8534-2E2DD6B2B783}">
      <dgm:prSet custT="1"/>
      <dgm:spPr>
        <a:solidFill>
          <a:srgbClr val="0070C0"/>
        </a:solidFill>
      </dgm:spPr>
      <dgm:t>
        <a:bodyPr/>
        <a:lstStyle/>
        <a:p>
          <a:r>
            <a:rPr lang="es-MX" sz="1800" b="1" dirty="0">
              <a:solidFill>
                <a:schemeClr val="bg1"/>
              </a:solidFill>
            </a:rPr>
            <a:t>Bus de E/S</a:t>
          </a:r>
          <a:r>
            <a:rPr lang="es-MX" sz="1800" b="1">
              <a:solidFill>
                <a:schemeClr val="bg1"/>
              </a:solidFill>
            </a:rPr>
            <a:t>: </a:t>
          </a:r>
          <a:r>
            <a:rPr lang="es-MX" sz="1800">
              <a:solidFill>
                <a:schemeClr val="bg1"/>
              </a:solidFill>
            </a:rPr>
            <a:t>(estándar de la industria), normalmente </a:t>
          </a:r>
          <a:r>
            <a:rPr lang="es-MX" sz="1800" dirty="0">
              <a:solidFill>
                <a:schemeClr val="bg1"/>
              </a:solidFill>
            </a:rPr>
            <a:t>largo y lento, adapta un amplio rango de dispositivos de E/S</a:t>
          </a:r>
          <a:r>
            <a:rPr lang="es-HN" sz="1800" dirty="0">
              <a:solidFill>
                <a:schemeClr val="bg1"/>
              </a:solidFill>
            </a:rPr>
            <a:t> con anchos de banda muy diferentes entre sí.</a:t>
          </a:r>
          <a:endParaRPr lang="es-MX" sz="1800" dirty="0">
            <a:solidFill>
              <a:schemeClr val="bg1"/>
            </a:solidFill>
          </a:endParaRPr>
        </a:p>
      </dgm:t>
    </dgm:pt>
    <dgm:pt modelId="{BFFAB36E-5827-4941-A028-6AB70AD41BF5}" type="parTrans" cxnId="{B34CB424-D75B-4983-8A9E-22A4979E374B}">
      <dgm:prSet/>
      <dgm:spPr/>
      <dgm:t>
        <a:bodyPr/>
        <a:lstStyle/>
        <a:p>
          <a:endParaRPr lang="es-MX"/>
        </a:p>
      </dgm:t>
    </dgm:pt>
    <dgm:pt modelId="{01422C44-DE7E-403D-8212-4605147D2ECB}" type="sibTrans" cxnId="{B34CB424-D75B-4983-8A9E-22A4979E374B}">
      <dgm:prSet/>
      <dgm:spPr/>
      <dgm:t>
        <a:bodyPr/>
        <a:lstStyle/>
        <a:p>
          <a:endParaRPr lang="es-MX"/>
        </a:p>
      </dgm:t>
    </dgm:pt>
    <dgm:pt modelId="{3E24A32D-BC5B-4ADE-9765-1122E9E49BCE}">
      <dgm:prSet phldrT="[Texto]" custT="1"/>
      <dgm:spPr>
        <a:solidFill>
          <a:srgbClr val="0070C0"/>
        </a:solidFill>
      </dgm:spPr>
      <dgm:t>
        <a:bodyPr/>
        <a:lstStyle/>
        <a:p>
          <a:r>
            <a:rPr lang="es-MX" sz="1800" b="1" dirty="0">
              <a:solidFill>
                <a:schemeClr val="bg1"/>
              </a:solidFill>
            </a:rPr>
            <a:t>Bus Procesador – Memoria: </a:t>
          </a:r>
          <a:r>
            <a:rPr lang="es-MX" sz="1800" b="0" dirty="0">
              <a:solidFill>
                <a:schemeClr val="bg1"/>
              </a:solidFill>
            </a:rPr>
            <a:t>(Propietario), </a:t>
          </a:r>
          <a:r>
            <a:rPr lang="es-ES" sz="1800" dirty="0">
              <a:solidFill>
                <a:schemeClr val="bg1"/>
              </a:solidFill>
            </a:rPr>
            <a:t>de longitud pequeña, de alta velocidad y adaptados al sistema de memoria para maximizar el </a:t>
          </a:r>
          <a:r>
            <a:rPr lang="es-HN" sz="1800" dirty="0">
              <a:solidFill>
                <a:schemeClr val="bg1"/>
              </a:solidFill>
            </a:rPr>
            <a:t>ancho de banda, </a:t>
          </a:r>
          <a:r>
            <a:rPr lang="es-MX" sz="1800" dirty="0">
              <a:solidFill>
                <a:schemeClr val="bg1"/>
              </a:solidFill>
            </a:rPr>
            <a:t>se optimiza para transferencia de bloques de caché.</a:t>
          </a:r>
        </a:p>
      </dgm:t>
    </dgm:pt>
    <dgm:pt modelId="{D674362A-0A36-4B0E-A6B2-19A91C9EE7C8}" type="parTrans" cxnId="{77B849C2-9533-4C8B-8D03-A86B41772B97}">
      <dgm:prSet/>
      <dgm:spPr/>
      <dgm:t>
        <a:bodyPr/>
        <a:lstStyle/>
        <a:p>
          <a:endParaRPr lang="es-HN"/>
        </a:p>
      </dgm:t>
    </dgm:pt>
    <dgm:pt modelId="{B09CC97B-D355-4703-A62E-1F0F41620421}" type="sibTrans" cxnId="{77B849C2-9533-4C8B-8D03-A86B41772B97}">
      <dgm:prSet/>
      <dgm:spPr/>
      <dgm:t>
        <a:bodyPr/>
        <a:lstStyle/>
        <a:p>
          <a:endParaRPr lang="es-HN"/>
        </a:p>
      </dgm:t>
    </dgm:pt>
    <dgm:pt modelId="{BBCE25C0-D956-461E-9F9A-6BAAED1C4DE4}">
      <dgm:prSet phldrT="[Texto]" custT="1"/>
      <dgm:spPr>
        <a:solidFill>
          <a:srgbClr val="0070C0"/>
        </a:solidFill>
      </dgm:spPr>
      <dgm:t>
        <a:bodyPr/>
        <a:lstStyle/>
        <a:p>
          <a:r>
            <a:rPr lang="es-MX" sz="1800" b="1" dirty="0">
              <a:solidFill>
                <a:schemeClr val="bg1"/>
              </a:solidFill>
            </a:rPr>
            <a:t>Bus Backplane: </a:t>
          </a:r>
          <a:r>
            <a:rPr lang="es-MX" sz="1800" dirty="0">
              <a:solidFill>
                <a:schemeClr val="bg1"/>
              </a:solidFill>
            </a:rPr>
            <a:t>(Estándar/Propietario), reciben este</a:t>
          </a:r>
          <a:r>
            <a:rPr lang="es-ES" sz="1800" dirty="0">
              <a:solidFill>
                <a:schemeClr val="bg1"/>
              </a:solidFill>
            </a:rPr>
            <a:t> nombre por estar construidos en el plano posterior. Es una estructura de conexión en el chasis y la memoria, la CPU y los periféricos lo emplean </a:t>
          </a:r>
          <a:r>
            <a:rPr lang="es-HN" sz="1800" dirty="0">
              <a:solidFill>
                <a:schemeClr val="bg1"/>
              </a:solidFill>
            </a:rPr>
            <a:t>para comunicarse</a:t>
          </a:r>
          <a:r>
            <a:rPr lang="es-MX" sz="1800" dirty="0">
              <a:solidFill>
                <a:schemeClr val="bg1"/>
              </a:solidFill>
            </a:rPr>
            <a:t>. Estándar/Propietario</a:t>
          </a:r>
        </a:p>
      </dgm:t>
    </dgm:pt>
    <dgm:pt modelId="{C15D5FCF-470A-4343-B1E8-394B10ED5C2C}" type="parTrans" cxnId="{80E98C4D-676E-4D7E-9474-AD231AD6D53C}">
      <dgm:prSet/>
      <dgm:spPr/>
      <dgm:t>
        <a:bodyPr/>
        <a:lstStyle/>
        <a:p>
          <a:endParaRPr lang="es-HN"/>
        </a:p>
      </dgm:t>
    </dgm:pt>
    <dgm:pt modelId="{D1E09582-8FFB-4CAF-A58C-3878EEF9CFA4}" type="sibTrans" cxnId="{80E98C4D-676E-4D7E-9474-AD231AD6D53C}">
      <dgm:prSet/>
      <dgm:spPr/>
      <dgm:t>
        <a:bodyPr/>
        <a:lstStyle/>
        <a:p>
          <a:endParaRPr lang="es-HN"/>
        </a:p>
      </dgm:t>
    </dgm:pt>
    <dgm:pt modelId="{881D2F88-F5BF-4F6F-938E-509CD2007CC5}">
      <dgm:prSet phldrT="[Texto]" custT="1"/>
      <dgm:spPr>
        <a:solidFill>
          <a:srgbClr val="0070C0"/>
        </a:solidFill>
      </dgm:spPr>
      <dgm:t>
        <a:bodyPr/>
        <a:lstStyle/>
        <a:p>
          <a:endParaRPr lang="es-MX" sz="1800" dirty="0">
            <a:solidFill>
              <a:schemeClr val="bg1"/>
            </a:solidFill>
          </a:endParaRPr>
        </a:p>
      </dgm:t>
    </dgm:pt>
    <dgm:pt modelId="{CE6BCA49-5A15-4457-AF21-3F5CEE5D7DDC}" type="parTrans" cxnId="{E0985A96-A7FD-4D24-8078-36FEACA29E10}">
      <dgm:prSet/>
      <dgm:spPr/>
      <dgm:t>
        <a:bodyPr/>
        <a:lstStyle/>
        <a:p>
          <a:endParaRPr lang="es-HN"/>
        </a:p>
      </dgm:t>
    </dgm:pt>
    <dgm:pt modelId="{98C54700-73E3-445D-A6F2-4F1B91D49974}" type="sibTrans" cxnId="{E0985A96-A7FD-4D24-8078-36FEACA29E10}">
      <dgm:prSet/>
      <dgm:spPr/>
      <dgm:t>
        <a:bodyPr/>
        <a:lstStyle/>
        <a:p>
          <a:endParaRPr lang="es-HN"/>
        </a:p>
      </dgm:t>
    </dgm:pt>
    <dgm:pt modelId="{12C86E63-F175-4644-8AEB-AE7AF0CED9BB}">
      <dgm:prSet custT="1"/>
      <dgm:spPr>
        <a:solidFill>
          <a:srgbClr val="0070C0"/>
        </a:solidFill>
      </dgm:spPr>
      <dgm:t>
        <a:bodyPr/>
        <a:lstStyle/>
        <a:p>
          <a:endParaRPr lang="es-MX" sz="1800" dirty="0">
            <a:solidFill>
              <a:schemeClr val="bg1"/>
            </a:solidFill>
          </a:endParaRPr>
        </a:p>
      </dgm:t>
    </dgm:pt>
    <dgm:pt modelId="{6F4C5653-6584-4B45-8F54-2F064937648B}" type="parTrans" cxnId="{B182F264-FF56-4446-B2B3-26855A2535FC}">
      <dgm:prSet/>
      <dgm:spPr/>
      <dgm:t>
        <a:bodyPr/>
        <a:lstStyle/>
        <a:p>
          <a:endParaRPr lang="es-HN"/>
        </a:p>
      </dgm:t>
    </dgm:pt>
    <dgm:pt modelId="{E9FFE589-B070-48F9-8C00-7C504806587E}" type="sibTrans" cxnId="{B182F264-FF56-4446-B2B3-26855A2535FC}">
      <dgm:prSet/>
      <dgm:spPr/>
      <dgm:t>
        <a:bodyPr/>
        <a:lstStyle/>
        <a:p>
          <a:endParaRPr lang="es-HN"/>
        </a:p>
      </dgm:t>
    </dgm:pt>
    <dgm:pt modelId="{B853817B-2BD3-4CC4-B483-F0A49208B3DA}">
      <dgm:prSet custT="1"/>
      <dgm:spPr/>
      <dgm:t>
        <a:bodyPr/>
        <a:lstStyle/>
        <a:p>
          <a:endParaRPr lang="es-MX" sz="1800" dirty="0">
            <a:solidFill>
              <a:schemeClr val="bg1"/>
            </a:solidFill>
          </a:endParaRPr>
        </a:p>
      </dgm:t>
    </dgm:pt>
    <dgm:pt modelId="{7AFFC7B5-37C0-4B7A-BB23-510C8E4FA940}" type="parTrans" cxnId="{DA585C7E-7540-440D-B6B1-B5F6EC6CA5CA}">
      <dgm:prSet/>
      <dgm:spPr/>
      <dgm:t>
        <a:bodyPr/>
        <a:lstStyle/>
        <a:p>
          <a:endParaRPr lang="es-HN"/>
        </a:p>
      </dgm:t>
    </dgm:pt>
    <dgm:pt modelId="{D985DC37-05A6-4498-94AB-574472561D49}" type="sibTrans" cxnId="{DA585C7E-7540-440D-B6B1-B5F6EC6CA5CA}">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41CF6A03-E637-4B87-BDEE-3C4A46EDA287}" type="presOf" srcId="{164AADFF-1CFC-4D25-B393-25FA28D2531A}" destId="{160781C2-79C9-413C-83DC-EB118F34E7A5}" srcOrd="0" destOrd="7" presId="urn:microsoft.com/office/officeart/2005/8/layout/hList2#5"/>
    <dgm:cxn modelId="{EE64A704-8574-4E10-A36B-B0216CE4A0BE}" srcId="{4FAA7327-8500-4697-8B47-B60AA2195093}" destId="{6C7FC537-EBEC-429F-AA9A-A9AFC0D84CD8}" srcOrd="6" destOrd="0" parTransId="{446D71B8-FC4F-4A6A-8FC8-8B853723306F}" sibTransId="{27DCB3AC-DE93-4D15-9FB6-C9FF5F7D4676}"/>
    <dgm:cxn modelId="{58841A05-E53A-446B-88DE-D77CFE67E0ED}" type="presOf" srcId="{7263CAAD-2ECF-4E21-952E-0E2056E5A6CE}" destId="{160781C2-79C9-413C-83DC-EB118F34E7A5}" srcOrd="0" destOrd="8" presId="urn:microsoft.com/office/officeart/2005/8/layout/hList2#5"/>
    <dgm:cxn modelId="{BA28A306-3908-4BF4-B220-80E84D4A1441}" type="presOf" srcId="{6C7FC537-EBEC-429F-AA9A-A9AFC0D84CD8}" destId="{160781C2-79C9-413C-83DC-EB118F34E7A5}" srcOrd="0" destOrd="6" presId="urn:microsoft.com/office/officeart/2005/8/layout/hList2#5"/>
    <dgm:cxn modelId="{B34CB424-D75B-4983-8A9E-22A4979E374B}" srcId="{4FAA7327-8500-4697-8B47-B60AA2195093}" destId="{7A5118E1-20CA-4BC6-8534-2E2DD6B2B783}" srcOrd="4" destOrd="0" parTransId="{BFFAB36E-5827-4941-A028-6AB70AD41BF5}" sibTransId="{01422C44-DE7E-403D-8212-4605147D2ECB}"/>
    <dgm:cxn modelId="{F6D86E5C-7ADF-4D54-80E8-9F43C0E53558}" srcId="{4FAA7327-8500-4697-8B47-B60AA2195093}" destId="{7263CAAD-2ECF-4E21-952E-0E2056E5A6CE}" srcOrd="8" destOrd="0" parTransId="{8A627177-8FD6-4F3A-B364-DE52161E2263}" sibTransId="{1E42FB6A-B7DA-4F62-A97D-ABCA110A53B9}"/>
    <dgm:cxn modelId="{4A33FF5C-D959-4517-A3A4-35498D83D3A0}" type="presOf" srcId="{881D2F88-F5BF-4F6F-938E-509CD2007CC5}" destId="{160781C2-79C9-413C-83DC-EB118F34E7A5}" srcOrd="0" destOrd="1" presId="urn:microsoft.com/office/officeart/2005/8/layout/hList2#5"/>
    <dgm:cxn modelId="{B182F264-FF56-4446-B2B3-26855A2535FC}" srcId="{4FAA7327-8500-4697-8B47-B60AA2195093}" destId="{12C86E63-F175-4644-8AEB-AE7AF0CED9BB}" srcOrd="3" destOrd="0" parTransId="{6F4C5653-6584-4B45-8F54-2F064937648B}" sibTransId="{E9FFE589-B070-48F9-8C00-7C504806587E}"/>
    <dgm:cxn modelId="{80E98C4D-676E-4D7E-9474-AD231AD6D53C}" srcId="{4FAA7327-8500-4697-8B47-B60AA2195093}" destId="{BBCE25C0-D956-461E-9F9A-6BAAED1C4DE4}" srcOrd="2" destOrd="0" parTransId="{C15D5FCF-470A-4343-B1E8-394B10ED5C2C}" sibTransId="{D1E09582-8FFB-4CAF-A58C-3878EEF9CFA4}"/>
    <dgm:cxn modelId="{E2AFE66E-9BF1-4E4A-9899-448C59BAEEB9}" srcId="{18A30019-27B0-4F44-A7F2-DD071D47A839}" destId="{4FAA7327-8500-4697-8B47-B60AA2195093}" srcOrd="0" destOrd="0" parTransId="{5ECE7307-7D6D-45A0-97DC-08BC046C7C0C}" sibTransId="{F471BB55-8BA3-4955-BF78-EAE0BE57EF5F}"/>
    <dgm:cxn modelId="{CA554D77-E4D4-47A2-8668-EB46E81FF2D4}" type="presOf" srcId="{12C86E63-F175-4644-8AEB-AE7AF0CED9BB}" destId="{160781C2-79C9-413C-83DC-EB118F34E7A5}" srcOrd="0" destOrd="3" presId="urn:microsoft.com/office/officeart/2005/8/layout/hList2#5"/>
    <dgm:cxn modelId="{DA585C7E-7540-440D-B6B1-B5F6EC6CA5CA}" srcId="{4FAA7327-8500-4697-8B47-B60AA2195093}" destId="{B853817B-2BD3-4CC4-B483-F0A49208B3DA}" srcOrd="5" destOrd="0" parTransId="{7AFFC7B5-37C0-4B7A-BB23-510C8E4FA940}" sibTransId="{D985DC37-05A6-4498-94AB-574472561D49}"/>
    <dgm:cxn modelId="{E0985A96-A7FD-4D24-8078-36FEACA29E10}" srcId="{4FAA7327-8500-4697-8B47-B60AA2195093}" destId="{881D2F88-F5BF-4F6F-938E-509CD2007CC5}" srcOrd="1" destOrd="0" parTransId="{CE6BCA49-5A15-4457-AF21-3F5CEE5D7DDC}" sibTransId="{98C54700-73E3-445D-A6F2-4F1B91D49974}"/>
    <dgm:cxn modelId="{D70DBC9E-0C11-4EA0-A1DF-CD72C9361173}" type="presOf" srcId="{317F1E9F-6CFE-494D-8592-2B76A3254A96}" destId="{160781C2-79C9-413C-83DC-EB118F34E7A5}" srcOrd="0" destOrd="9" presId="urn:microsoft.com/office/officeart/2005/8/layout/hList2#5"/>
    <dgm:cxn modelId="{D14E0BB6-80EF-4F4F-A55A-4724237597A9}" type="presOf" srcId="{18A30019-27B0-4F44-A7F2-DD071D47A839}" destId="{7C844F7D-B16B-4582-8EDC-F317EEEB5CB7}" srcOrd="0" destOrd="0" presId="urn:microsoft.com/office/officeart/2005/8/layout/hList2#5"/>
    <dgm:cxn modelId="{01ACF6BD-7B03-4183-89E1-0AA280A6BF8B}" srcId="{4FAA7327-8500-4697-8B47-B60AA2195093}" destId="{317F1E9F-6CFE-494D-8592-2B76A3254A96}" srcOrd="9" destOrd="0" parTransId="{FA186D34-0EB6-442E-AF15-464B2C42D5FF}" sibTransId="{4F015AC9-5DF0-4B3A-A207-707A7AC786C2}"/>
    <dgm:cxn modelId="{77B849C2-9533-4C8B-8D03-A86B41772B97}" srcId="{4FAA7327-8500-4697-8B47-B60AA2195093}" destId="{3E24A32D-BC5B-4ADE-9765-1122E9E49BCE}" srcOrd="0" destOrd="0" parTransId="{D674362A-0A36-4B0E-A6B2-19A91C9EE7C8}" sibTransId="{B09CC97B-D355-4703-A62E-1F0F41620421}"/>
    <dgm:cxn modelId="{9594A5C7-C16C-489A-83E2-D0FF6145092A}" type="presOf" srcId="{3E24A32D-BC5B-4ADE-9765-1122E9E49BCE}" destId="{160781C2-79C9-413C-83DC-EB118F34E7A5}" srcOrd="0" destOrd="0" presId="urn:microsoft.com/office/officeart/2005/8/layout/hList2#5"/>
    <dgm:cxn modelId="{B87102CD-6F09-4949-91F8-770D739FC57F}" type="presOf" srcId="{B853817B-2BD3-4CC4-B483-F0A49208B3DA}" destId="{160781C2-79C9-413C-83DC-EB118F34E7A5}" srcOrd="0" destOrd="5" presId="urn:microsoft.com/office/officeart/2005/8/layout/hList2#5"/>
    <dgm:cxn modelId="{C5CB6CD4-8EE4-4404-8EC9-66B527725A68}" type="presOf" srcId="{4FAA7327-8500-4697-8B47-B60AA2195093}" destId="{5A2CD370-C623-401E-A8DA-9F373253C9BA}" srcOrd="0" destOrd="0" presId="urn:microsoft.com/office/officeart/2005/8/layout/hList2#5"/>
    <dgm:cxn modelId="{8CE899D4-A5CA-493A-B898-309CBD4FCC2A}" type="presOf" srcId="{7A5118E1-20CA-4BC6-8534-2E2DD6B2B783}" destId="{160781C2-79C9-413C-83DC-EB118F34E7A5}" srcOrd="0" destOrd="4" presId="urn:microsoft.com/office/officeart/2005/8/layout/hList2#5"/>
    <dgm:cxn modelId="{667682EF-753F-406C-A3FE-6C3623495A27}" type="presOf" srcId="{BBCE25C0-D956-461E-9F9A-6BAAED1C4DE4}" destId="{160781C2-79C9-413C-83DC-EB118F34E7A5}" srcOrd="0" destOrd="2" presId="urn:microsoft.com/office/officeart/2005/8/layout/hList2#5"/>
    <dgm:cxn modelId="{60DB61FE-4CED-4DBD-8277-0CF85A3BBC6F}" srcId="{4FAA7327-8500-4697-8B47-B60AA2195093}" destId="{164AADFF-1CFC-4D25-B393-25FA28D2531A}" srcOrd="7" destOrd="0" parTransId="{9CBD14B5-CC1A-41E3-A304-00697F0BD629}" sibTransId="{6C0655EB-8B6A-4D4F-AD81-B5546F4F7769}"/>
    <dgm:cxn modelId="{AFC53E91-6CA1-43D7-AD47-99BB1DC15DA2}" type="presParOf" srcId="{7C844F7D-B16B-4582-8EDC-F317EEEB5CB7}" destId="{6012B89D-033E-41A5-9391-0CC724BCA5A2}" srcOrd="0" destOrd="0" presId="urn:microsoft.com/office/officeart/2005/8/layout/hList2#5"/>
    <dgm:cxn modelId="{7654471B-4FF9-4343-ADBC-A35B1575B9B9}" type="presParOf" srcId="{6012B89D-033E-41A5-9391-0CC724BCA5A2}" destId="{6F344501-00AD-4089-92F8-0E349FA70C05}" srcOrd="0" destOrd="0" presId="urn:microsoft.com/office/officeart/2005/8/layout/hList2#5"/>
    <dgm:cxn modelId="{3D3E6AF5-3D8B-456E-869E-5DC4FC16AEAC}" type="presParOf" srcId="{6012B89D-033E-41A5-9391-0CC724BCA5A2}" destId="{160781C2-79C9-413C-83DC-EB118F34E7A5}" srcOrd="1" destOrd="0" presId="urn:microsoft.com/office/officeart/2005/8/layout/hList2#5"/>
    <dgm:cxn modelId="{6113AB7B-7715-418E-9809-B101D787D60B}" type="presParOf" srcId="{6012B89D-033E-41A5-9391-0CC724BCA5A2}" destId="{5A2CD370-C623-401E-A8DA-9F373253C9BA}" srcOrd="2" destOrd="0" presId="urn:microsoft.com/office/officeart/2005/8/layout/hList2#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0"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custT="1"/>
      <dgm:spPr/>
      <dgm:t>
        <a:bodyPr/>
        <a:lstStyle/>
        <a:p>
          <a:endParaRPr lang="es-MX" sz="2000" dirty="0"/>
        </a:p>
        <a:p>
          <a:endParaRPr lang="es-MX" sz="2000" dirty="0"/>
        </a:p>
      </dgm:t>
    </dgm:pt>
    <dgm:pt modelId="{5ECE7307-7D6D-45A0-97DC-08BC046C7C0C}" type="parTrans" cxnId="{E2AFE66E-9BF1-4E4A-9899-448C59BAEEB9}">
      <dgm:prSet/>
      <dgm:spPr/>
      <dgm:t>
        <a:bodyPr/>
        <a:lstStyle/>
        <a:p>
          <a:endParaRPr lang="es-MX" sz="2000"/>
        </a:p>
      </dgm:t>
    </dgm:pt>
    <dgm:pt modelId="{F471BB55-8BA3-4955-BF78-EAE0BE57EF5F}" type="sibTrans" cxnId="{E2AFE66E-9BF1-4E4A-9899-448C59BAEEB9}">
      <dgm:prSet/>
      <dgm:spPr/>
      <dgm:t>
        <a:bodyPr/>
        <a:lstStyle/>
        <a:p>
          <a:endParaRPr lang="es-MX" sz="2000"/>
        </a:p>
      </dgm:t>
    </dgm:pt>
    <dgm:pt modelId="{2B4EDDCD-CC1A-4A31-84FB-24581FA9BFC9}">
      <dgm:prSet phldrT="[Texto]" custT="1"/>
      <dgm:spPr>
        <a:solidFill>
          <a:srgbClr val="0070C0"/>
        </a:solidFill>
      </dgm:spPr>
      <dgm:t>
        <a:bodyPr/>
        <a:lstStyle/>
        <a:p>
          <a:endParaRPr lang="es-MX" sz="2000" dirty="0">
            <a:solidFill>
              <a:schemeClr val="bg1"/>
            </a:solidFill>
          </a:endParaRPr>
        </a:p>
      </dgm:t>
    </dgm:pt>
    <dgm:pt modelId="{00A85492-3882-42CE-BFEA-44F1C6A19E63}" type="parTrans" cxnId="{DF62C1AB-2AEF-4A4B-A7C9-03BCCFCF2538}">
      <dgm:prSet/>
      <dgm:spPr/>
      <dgm:t>
        <a:bodyPr/>
        <a:lstStyle/>
        <a:p>
          <a:endParaRPr lang="es-HN" sz="2000"/>
        </a:p>
      </dgm:t>
    </dgm:pt>
    <dgm:pt modelId="{56339DAD-D3C4-42B6-A44D-5E95801426F7}" type="sibTrans" cxnId="{DF62C1AB-2AEF-4A4B-A7C9-03BCCFCF2538}">
      <dgm:prSet/>
      <dgm:spPr/>
      <dgm:t>
        <a:bodyPr/>
        <a:lstStyle/>
        <a:p>
          <a:endParaRPr lang="es-HN" sz="2000"/>
        </a:p>
      </dgm:t>
    </dgm:pt>
    <dgm:pt modelId="{48718E46-15E5-4D72-A756-3606DDA179FA}">
      <dgm:prSet phldrT="[Texto]" custT="1"/>
      <dgm:spPr>
        <a:solidFill>
          <a:srgbClr val="0070C0"/>
        </a:solidFill>
      </dgm:spPr>
      <dgm:t>
        <a:bodyPr/>
        <a:lstStyle/>
        <a:p>
          <a:endParaRPr lang="es-MX" sz="2000" dirty="0">
            <a:solidFill>
              <a:schemeClr val="bg1"/>
            </a:solidFill>
          </a:endParaRPr>
        </a:p>
      </dgm:t>
    </dgm:pt>
    <dgm:pt modelId="{5E6FFEDB-F96C-49DE-8F83-4C4E169BF20D}" type="parTrans" cxnId="{1DC3FF54-BD6F-4FDC-8EEC-22522A191155}">
      <dgm:prSet/>
      <dgm:spPr/>
      <dgm:t>
        <a:bodyPr/>
        <a:lstStyle/>
        <a:p>
          <a:endParaRPr lang="es-HN" sz="2000"/>
        </a:p>
      </dgm:t>
    </dgm:pt>
    <dgm:pt modelId="{FFDAC038-C05D-43AE-B705-F0273A555843}" type="sibTrans" cxnId="{1DC3FF54-BD6F-4FDC-8EEC-22522A191155}">
      <dgm:prSet/>
      <dgm:spPr/>
      <dgm:t>
        <a:bodyPr/>
        <a:lstStyle/>
        <a:p>
          <a:endParaRPr lang="es-HN" sz="2000"/>
        </a:p>
      </dgm:t>
    </dgm:pt>
    <dgm:pt modelId="{6E4D663E-19CA-4F15-BDDB-9B886A54F44E}">
      <dgm:prSet custT="1"/>
      <dgm:spPr>
        <a:solidFill>
          <a:srgbClr val="0070C0"/>
        </a:solidFill>
      </dgm:spPr>
      <dgm:t>
        <a:bodyPr/>
        <a:lstStyle/>
        <a:p>
          <a:r>
            <a:rPr lang="es-ES" sz="2000" dirty="0">
              <a:solidFill>
                <a:schemeClr val="bg1"/>
              </a:solidFill>
            </a:rPr>
            <a:t>Capacidad de transmisión de enlace de comunicación compartida </a:t>
          </a:r>
          <a:r>
            <a:rPr lang="es-HN" sz="2000" dirty="0">
              <a:solidFill>
                <a:schemeClr val="bg1"/>
              </a:solidFill>
            </a:rPr>
            <a:t>versatilidad.</a:t>
          </a:r>
        </a:p>
      </dgm:t>
    </dgm:pt>
    <dgm:pt modelId="{FDB33BBD-E097-430A-866D-E01D7BDDFD72}" type="parTrans" cxnId="{0A45D973-A649-41A2-8F1F-37F66661B894}">
      <dgm:prSet/>
      <dgm:spPr/>
      <dgm:t>
        <a:bodyPr/>
        <a:lstStyle/>
        <a:p>
          <a:endParaRPr lang="es-HN" sz="2000"/>
        </a:p>
      </dgm:t>
    </dgm:pt>
    <dgm:pt modelId="{766390E5-19B3-477D-B1BC-076037C3F633}" type="sibTrans" cxnId="{0A45D973-A649-41A2-8F1F-37F66661B894}">
      <dgm:prSet/>
      <dgm:spPr/>
      <dgm:t>
        <a:bodyPr/>
        <a:lstStyle/>
        <a:p>
          <a:endParaRPr lang="es-HN" sz="2000"/>
        </a:p>
      </dgm:t>
    </dgm:pt>
    <dgm:pt modelId="{4383D8F2-1D47-4FE7-8058-A82F93F4045B}">
      <dgm:prSet custT="1"/>
      <dgm:spPr>
        <a:solidFill>
          <a:srgbClr val="0070C0"/>
        </a:solidFill>
      </dgm:spPr>
      <dgm:t>
        <a:bodyPr/>
        <a:lstStyle/>
        <a:p>
          <a:r>
            <a:rPr lang="es-ES" sz="2000" dirty="0">
              <a:solidFill>
                <a:schemeClr val="bg1"/>
              </a:solidFill>
            </a:rPr>
            <a:t>Nuevos dispositivos se pueden agregar fácilmente</a:t>
          </a:r>
          <a:endParaRPr lang="es-HN" sz="2000" dirty="0">
            <a:solidFill>
              <a:schemeClr val="bg1"/>
            </a:solidFill>
          </a:endParaRPr>
        </a:p>
      </dgm:t>
    </dgm:pt>
    <dgm:pt modelId="{B03905BA-002C-4B45-956C-2F58F386B625}" type="parTrans" cxnId="{585D0393-6E71-489F-8CC5-FF6826B9F27C}">
      <dgm:prSet/>
      <dgm:spPr/>
      <dgm:t>
        <a:bodyPr/>
        <a:lstStyle/>
        <a:p>
          <a:endParaRPr lang="es-HN" sz="2000"/>
        </a:p>
      </dgm:t>
    </dgm:pt>
    <dgm:pt modelId="{0F53DA68-5ACF-4B41-B3EE-64E4931B6384}" type="sibTrans" cxnId="{585D0393-6E71-489F-8CC5-FF6826B9F27C}">
      <dgm:prSet/>
      <dgm:spPr/>
      <dgm:t>
        <a:bodyPr/>
        <a:lstStyle/>
        <a:p>
          <a:endParaRPr lang="es-HN" sz="2000"/>
        </a:p>
      </dgm:t>
    </dgm:pt>
    <dgm:pt modelId="{BA1BF84B-C678-4957-8AED-03D6F66E824E}">
      <dgm:prSet custT="1"/>
      <dgm:spPr>
        <a:solidFill>
          <a:srgbClr val="0070C0"/>
        </a:solidFill>
      </dgm:spPr>
      <dgm:t>
        <a:bodyPr/>
        <a:lstStyle/>
        <a:p>
          <a:r>
            <a:rPr lang="es-ES" sz="2000" dirty="0">
              <a:solidFill>
                <a:schemeClr val="bg1"/>
              </a:solidFill>
            </a:rPr>
            <a:t>Los periféricos se pueden mover entre sistemas informáticos que usan el mismo </a:t>
          </a:r>
          <a:r>
            <a:rPr lang="es-HN" sz="2000" dirty="0">
              <a:solidFill>
                <a:schemeClr val="bg1"/>
              </a:solidFill>
            </a:rPr>
            <a:t>estándar de bus.</a:t>
          </a:r>
        </a:p>
      </dgm:t>
    </dgm:pt>
    <dgm:pt modelId="{7AD2B224-6B3A-4EDB-94C3-4978E0064AE3}" type="parTrans" cxnId="{8B34174B-C48A-4D59-BA5D-ABD15B96BE17}">
      <dgm:prSet/>
      <dgm:spPr/>
      <dgm:t>
        <a:bodyPr/>
        <a:lstStyle/>
        <a:p>
          <a:endParaRPr lang="es-HN" sz="2000"/>
        </a:p>
      </dgm:t>
    </dgm:pt>
    <dgm:pt modelId="{972B6AE2-B8D4-46C8-9291-53EF596183E4}" type="sibTrans" cxnId="{8B34174B-C48A-4D59-BA5D-ABD15B96BE17}">
      <dgm:prSet/>
      <dgm:spPr/>
      <dgm:t>
        <a:bodyPr/>
        <a:lstStyle/>
        <a:p>
          <a:endParaRPr lang="es-HN" sz="2000"/>
        </a:p>
      </dgm:t>
    </dgm:pt>
    <dgm:pt modelId="{A8678249-A36D-49D0-93EA-D3CB77FA995B}">
      <dgm:prSet custT="1"/>
      <dgm:spPr>
        <a:solidFill>
          <a:srgbClr val="0070C0"/>
        </a:solidFill>
      </dgm:spPr>
      <dgm:t>
        <a:bodyPr/>
        <a:lstStyle/>
        <a:p>
          <a:r>
            <a:rPr lang="es-HN" sz="2000" dirty="0">
              <a:solidFill>
                <a:schemeClr val="bg1"/>
              </a:solidFill>
            </a:rPr>
            <a:t>Bajo costo</a:t>
          </a:r>
        </a:p>
      </dgm:t>
    </dgm:pt>
    <dgm:pt modelId="{69D3B00A-F226-41C8-9A55-B815921EE27A}" type="parTrans" cxnId="{B2710593-959B-48D6-96C6-0F556913F039}">
      <dgm:prSet/>
      <dgm:spPr/>
      <dgm:t>
        <a:bodyPr/>
        <a:lstStyle/>
        <a:p>
          <a:endParaRPr lang="es-HN" sz="2000"/>
        </a:p>
      </dgm:t>
    </dgm:pt>
    <dgm:pt modelId="{37551041-B980-46FB-8E66-3554D45D850C}" type="sibTrans" cxnId="{B2710593-959B-48D6-96C6-0F556913F039}">
      <dgm:prSet/>
      <dgm:spPr/>
      <dgm:t>
        <a:bodyPr/>
        <a:lstStyle/>
        <a:p>
          <a:endParaRPr lang="es-HN" sz="2000"/>
        </a:p>
      </dgm:t>
    </dgm:pt>
    <dgm:pt modelId="{F47380EC-5FEE-446C-9BB6-1BCBD5BEB1DB}">
      <dgm:prSet custT="1"/>
      <dgm:spPr>
        <a:solidFill>
          <a:srgbClr val="0070C0"/>
        </a:solidFill>
      </dgm:spPr>
      <dgm:t>
        <a:bodyPr/>
        <a:lstStyle/>
        <a:p>
          <a:r>
            <a:rPr lang="es-ES" sz="2000" dirty="0">
              <a:solidFill>
                <a:schemeClr val="bg1"/>
              </a:solidFill>
            </a:rPr>
            <a:t>Un único conjunto de cables se comparte de varias maneras.</a:t>
          </a:r>
          <a:endParaRPr lang="es-HN" sz="2000" dirty="0">
            <a:solidFill>
              <a:schemeClr val="bg1"/>
            </a:solidFill>
          </a:endParaRPr>
        </a:p>
      </dgm:t>
    </dgm:pt>
    <dgm:pt modelId="{6B15E734-FE5C-4DBC-AF55-FC3FDAEFE829}" type="parTrans" cxnId="{4E8B9CD5-9440-418E-9448-F9203D198088}">
      <dgm:prSet/>
      <dgm:spPr/>
      <dgm:t>
        <a:bodyPr/>
        <a:lstStyle/>
        <a:p>
          <a:endParaRPr lang="es-HN" sz="2000"/>
        </a:p>
      </dgm:t>
    </dgm:pt>
    <dgm:pt modelId="{2337A09B-2B3E-477C-B86A-26869736EC97}" type="sibTrans" cxnId="{4E8B9CD5-9440-418E-9448-F9203D198088}">
      <dgm:prSet/>
      <dgm:spPr/>
      <dgm:t>
        <a:bodyPr/>
        <a:lstStyle/>
        <a:p>
          <a:endParaRPr lang="es-HN" sz="2000"/>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rotWithShape="0">
          <a:blip xmlns:r="http://schemas.openxmlformats.org/officeDocument/2006/relationships" r:embed="rId1"/>
          <a:stretch>
            <a:fillRect/>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80FCFD49-4FE9-4F54-BD79-C76E62871CCC}" type="presOf" srcId="{4383D8F2-1D47-4FE7-8058-A82F93F4045B}" destId="{160781C2-79C9-413C-83DC-EB118F34E7A5}" srcOrd="0" destOrd="2" presId="urn:microsoft.com/office/officeart/2005/8/layout/hList2#20"/>
    <dgm:cxn modelId="{8B34174B-C48A-4D59-BA5D-ABD15B96BE17}" srcId="{4FAA7327-8500-4697-8B47-B60AA2195093}" destId="{BA1BF84B-C678-4957-8AED-03D6F66E824E}" srcOrd="3" destOrd="0" parTransId="{7AD2B224-6B3A-4EDB-94C3-4978E0064AE3}" sibTransId="{972B6AE2-B8D4-46C8-9291-53EF596183E4}"/>
    <dgm:cxn modelId="{E2AFE66E-9BF1-4E4A-9899-448C59BAEEB9}" srcId="{18A30019-27B0-4F44-A7F2-DD071D47A839}" destId="{4FAA7327-8500-4697-8B47-B60AA2195093}" srcOrd="0" destOrd="0" parTransId="{5ECE7307-7D6D-45A0-97DC-08BC046C7C0C}" sibTransId="{F471BB55-8BA3-4955-BF78-EAE0BE57EF5F}"/>
    <dgm:cxn modelId="{B9FCC46F-F1C4-46F9-B0EF-F683D5867C54}" type="presOf" srcId="{F47380EC-5FEE-446C-9BB6-1BCBD5BEB1DB}" destId="{160781C2-79C9-413C-83DC-EB118F34E7A5}" srcOrd="0" destOrd="5" presId="urn:microsoft.com/office/officeart/2005/8/layout/hList2#20"/>
    <dgm:cxn modelId="{C8287B51-FA9F-4B04-A2EF-ED961500E4D9}" type="presOf" srcId="{2B4EDDCD-CC1A-4A31-84FB-24581FA9BFC9}" destId="{160781C2-79C9-413C-83DC-EB118F34E7A5}" srcOrd="0" destOrd="6" presId="urn:microsoft.com/office/officeart/2005/8/layout/hList2#20"/>
    <dgm:cxn modelId="{0A45D973-A649-41A2-8F1F-37F66661B894}" srcId="{4FAA7327-8500-4697-8B47-B60AA2195093}" destId="{6E4D663E-19CA-4F15-BDDB-9B886A54F44E}" srcOrd="1" destOrd="0" parTransId="{FDB33BBD-E097-430A-866D-E01D7BDDFD72}" sibTransId="{766390E5-19B3-477D-B1BC-076037C3F633}"/>
    <dgm:cxn modelId="{1DC3FF54-BD6F-4FDC-8EEC-22522A191155}" srcId="{4FAA7327-8500-4697-8B47-B60AA2195093}" destId="{48718E46-15E5-4D72-A756-3606DDA179FA}" srcOrd="0" destOrd="0" parTransId="{5E6FFEDB-F96C-49DE-8F83-4C4E169BF20D}" sibTransId="{FFDAC038-C05D-43AE-B705-F0273A555843}"/>
    <dgm:cxn modelId="{01D62E7E-BE9E-4599-B7FA-53C3547B0339}" type="presOf" srcId="{48718E46-15E5-4D72-A756-3606DDA179FA}" destId="{160781C2-79C9-413C-83DC-EB118F34E7A5}" srcOrd="0" destOrd="0" presId="urn:microsoft.com/office/officeart/2005/8/layout/hList2#20"/>
    <dgm:cxn modelId="{585D0393-6E71-489F-8CC5-FF6826B9F27C}" srcId="{4FAA7327-8500-4697-8B47-B60AA2195093}" destId="{4383D8F2-1D47-4FE7-8058-A82F93F4045B}" srcOrd="2" destOrd="0" parTransId="{B03905BA-002C-4B45-956C-2F58F386B625}" sibTransId="{0F53DA68-5ACF-4B41-B3EE-64E4931B6384}"/>
    <dgm:cxn modelId="{B2710593-959B-48D6-96C6-0F556913F039}" srcId="{4FAA7327-8500-4697-8B47-B60AA2195093}" destId="{A8678249-A36D-49D0-93EA-D3CB77FA995B}" srcOrd="4" destOrd="0" parTransId="{69D3B00A-F226-41C8-9A55-B815921EE27A}" sibTransId="{37551041-B980-46FB-8E66-3554D45D850C}"/>
    <dgm:cxn modelId="{4B878596-15F3-4F13-8A61-8E0FC4EF5F2B}" type="presOf" srcId="{18A30019-27B0-4F44-A7F2-DD071D47A839}" destId="{7C844F7D-B16B-4582-8EDC-F317EEEB5CB7}" srcOrd="0" destOrd="0" presId="urn:microsoft.com/office/officeart/2005/8/layout/hList2#20"/>
    <dgm:cxn modelId="{B49D2898-FA31-4056-AED3-C95E9FD0E9BC}" type="presOf" srcId="{4FAA7327-8500-4697-8B47-B60AA2195093}" destId="{5A2CD370-C623-401E-A8DA-9F373253C9BA}" srcOrd="0" destOrd="0" presId="urn:microsoft.com/office/officeart/2005/8/layout/hList2#20"/>
    <dgm:cxn modelId="{DF62C1AB-2AEF-4A4B-A7C9-03BCCFCF2538}" srcId="{4FAA7327-8500-4697-8B47-B60AA2195093}" destId="{2B4EDDCD-CC1A-4A31-84FB-24581FA9BFC9}" srcOrd="6" destOrd="0" parTransId="{00A85492-3882-42CE-BFEA-44F1C6A19E63}" sibTransId="{56339DAD-D3C4-42B6-A44D-5E95801426F7}"/>
    <dgm:cxn modelId="{0DB6C6C8-79A4-4DEF-B439-E88FBD6A44B2}" type="presOf" srcId="{A8678249-A36D-49D0-93EA-D3CB77FA995B}" destId="{160781C2-79C9-413C-83DC-EB118F34E7A5}" srcOrd="0" destOrd="4" presId="urn:microsoft.com/office/officeart/2005/8/layout/hList2#20"/>
    <dgm:cxn modelId="{4E8B9CD5-9440-418E-9448-F9203D198088}" srcId="{4FAA7327-8500-4697-8B47-B60AA2195093}" destId="{F47380EC-5FEE-446C-9BB6-1BCBD5BEB1DB}" srcOrd="5" destOrd="0" parTransId="{6B15E734-FE5C-4DBC-AF55-FC3FDAEFE829}" sibTransId="{2337A09B-2B3E-477C-B86A-26869736EC97}"/>
    <dgm:cxn modelId="{26E3E3DB-79D7-4889-9DF2-0F75D673841B}" type="presOf" srcId="{BA1BF84B-C678-4957-8AED-03D6F66E824E}" destId="{160781C2-79C9-413C-83DC-EB118F34E7A5}" srcOrd="0" destOrd="3" presId="urn:microsoft.com/office/officeart/2005/8/layout/hList2#20"/>
    <dgm:cxn modelId="{F87C63E4-D3CE-42F5-AA11-867605E53D5F}" type="presOf" srcId="{6E4D663E-19CA-4F15-BDDB-9B886A54F44E}" destId="{160781C2-79C9-413C-83DC-EB118F34E7A5}" srcOrd="0" destOrd="1" presId="urn:microsoft.com/office/officeart/2005/8/layout/hList2#20"/>
    <dgm:cxn modelId="{DBB20DEF-BE17-4CAD-A8A7-B15D7E3C0AF3}" type="presParOf" srcId="{7C844F7D-B16B-4582-8EDC-F317EEEB5CB7}" destId="{6012B89D-033E-41A5-9391-0CC724BCA5A2}" srcOrd="0" destOrd="0" presId="urn:microsoft.com/office/officeart/2005/8/layout/hList2#20"/>
    <dgm:cxn modelId="{FE541DED-415C-4280-B535-72DC7C6807F5}" type="presParOf" srcId="{6012B89D-033E-41A5-9391-0CC724BCA5A2}" destId="{6F344501-00AD-4089-92F8-0E349FA70C05}" srcOrd="0" destOrd="0" presId="urn:microsoft.com/office/officeart/2005/8/layout/hList2#20"/>
    <dgm:cxn modelId="{6262449D-8728-4517-B3ED-78369B790912}" type="presParOf" srcId="{6012B89D-033E-41A5-9391-0CC724BCA5A2}" destId="{160781C2-79C9-413C-83DC-EB118F34E7A5}" srcOrd="1" destOrd="0" presId="urn:microsoft.com/office/officeart/2005/8/layout/hList2#20"/>
    <dgm:cxn modelId="{F8921D90-B779-475E-8C4D-09DE9F32F4CE}" type="presParOf" srcId="{6012B89D-033E-41A5-9391-0CC724BCA5A2}" destId="{5A2CD370-C623-401E-A8DA-9F373253C9BA}" srcOrd="2" destOrd="0" presId="urn:microsoft.com/office/officeart/2005/8/layout/hList2#2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0"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custT="1"/>
      <dgm:spPr/>
      <dgm:t>
        <a:bodyPr/>
        <a:lstStyle/>
        <a:p>
          <a:endParaRPr lang="es-MX" sz="2000" dirty="0"/>
        </a:p>
        <a:p>
          <a:endParaRPr lang="es-MX" sz="2000" dirty="0"/>
        </a:p>
      </dgm:t>
    </dgm:pt>
    <dgm:pt modelId="{5ECE7307-7D6D-45A0-97DC-08BC046C7C0C}" type="parTrans" cxnId="{E2AFE66E-9BF1-4E4A-9899-448C59BAEEB9}">
      <dgm:prSet/>
      <dgm:spPr/>
      <dgm:t>
        <a:bodyPr/>
        <a:lstStyle/>
        <a:p>
          <a:endParaRPr lang="es-MX" sz="2000"/>
        </a:p>
      </dgm:t>
    </dgm:pt>
    <dgm:pt modelId="{F471BB55-8BA3-4955-BF78-EAE0BE57EF5F}" type="sibTrans" cxnId="{E2AFE66E-9BF1-4E4A-9899-448C59BAEEB9}">
      <dgm:prSet/>
      <dgm:spPr/>
      <dgm:t>
        <a:bodyPr/>
        <a:lstStyle/>
        <a:p>
          <a:endParaRPr lang="es-MX" sz="2000"/>
        </a:p>
      </dgm:t>
    </dgm:pt>
    <dgm:pt modelId="{2B4EDDCD-CC1A-4A31-84FB-24581FA9BFC9}">
      <dgm:prSet phldrT="[Texto]" custT="1"/>
      <dgm:spPr>
        <a:solidFill>
          <a:srgbClr val="0070C0"/>
        </a:solidFill>
      </dgm:spPr>
      <dgm:t>
        <a:bodyPr/>
        <a:lstStyle/>
        <a:p>
          <a:endParaRPr lang="es-MX" sz="2000" dirty="0">
            <a:solidFill>
              <a:schemeClr val="bg1"/>
            </a:solidFill>
          </a:endParaRPr>
        </a:p>
      </dgm:t>
    </dgm:pt>
    <dgm:pt modelId="{00A85492-3882-42CE-BFEA-44F1C6A19E63}" type="parTrans" cxnId="{DF62C1AB-2AEF-4A4B-A7C9-03BCCFCF2538}">
      <dgm:prSet/>
      <dgm:spPr/>
      <dgm:t>
        <a:bodyPr/>
        <a:lstStyle/>
        <a:p>
          <a:endParaRPr lang="es-HN" sz="2000"/>
        </a:p>
      </dgm:t>
    </dgm:pt>
    <dgm:pt modelId="{56339DAD-D3C4-42B6-A44D-5E95801426F7}" type="sibTrans" cxnId="{DF62C1AB-2AEF-4A4B-A7C9-03BCCFCF2538}">
      <dgm:prSet/>
      <dgm:spPr/>
      <dgm:t>
        <a:bodyPr/>
        <a:lstStyle/>
        <a:p>
          <a:endParaRPr lang="es-HN" sz="2000"/>
        </a:p>
      </dgm:t>
    </dgm:pt>
    <dgm:pt modelId="{48718E46-15E5-4D72-A756-3606DDA179FA}">
      <dgm:prSet phldrT="[Texto]" custT="1"/>
      <dgm:spPr>
        <a:solidFill>
          <a:srgbClr val="0070C0"/>
        </a:solidFill>
      </dgm:spPr>
      <dgm:t>
        <a:bodyPr/>
        <a:lstStyle/>
        <a:p>
          <a:endParaRPr lang="es-MX" sz="2000" dirty="0">
            <a:solidFill>
              <a:schemeClr val="bg1"/>
            </a:solidFill>
          </a:endParaRPr>
        </a:p>
      </dgm:t>
    </dgm:pt>
    <dgm:pt modelId="{5E6FFEDB-F96C-49DE-8F83-4C4E169BF20D}" type="parTrans" cxnId="{1DC3FF54-BD6F-4FDC-8EEC-22522A191155}">
      <dgm:prSet/>
      <dgm:spPr/>
      <dgm:t>
        <a:bodyPr/>
        <a:lstStyle/>
        <a:p>
          <a:endParaRPr lang="es-HN" sz="2000"/>
        </a:p>
      </dgm:t>
    </dgm:pt>
    <dgm:pt modelId="{FFDAC038-C05D-43AE-B705-F0273A555843}" type="sibTrans" cxnId="{1DC3FF54-BD6F-4FDC-8EEC-22522A191155}">
      <dgm:prSet/>
      <dgm:spPr/>
      <dgm:t>
        <a:bodyPr/>
        <a:lstStyle/>
        <a:p>
          <a:endParaRPr lang="es-HN" sz="2000"/>
        </a:p>
      </dgm:t>
    </dgm:pt>
    <dgm:pt modelId="{49FE3FBD-435D-4997-ADA6-8C78BFF5C269}">
      <dgm:prSet custT="1"/>
      <dgm:spPr/>
      <dgm:t>
        <a:bodyPr/>
        <a:lstStyle/>
        <a:p>
          <a:r>
            <a:rPr lang="es-ES" sz="2000" dirty="0">
              <a:solidFill>
                <a:schemeClr val="bg1"/>
              </a:solidFill>
            </a:rPr>
            <a:t>Cuello de botella de comunicación</a:t>
          </a:r>
          <a:endParaRPr lang="es-HN" sz="2000" dirty="0">
            <a:solidFill>
              <a:schemeClr val="bg1"/>
            </a:solidFill>
          </a:endParaRPr>
        </a:p>
      </dgm:t>
    </dgm:pt>
    <dgm:pt modelId="{E78047E5-E838-4DA7-AC96-9A016D3F8F43}" type="parTrans" cxnId="{A6C134C4-F0C0-4D59-A58E-4B2E8564CAAB}">
      <dgm:prSet/>
      <dgm:spPr/>
      <dgm:t>
        <a:bodyPr/>
        <a:lstStyle/>
        <a:p>
          <a:endParaRPr lang="es-HN"/>
        </a:p>
      </dgm:t>
    </dgm:pt>
    <dgm:pt modelId="{54DEB284-C81E-49E4-B206-353F518C23A9}" type="sibTrans" cxnId="{A6C134C4-F0C0-4D59-A58E-4B2E8564CAAB}">
      <dgm:prSet/>
      <dgm:spPr/>
      <dgm:t>
        <a:bodyPr/>
        <a:lstStyle/>
        <a:p>
          <a:endParaRPr lang="es-HN"/>
        </a:p>
      </dgm:t>
    </dgm:pt>
    <dgm:pt modelId="{D06D72EF-378D-4DC1-A51B-C2C8555405B4}">
      <dgm:prSet custT="1"/>
      <dgm:spPr/>
      <dgm:t>
        <a:bodyPr/>
        <a:lstStyle/>
        <a:p>
          <a:r>
            <a:rPr lang="es-ES" sz="2000" dirty="0">
              <a:solidFill>
                <a:schemeClr val="bg1"/>
              </a:solidFill>
            </a:rPr>
            <a:t>El ancho de banda del bus puede limitar el rendimiento máximo de E/S</a:t>
          </a:r>
          <a:endParaRPr lang="es-HN" sz="2000" dirty="0">
            <a:solidFill>
              <a:schemeClr val="bg1"/>
            </a:solidFill>
          </a:endParaRPr>
        </a:p>
      </dgm:t>
    </dgm:pt>
    <dgm:pt modelId="{C7CE004C-6596-4AE0-9FDF-FA094AEBF3D9}" type="parTrans" cxnId="{6B12ADBE-514B-42E2-B251-B1CCF729D106}">
      <dgm:prSet/>
      <dgm:spPr/>
      <dgm:t>
        <a:bodyPr/>
        <a:lstStyle/>
        <a:p>
          <a:endParaRPr lang="es-HN"/>
        </a:p>
      </dgm:t>
    </dgm:pt>
    <dgm:pt modelId="{2D819D9B-3177-4AC5-AA6D-7B86A775055C}" type="sibTrans" cxnId="{6B12ADBE-514B-42E2-B251-B1CCF729D106}">
      <dgm:prSet/>
      <dgm:spPr/>
      <dgm:t>
        <a:bodyPr/>
        <a:lstStyle/>
        <a:p>
          <a:endParaRPr lang="es-HN"/>
        </a:p>
      </dgm:t>
    </dgm:pt>
    <dgm:pt modelId="{C4040A6C-B7FA-4BC0-B4CC-8533AA17293F}">
      <dgm:prSet custT="1"/>
      <dgm:spPr/>
      <dgm:t>
        <a:bodyPr/>
        <a:lstStyle/>
        <a:p>
          <a:r>
            <a:rPr lang="es-ES" sz="2000" dirty="0">
              <a:solidFill>
                <a:schemeClr val="bg1"/>
              </a:solidFill>
            </a:rPr>
            <a:t>Velocidad máxima del bus limitada.</a:t>
          </a:r>
          <a:endParaRPr lang="es-HN" sz="2000" dirty="0">
            <a:solidFill>
              <a:schemeClr val="bg1"/>
            </a:solidFill>
          </a:endParaRPr>
        </a:p>
      </dgm:t>
    </dgm:pt>
    <dgm:pt modelId="{7A1B1C14-8F55-40AC-A53C-8FB38841D0D0}" type="parTrans" cxnId="{BCF4FCA5-B84F-41B8-9A53-59D34C5BA2B8}">
      <dgm:prSet/>
      <dgm:spPr/>
      <dgm:t>
        <a:bodyPr/>
        <a:lstStyle/>
        <a:p>
          <a:endParaRPr lang="es-HN"/>
        </a:p>
      </dgm:t>
    </dgm:pt>
    <dgm:pt modelId="{A3B34427-4B9A-403E-81F7-03791FA9175A}" type="sibTrans" cxnId="{BCF4FCA5-B84F-41B8-9A53-59D34C5BA2B8}">
      <dgm:prSet/>
      <dgm:spPr/>
      <dgm:t>
        <a:bodyPr/>
        <a:lstStyle/>
        <a:p>
          <a:endParaRPr lang="es-HN"/>
        </a:p>
      </dgm:t>
    </dgm:pt>
    <dgm:pt modelId="{1D9E26D1-C2C3-451E-BE2E-452F65CA01D0}">
      <dgm:prSet custT="1"/>
      <dgm:spPr/>
      <dgm:t>
        <a:bodyPr/>
        <a:lstStyle/>
        <a:p>
          <a:r>
            <a:rPr lang="es-ES" sz="2000" dirty="0">
              <a:solidFill>
                <a:schemeClr val="bg1"/>
              </a:solidFill>
            </a:rPr>
            <a:t>Necesidad de admitir una variedad de dispositivos con latencias y velocidades de transferencia variables</a:t>
          </a:r>
          <a:endParaRPr lang="es-HN" sz="2000" dirty="0">
            <a:solidFill>
              <a:schemeClr val="bg1"/>
            </a:solidFill>
          </a:endParaRPr>
        </a:p>
      </dgm:t>
    </dgm:pt>
    <dgm:pt modelId="{472E24D6-566E-48DA-96EF-09510BB269B2}" type="parTrans" cxnId="{7F448E46-A1C5-4862-A1D0-509B080D3408}">
      <dgm:prSet/>
      <dgm:spPr/>
      <dgm:t>
        <a:bodyPr/>
        <a:lstStyle/>
        <a:p>
          <a:endParaRPr lang="es-HN"/>
        </a:p>
      </dgm:t>
    </dgm:pt>
    <dgm:pt modelId="{4EBFC1AA-6AAA-4A17-9BE6-E726F4EB924B}" type="sibTrans" cxnId="{7F448E46-A1C5-4862-A1D0-509B080D3408}">
      <dgm:prSet/>
      <dgm:spPr/>
      <dgm:t>
        <a:bodyPr/>
        <a:lstStyle/>
        <a:p>
          <a:endParaRPr lang="es-HN"/>
        </a:p>
      </dgm:t>
    </dgm:pt>
    <dgm:pt modelId="{DEB8DECD-AC59-48DC-AA53-F1ACD9088FD4}">
      <dgm:prSet custT="1"/>
      <dgm:spPr/>
      <dgm:t>
        <a:bodyPr/>
        <a:lstStyle/>
        <a:p>
          <a:r>
            <a:rPr lang="es-ES" sz="2000" dirty="0">
              <a:solidFill>
                <a:schemeClr val="bg1"/>
              </a:solidFill>
            </a:rPr>
            <a:t>Número de dispositivos en el bus.</a:t>
          </a:r>
          <a:endParaRPr lang="es-HN" sz="2000" dirty="0">
            <a:solidFill>
              <a:schemeClr val="bg1"/>
            </a:solidFill>
          </a:endParaRPr>
        </a:p>
      </dgm:t>
    </dgm:pt>
    <dgm:pt modelId="{CFECD283-A8D6-4940-80BD-D103398753AC}" type="parTrans" cxnId="{C4E8AF9A-FE3D-442B-A437-C20E0D0CEBD9}">
      <dgm:prSet/>
      <dgm:spPr/>
      <dgm:t>
        <a:bodyPr/>
        <a:lstStyle/>
        <a:p>
          <a:endParaRPr lang="es-HN"/>
        </a:p>
      </dgm:t>
    </dgm:pt>
    <dgm:pt modelId="{C0706EA3-5239-41FB-9639-DF5C0FB21B92}" type="sibTrans" cxnId="{C4E8AF9A-FE3D-442B-A437-C20E0D0CEBD9}">
      <dgm:prSet/>
      <dgm:spPr/>
      <dgm:t>
        <a:bodyPr/>
        <a:lstStyle/>
        <a:p>
          <a:endParaRPr lang="es-HN"/>
        </a:p>
      </dgm:t>
    </dgm:pt>
    <dgm:pt modelId="{96265FD6-0B28-482F-9013-D9EECD81616D}">
      <dgm:prSet custT="1"/>
      <dgm:spPr/>
      <dgm:t>
        <a:bodyPr/>
        <a:lstStyle/>
        <a:p>
          <a:r>
            <a:rPr lang="es-ES" sz="2000" dirty="0">
              <a:solidFill>
                <a:schemeClr val="bg1"/>
              </a:solidFill>
            </a:rPr>
            <a:t>L</a:t>
          </a:r>
          <a:r>
            <a:rPr lang="es-HN" sz="2000" dirty="0">
              <a:solidFill>
                <a:schemeClr val="bg1"/>
              </a:solidFill>
            </a:rPr>
            <a:t>ongitud del bus.</a:t>
          </a:r>
        </a:p>
      </dgm:t>
    </dgm:pt>
    <dgm:pt modelId="{1AC7FE1D-660D-4A3A-BD4C-3A2880CD5C32}" type="parTrans" cxnId="{8B7C3554-453F-4861-BA59-E7928F9DD12D}">
      <dgm:prSet/>
      <dgm:spPr/>
      <dgm:t>
        <a:bodyPr/>
        <a:lstStyle/>
        <a:p>
          <a:endParaRPr lang="es-HN"/>
        </a:p>
      </dgm:t>
    </dgm:pt>
    <dgm:pt modelId="{1B58CDD0-DF06-4D94-B2CA-EC969567A1D2}" type="sibTrans" cxnId="{8B7C3554-453F-4861-BA59-E7928F9DD12D}">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rotWithShape="0">
          <a:blip xmlns:r="http://schemas.openxmlformats.org/officeDocument/2006/relationships" r:embed="rId1"/>
          <a:stretch>
            <a:fillRect/>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8EB0AC0A-D67F-42C1-9963-EBE0566C3751}" type="presOf" srcId="{D06D72EF-378D-4DC1-A51B-C2C8555405B4}" destId="{160781C2-79C9-413C-83DC-EB118F34E7A5}" srcOrd="0" destOrd="2" presId="urn:microsoft.com/office/officeart/2005/8/layout/hList2#20"/>
    <dgm:cxn modelId="{000D7735-2D17-4479-B404-C68E68A17411}" type="presOf" srcId="{96265FD6-0B28-482F-9013-D9EECD81616D}" destId="{160781C2-79C9-413C-83DC-EB118F34E7A5}" srcOrd="0" destOrd="4" presId="urn:microsoft.com/office/officeart/2005/8/layout/hList2#20"/>
    <dgm:cxn modelId="{60A20B3E-FCB8-41C7-89EA-C8565326073F}" type="presOf" srcId="{1D9E26D1-C2C3-451E-BE2E-452F65CA01D0}" destId="{160781C2-79C9-413C-83DC-EB118F34E7A5}" srcOrd="0" destOrd="6" presId="urn:microsoft.com/office/officeart/2005/8/layout/hList2#20"/>
    <dgm:cxn modelId="{A31AB761-0572-4954-9DAB-2D21F09CFE00}" type="presOf" srcId="{C4040A6C-B7FA-4BC0-B4CC-8533AA17293F}" destId="{160781C2-79C9-413C-83DC-EB118F34E7A5}" srcOrd="0" destOrd="3" presId="urn:microsoft.com/office/officeart/2005/8/layout/hList2#20"/>
    <dgm:cxn modelId="{7F448E46-A1C5-4862-A1D0-509B080D3408}" srcId="{4FAA7327-8500-4697-8B47-B60AA2195093}" destId="{1D9E26D1-C2C3-451E-BE2E-452F65CA01D0}" srcOrd="6" destOrd="0" parTransId="{472E24D6-566E-48DA-96EF-09510BB269B2}" sibTransId="{4EBFC1AA-6AAA-4A17-9BE6-E726F4EB924B}"/>
    <dgm:cxn modelId="{E2AFE66E-9BF1-4E4A-9899-448C59BAEEB9}" srcId="{18A30019-27B0-4F44-A7F2-DD071D47A839}" destId="{4FAA7327-8500-4697-8B47-B60AA2195093}" srcOrd="0" destOrd="0" parTransId="{5ECE7307-7D6D-45A0-97DC-08BC046C7C0C}" sibTransId="{F471BB55-8BA3-4955-BF78-EAE0BE57EF5F}"/>
    <dgm:cxn modelId="{C8287B51-FA9F-4B04-A2EF-ED961500E4D9}" type="presOf" srcId="{2B4EDDCD-CC1A-4A31-84FB-24581FA9BFC9}" destId="{160781C2-79C9-413C-83DC-EB118F34E7A5}" srcOrd="0" destOrd="7" presId="urn:microsoft.com/office/officeart/2005/8/layout/hList2#20"/>
    <dgm:cxn modelId="{8B7C3554-453F-4861-BA59-E7928F9DD12D}" srcId="{4FAA7327-8500-4697-8B47-B60AA2195093}" destId="{96265FD6-0B28-482F-9013-D9EECD81616D}" srcOrd="4" destOrd="0" parTransId="{1AC7FE1D-660D-4A3A-BD4C-3A2880CD5C32}" sibTransId="{1B58CDD0-DF06-4D94-B2CA-EC969567A1D2}"/>
    <dgm:cxn modelId="{1DC3FF54-BD6F-4FDC-8EEC-22522A191155}" srcId="{4FAA7327-8500-4697-8B47-B60AA2195093}" destId="{48718E46-15E5-4D72-A756-3606DDA179FA}" srcOrd="0" destOrd="0" parTransId="{5E6FFEDB-F96C-49DE-8F83-4C4E169BF20D}" sibTransId="{FFDAC038-C05D-43AE-B705-F0273A555843}"/>
    <dgm:cxn modelId="{01D62E7E-BE9E-4599-B7FA-53C3547B0339}" type="presOf" srcId="{48718E46-15E5-4D72-A756-3606DDA179FA}" destId="{160781C2-79C9-413C-83DC-EB118F34E7A5}" srcOrd="0" destOrd="0" presId="urn:microsoft.com/office/officeart/2005/8/layout/hList2#20"/>
    <dgm:cxn modelId="{4B878596-15F3-4F13-8A61-8E0FC4EF5F2B}" type="presOf" srcId="{18A30019-27B0-4F44-A7F2-DD071D47A839}" destId="{7C844F7D-B16B-4582-8EDC-F317EEEB5CB7}" srcOrd="0" destOrd="0" presId="urn:microsoft.com/office/officeart/2005/8/layout/hList2#20"/>
    <dgm:cxn modelId="{B49D2898-FA31-4056-AED3-C95E9FD0E9BC}" type="presOf" srcId="{4FAA7327-8500-4697-8B47-B60AA2195093}" destId="{5A2CD370-C623-401E-A8DA-9F373253C9BA}" srcOrd="0" destOrd="0" presId="urn:microsoft.com/office/officeart/2005/8/layout/hList2#20"/>
    <dgm:cxn modelId="{C4E8AF9A-FE3D-442B-A437-C20E0D0CEBD9}" srcId="{4FAA7327-8500-4697-8B47-B60AA2195093}" destId="{DEB8DECD-AC59-48DC-AA53-F1ACD9088FD4}" srcOrd="5" destOrd="0" parTransId="{CFECD283-A8D6-4940-80BD-D103398753AC}" sibTransId="{C0706EA3-5239-41FB-9639-DF5C0FB21B92}"/>
    <dgm:cxn modelId="{BCF4FCA5-B84F-41B8-9A53-59D34C5BA2B8}" srcId="{4FAA7327-8500-4697-8B47-B60AA2195093}" destId="{C4040A6C-B7FA-4BC0-B4CC-8533AA17293F}" srcOrd="3" destOrd="0" parTransId="{7A1B1C14-8F55-40AC-A53C-8FB38841D0D0}" sibTransId="{A3B34427-4B9A-403E-81F7-03791FA9175A}"/>
    <dgm:cxn modelId="{DF62C1AB-2AEF-4A4B-A7C9-03BCCFCF2538}" srcId="{4FAA7327-8500-4697-8B47-B60AA2195093}" destId="{2B4EDDCD-CC1A-4A31-84FB-24581FA9BFC9}" srcOrd="7" destOrd="0" parTransId="{00A85492-3882-42CE-BFEA-44F1C6A19E63}" sibTransId="{56339DAD-D3C4-42B6-A44D-5E95801426F7}"/>
    <dgm:cxn modelId="{D58AD7AF-C695-4023-85D7-408C70C5DD36}" type="presOf" srcId="{DEB8DECD-AC59-48DC-AA53-F1ACD9088FD4}" destId="{160781C2-79C9-413C-83DC-EB118F34E7A5}" srcOrd="0" destOrd="5" presId="urn:microsoft.com/office/officeart/2005/8/layout/hList2#20"/>
    <dgm:cxn modelId="{6B12ADBE-514B-42E2-B251-B1CCF729D106}" srcId="{4FAA7327-8500-4697-8B47-B60AA2195093}" destId="{D06D72EF-378D-4DC1-A51B-C2C8555405B4}" srcOrd="2" destOrd="0" parTransId="{C7CE004C-6596-4AE0-9FDF-FA094AEBF3D9}" sibTransId="{2D819D9B-3177-4AC5-AA6D-7B86A775055C}"/>
    <dgm:cxn modelId="{A6C134C4-F0C0-4D59-A58E-4B2E8564CAAB}" srcId="{4FAA7327-8500-4697-8B47-B60AA2195093}" destId="{49FE3FBD-435D-4997-ADA6-8C78BFF5C269}" srcOrd="1" destOrd="0" parTransId="{E78047E5-E838-4DA7-AC96-9A016D3F8F43}" sibTransId="{54DEB284-C81E-49E4-B206-353F518C23A9}"/>
    <dgm:cxn modelId="{81F748FC-865E-44F3-8663-22B3D887214B}" type="presOf" srcId="{49FE3FBD-435D-4997-ADA6-8C78BFF5C269}" destId="{160781C2-79C9-413C-83DC-EB118F34E7A5}" srcOrd="0" destOrd="1" presId="urn:microsoft.com/office/officeart/2005/8/layout/hList2#20"/>
    <dgm:cxn modelId="{DBB20DEF-BE17-4CAD-A8A7-B15D7E3C0AF3}" type="presParOf" srcId="{7C844F7D-B16B-4582-8EDC-F317EEEB5CB7}" destId="{6012B89D-033E-41A5-9391-0CC724BCA5A2}" srcOrd="0" destOrd="0" presId="urn:microsoft.com/office/officeart/2005/8/layout/hList2#20"/>
    <dgm:cxn modelId="{FE541DED-415C-4280-B535-72DC7C6807F5}" type="presParOf" srcId="{6012B89D-033E-41A5-9391-0CC724BCA5A2}" destId="{6F344501-00AD-4089-92F8-0E349FA70C05}" srcOrd="0" destOrd="0" presId="urn:microsoft.com/office/officeart/2005/8/layout/hList2#20"/>
    <dgm:cxn modelId="{6262449D-8728-4517-B3ED-78369B790912}" type="presParOf" srcId="{6012B89D-033E-41A5-9391-0CC724BCA5A2}" destId="{160781C2-79C9-413C-83DC-EB118F34E7A5}" srcOrd="1" destOrd="0" presId="urn:microsoft.com/office/officeart/2005/8/layout/hList2#20"/>
    <dgm:cxn modelId="{F8921D90-B779-475E-8C4D-09DE9F32F4CE}" type="presParOf" srcId="{6012B89D-033E-41A5-9391-0CC724BCA5A2}" destId="{5A2CD370-C623-401E-A8DA-9F373253C9BA}" srcOrd="2" destOrd="0" presId="urn:microsoft.com/office/officeart/2005/8/layout/hList2#2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0"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solidFill>
              <a:schemeClr val="bg1"/>
            </a:solidFill>
          </a:endParaRPr>
        </a:p>
        <a:p>
          <a:endParaRPr lang="es-MX" dirty="0">
            <a:solidFill>
              <a:schemeClr val="bg1"/>
            </a:solidFill>
          </a:endParaRPr>
        </a:p>
      </dgm:t>
    </dgm:pt>
    <dgm:pt modelId="{5ECE7307-7D6D-45A0-97DC-08BC046C7C0C}" type="parTrans" cxnId="{E2AFE66E-9BF1-4E4A-9899-448C59BAEEB9}">
      <dgm:prSet/>
      <dgm:spPr/>
      <dgm:t>
        <a:bodyPr/>
        <a:lstStyle/>
        <a:p>
          <a:endParaRPr lang="es-MX">
            <a:solidFill>
              <a:schemeClr val="bg1"/>
            </a:solidFill>
          </a:endParaRPr>
        </a:p>
      </dgm:t>
    </dgm:pt>
    <dgm:pt modelId="{F471BB55-8BA3-4955-BF78-EAE0BE57EF5F}" type="sibTrans" cxnId="{E2AFE66E-9BF1-4E4A-9899-448C59BAEEB9}">
      <dgm:prSet/>
      <dgm:spPr/>
      <dgm:t>
        <a:bodyPr/>
        <a:lstStyle/>
        <a:p>
          <a:endParaRPr lang="es-MX">
            <a:solidFill>
              <a:schemeClr val="bg1"/>
            </a:solidFill>
          </a:endParaRPr>
        </a:p>
      </dgm:t>
    </dgm:pt>
    <dgm:pt modelId="{4C992B27-11A2-4F3A-80BB-09741577B36B}">
      <dgm:prSet custT="1"/>
      <dgm:spPr>
        <a:solidFill>
          <a:srgbClr val="0070C0"/>
        </a:solidFill>
      </dgm:spPr>
      <dgm:t>
        <a:bodyPr/>
        <a:lstStyle/>
        <a:p>
          <a:r>
            <a:rPr lang="es-ES" sz="1900" dirty="0">
              <a:solidFill>
                <a:schemeClr val="bg1"/>
              </a:solidFill>
            </a:rPr>
            <a:t>Agrupa, en los diferentes tipos de buses, los componentes del computador con similar velocidad de transmisión de información.</a:t>
          </a:r>
          <a:endParaRPr lang="es-HN" sz="1900" dirty="0">
            <a:solidFill>
              <a:schemeClr val="bg1"/>
            </a:solidFill>
          </a:endParaRPr>
        </a:p>
      </dgm:t>
    </dgm:pt>
    <dgm:pt modelId="{E74A12C0-1873-4D19-85E7-934476EEE0F9}" type="parTrans" cxnId="{D29AFEDB-9E6B-403F-A7D6-0FD679283B91}">
      <dgm:prSet/>
      <dgm:spPr/>
      <dgm:t>
        <a:bodyPr/>
        <a:lstStyle/>
        <a:p>
          <a:endParaRPr lang="es-HN"/>
        </a:p>
      </dgm:t>
    </dgm:pt>
    <dgm:pt modelId="{D7588610-FE1B-4312-87B7-5AFBBE316F42}" type="sibTrans" cxnId="{D29AFEDB-9E6B-403F-A7D6-0FD679283B91}">
      <dgm:prSet/>
      <dgm:spPr/>
      <dgm:t>
        <a:bodyPr/>
        <a:lstStyle/>
        <a:p>
          <a:endParaRPr lang="es-HN"/>
        </a:p>
      </dgm:t>
    </dgm:pt>
    <dgm:pt modelId="{D70D86EF-7F5F-4E31-9E11-E2B7C0D55621}">
      <dgm:prSet custT="1"/>
      <dgm:spPr>
        <a:solidFill>
          <a:srgbClr val="0070C0"/>
        </a:solidFill>
      </dgm:spPr>
      <dgm:t>
        <a:bodyPr/>
        <a:lstStyle/>
        <a:p>
          <a:r>
            <a:rPr lang="es-ES" sz="1900" dirty="0">
              <a:solidFill>
                <a:schemeClr val="bg1"/>
              </a:solidFill>
            </a:rPr>
            <a:t>Mejora el rendimiento del computador.</a:t>
          </a:r>
          <a:endParaRPr lang="es-HN" sz="1900" dirty="0">
            <a:solidFill>
              <a:schemeClr val="bg1"/>
            </a:solidFill>
          </a:endParaRPr>
        </a:p>
      </dgm:t>
    </dgm:pt>
    <dgm:pt modelId="{6285B7F0-1EBE-4398-BFC5-38872487FC6E}" type="parTrans" cxnId="{0D74930D-3346-4D7B-9178-2C53C9E51C18}">
      <dgm:prSet/>
      <dgm:spPr/>
      <dgm:t>
        <a:bodyPr/>
        <a:lstStyle/>
        <a:p>
          <a:endParaRPr lang="es-HN"/>
        </a:p>
      </dgm:t>
    </dgm:pt>
    <dgm:pt modelId="{1AAE8B9A-FE8D-4DDE-A8A0-99554D6368BC}" type="sibTrans" cxnId="{0D74930D-3346-4D7B-9178-2C53C9E51C18}">
      <dgm:prSet/>
      <dgm:spPr/>
      <dgm:t>
        <a:bodyPr/>
        <a:lstStyle/>
        <a:p>
          <a:endParaRPr lang="es-HN"/>
        </a:p>
      </dgm:t>
    </dgm:pt>
    <dgm:pt modelId="{A5BC6E74-1A0B-4C97-8D87-8B7CF3DD52A6}">
      <dgm:prSet custT="1"/>
      <dgm:spPr>
        <a:solidFill>
          <a:srgbClr val="0070C0"/>
        </a:solidFill>
      </dgm:spPr>
      <dgm:t>
        <a:bodyPr/>
        <a:lstStyle/>
        <a:p>
          <a:r>
            <a:rPr lang="es-ES" sz="1900" dirty="0">
              <a:solidFill>
                <a:schemeClr val="bg1"/>
              </a:solidFill>
            </a:rPr>
            <a:t>El bus local entre el procesador y la cache aísla el tráfico de E/S del </a:t>
          </a:r>
          <a:r>
            <a:rPr lang="es-HN" sz="1900" dirty="0">
              <a:solidFill>
                <a:schemeClr val="bg1"/>
              </a:solidFill>
            </a:rPr>
            <a:t>procesador.</a:t>
          </a:r>
        </a:p>
      </dgm:t>
    </dgm:pt>
    <dgm:pt modelId="{443B854C-D664-4BA5-9958-652C180E0521}" type="parTrans" cxnId="{0D6A6A4D-1377-47BC-8F5C-9D5BEC418663}">
      <dgm:prSet/>
      <dgm:spPr/>
      <dgm:t>
        <a:bodyPr/>
        <a:lstStyle/>
        <a:p>
          <a:endParaRPr lang="es-HN"/>
        </a:p>
      </dgm:t>
    </dgm:pt>
    <dgm:pt modelId="{78C19273-E7D9-4B12-950E-5BB8C0B763BC}" type="sibTrans" cxnId="{0D6A6A4D-1377-47BC-8F5C-9D5BEC418663}">
      <dgm:prSet/>
      <dgm:spPr/>
      <dgm:t>
        <a:bodyPr/>
        <a:lstStyle/>
        <a:p>
          <a:endParaRPr lang="es-HN"/>
        </a:p>
      </dgm:t>
    </dgm:pt>
    <dgm:pt modelId="{FFBB6A46-92FC-4862-9D61-07EA3CA26ABC}">
      <dgm:prSet custT="1"/>
      <dgm:spPr>
        <a:solidFill>
          <a:srgbClr val="0070C0"/>
        </a:solidFill>
      </dgm:spPr>
      <dgm:t>
        <a:bodyPr/>
        <a:lstStyle/>
        <a:p>
          <a:r>
            <a:rPr lang="es-ES" sz="1900" dirty="0">
              <a:solidFill>
                <a:schemeClr val="bg1"/>
              </a:solidFill>
            </a:rPr>
            <a:t>Puede transferirse información entre memoria y E/S sin interrumpir la </a:t>
          </a:r>
          <a:r>
            <a:rPr lang="es-HN" sz="1900" dirty="0">
              <a:solidFill>
                <a:schemeClr val="bg1"/>
              </a:solidFill>
            </a:rPr>
            <a:t>actividad del procesador.</a:t>
          </a:r>
        </a:p>
      </dgm:t>
    </dgm:pt>
    <dgm:pt modelId="{2D3C1884-D625-45EC-B6DA-94663B405DF7}" type="parTrans" cxnId="{73E6773F-424E-456A-9A67-3A3BE4434AB7}">
      <dgm:prSet/>
      <dgm:spPr/>
      <dgm:t>
        <a:bodyPr/>
        <a:lstStyle/>
        <a:p>
          <a:endParaRPr lang="es-HN"/>
        </a:p>
      </dgm:t>
    </dgm:pt>
    <dgm:pt modelId="{ACEE762F-5F65-48C0-B002-FC55D914A4C7}" type="sibTrans" cxnId="{73E6773F-424E-456A-9A67-3A3BE4434AB7}">
      <dgm:prSet/>
      <dgm:spPr/>
      <dgm:t>
        <a:bodyPr/>
        <a:lstStyle/>
        <a:p>
          <a:endParaRPr lang="es-HN"/>
        </a:p>
      </dgm:t>
    </dgm:pt>
    <dgm:pt modelId="{974C10DD-09D9-45C5-84D7-06B13267F7CB}">
      <dgm:prSet custT="1"/>
      <dgm:spPr>
        <a:solidFill>
          <a:srgbClr val="0070C0"/>
        </a:solidFill>
      </dgm:spPr>
      <dgm:t>
        <a:bodyPr/>
        <a:lstStyle/>
        <a:p>
          <a:r>
            <a:rPr lang="es-ES" sz="1900" dirty="0">
              <a:solidFill>
                <a:schemeClr val="bg1"/>
              </a:solidFill>
            </a:rPr>
            <a:t>La transferencia entre cache y memoria principal se pueden realizar de </a:t>
          </a:r>
          <a:r>
            <a:rPr lang="es-HN" sz="1900" dirty="0">
              <a:solidFill>
                <a:schemeClr val="bg1"/>
              </a:solidFill>
            </a:rPr>
            <a:t>forma más eficiente.</a:t>
          </a:r>
        </a:p>
      </dgm:t>
    </dgm:pt>
    <dgm:pt modelId="{CDB47D05-6BD8-486D-AFBB-A4ECA8E47EC4}" type="parTrans" cxnId="{01F6D913-9638-47EC-A3E0-4345A49AFD19}">
      <dgm:prSet/>
      <dgm:spPr/>
      <dgm:t>
        <a:bodyPr/>
        <a:lstStyle/>
        <a:p>
          <a:endParaRPr lang="es-HN"/>
        </a:p>
      </dgm:t>
    </dgm:pt>
    <dgm:pt modelId="{0C892DBE-40DA-4A9B-8EB6-74E7E8BEC604}" type="sibTrans" cxnId="{01F6D913-9638-47EC-A3E0-4345A49AFD19}">
      <dgm:prSet/>
      <dgm:spPr/>
      <dgm:t>
        <a:bodyPr/>
        <a:lstStyle/>
        <a:p>
          <a:endParaRPr lang="es-HN"/>
        </a:p>
      </dgm:t>
    </dgm:pt>
    <dgm:pt modelId="{8B3E4E4C-7297-49BE-9E9C-3F15F153504D}">
      <dgm:prSet custT="1"/>
      <dgm:spPr>
        <a:solidFill>
          <a:srgbClr val="0070C0"/>
        </a:solidFill>
      </dgm:spPr>
      <dgm:t>
        <a:bodyPr/>
        <a:lstStyle/>
        <a:p>
          <a:r>
            <a:rPr lang="es-HN" sz="1900" dirty="0">
              <a:solidFill>
                <a:schemeClr val="bg1"/>
              </a:solidFill>
            </a:rPr>
            <a:t>Puede realizarse una transferencia de memoria principal  a memoria caché </a:t>
          </a:r>
          <a:r>
            <a:rPr lang="es-ES" sz="1900" dirty="0">
              <a:solidFill>
                <a:schemeClr val="bg1"/>
              </a:solidFill>
            </a:rPr>
            <a:t>al mismo tiempo que el interfaz recibe datos desde un dispositivo de E/S.</a:t>
          </a:r>
          <a:endParaRPr lang="es-HN" sz="1900" dirty="0">
            <a:solidFill>
              <a:schemeClr val="bg1"/>
            </a:solidFill>
          </a:endParaRPr>
        </a:p>
      </dgm:t>
    </dgm:pt>
    <dgm:pt modelId="{50AA172D-1C62-42D7-89B5-53F9AD954A7C}" type="parTrans" cxnId="{1FAB5BCB-C9DA-4CF6-BF29-D9BE14149E8A}">
      <dgm:prSet/>
      <dgm:spPr/>
      <dgm:t>
        <a:bodyPr/>
        <a:lstStyle/>
        <a:p>
          <a:endParaRPr lang="es-HN"/>
        </a:p>
      </dgm:t>
    </dgm:pt>
    <dgm:pt modelId="{52083DFD-0232-4DCC-8A9A-C14DE5458DB3}" type="sibTrans" cxnId="{1FAB5BCB-C9DA-4CF6-BF29-D9BE14149E8A}">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0D74930D-3346-4D7B-9178-2C53C9E51C18}" srcId="{4FAA7327-8500-4697-8B47-B60AA2195093}" destId="{D70D86EF-7F5F-4E31-9E11-E2B7C0D55621}" srcOrd="1" destOrd="0" parTransId="{6285B7F0-1EBE-4398-BFC5-38872487FC6E}" sibTransId="{1AAE8B9A-FE8D-4DDE-A8A0-99554D6368BC}"/>
    <dgm:cxn modelId="{01F6D913-9638-47EC-A3E0-4345A49AFD19}" srcId="{4FAA7327-8500-4697-8B47-B60AA2195093}" destId="{974C10DD-09D9-45C5-84D7-06B13267F7CB}" srcOrd="4" destOrd="0" parTransId="{CDB47D05-6BD8-486D-AFBB-A4ECA8E47EC4}" sibTransId="{0C892DBE-40DA-4A9B-8EB6-74E7E8BEC604}"/>
    <dgm:cxn modelId="{7CF6BD37-75C6-408A-901C-3E29C0BD899A}" type="presOf" srcId="{4C992B27-11A2-4F3A-80BB-09741577B36B}" destId="{160781C2-79C9-413C-83DC-EB118F34E7A5}" srcOrd="0" destOrd="0" presId="urn:microsoft.com/office/officeart/2005/8/layout/hList2#20"/>
    <dgm:cxn modelId="{73E6773F-424E-456A-9A67-3A3BE4434AB7}" srcId="{4FAA7327-8500-4697-8B47-B60AA2195093}" destId="{FFBB6A46-92FC-4862-9D61-07EA3CA26ABC}" srcOrd="3" destOrd="0" parTransId="{2D3C1884-D625-45EC-B6DA-94663B405DF7}" sibTransId="{ACEE762F-5F65-48C0-B002-FC55D914A4C7}"/>
    <dgm:cxn modelId="{F7CEE861-3C99-4B45-B0CE-F3A8A701251F}" type="presOf" srcId="{FFBB6A46-92FC-4862-9D61-07EA3CA26ABC}" destId="{160781C2-79C9-413C-83DC-EB118F34E7A5}" srcOrd="0" destOrd="3" presId="urn:microsoft.com/office/officeart/2005/8/layout/hList2#20"/>
    <dgm:cxn modelId="{0D6A6A4D-1377-47BC-8F5C-9D5BEC418663}" srcId="{4FAA7327-8500-4697-8B47-B60AA2195093}" destId="{A5BC6E74-1A0B-4C97-8D87-8B7CF3DD52A6}" srcOrd="2" destOrd="0" parTransId="{443B854C-D664-4BA5-9958-652C180E0521}" sibTransId="{78C19273-E7D9-4B12-950E-5BB8C0B763BC}"/>
    <dgm:cxn modelId="{E2AFE66E-9BF1-4E4A-9899-448C59BAEEB9}" srcId="{18A30019-27B0-4F44-A7F2-DD071D47A839}" destId="{4FAA7327-8500-4697-8B47-B60AA2195093}" srcOrd="0" destOrd="0" parTransId="{5ECE7307-7D6D-45A0-97DC-08BC046C7C0C}" sibTransId="{F471BB55-8BA3-4955-BF78-EAE0BE57EF5F}"/>
    <dgm:cxn modelId="{2D923C7F-EF1B-45B9-A07F-CA9948D30EC9}" type="presOf" srcId="{A5BC6E74-1A0B-4C97-8D87-8B7CF3DD52A6}" destId="{160781C2-79C9-413C-83DC-EB118F34E7A5}" srcOrd="0" destOrd="2" presId="urn:microsoft.com/office/officeart/2005/8/layout/hList2#20"/>
    <dgm:cxn modelId="{63FA7285-7687-47AA-AC4E-D62FBAEDBDB9}" type="presOf" srcId="{8B3E4E4C-7297-49BE-9E9C-3F15F153504D}" destId="{160781C2-79C9-413C-83DC-EB118F34E7A5}" srcOrd="0" destOrd="5" presId="urn:microsoft.com/office/officeart/2005/8/layout/hList2#20"/>
    <dgm:cxn modelId="{4B878596-15F3-4F13-8A61-8E0FC4EF5F2B}" type="presOf" srcId="{18A30019-27B0-4F44-A7F2-DD071D47A839}" destId="{7C844F7D-B16B-4582-8EDC-F317EEEB5CB7}" srcOrd="0" destOrd="0" presId="urn:microsoft.com/office/officeart/2005/8/layout/hList2#20"/>
    <dgm:cxn modelId="{B49D2898-FA31-4056-AED3-C95E9FD0E9BC}" type="presOf" srcId="{4FAA7327-8500-4697-8B47-B60AA2195093}" destId="{5A2CD370-C623-401E-A8DA-9F373253C9BA}" srcOrd="0" destOrd="0" presId="urn:microsoft.com/office/officeart/2005/8/layout/hList2#20"/>
    <dgm:cxn modelId="{1FAB5BCB-C9DA-4CF6-BF29-D9BE14149E8A}" srcId="{4FAA7327-8500-4697-8B47-B60AA2195093}" destId="{8B3E4E4C-7297-49BE-9E9C-3F15F153504D}" srcOrd="5" destOrd="0" parTransId="{50AA172D-1C62-42D7-89B5-53F9AD954A7C}" sibTransId="{52083DFD-0232-4DCC-8A9A-C14DE5458DB3}"/>
    <dgm:cxn modelId="{921496DA-2D52-4A98-B85E-DB467F035F79}" type="presOf" srcId="{D70D86EF-7F5F-4E31-9E11-E2B7C0D55621}" destId="{160781C2-79C9-413C-83DC-EB118F34E7A5}" srcOrd="0" destOrd="1" presId="urn:microsoft.com/office/officeart/2005/8/layout/hList2#20"/>
    <dgm:cxn modelId="{D29AFEDB-9E6B-403F-A7D6-0FD679283B91}" srcId="{4FAA7327-8500-4697-8B47-B60AA2195093}" destId="{4C992B27-11A2-4F3A-80BB-09741577B36B}" srcOrd="0" destOrd="0" parTransId="{E74A12C0-1873-4D19-85E7-934476EEE0F9}" sibTransId="{D7588610-FE1B-4312-87B7-5AFBBE316F42}"/>
    <dgm:cxn modelId="{555AC0F4-93DB-4050-BA16-78DF6054E178}" type="presOf" srcId="{974C10DD-09D9-45C5-84D7-06B13267F7CB}" destId="{160781C2-79C9-413C-83DC-EB118F34E7A5}" srcOrd="0" destOrd="4" presId="urn:microsoft.com/office/officeart/2005/8/layout/hList2#20"/>
    <dgm:cxn modelId="{DBB20DEF-BE17-4CAD-A8A7-B15D7E3C0AF3}" type="presParOf" srcId="{7C844F7D-B16B-4582-8EDC-F317EEEB5CB7}" destId="{6012B89D-033E-41A5-9391-0CC724BCA5A2}" srcOrd="0" destOrd="0" presId="urn:microsoft.com/office/officeart/2005/8/layout/hList2#20"/>
    <dgm:cxn modelId="{FE541DED-415C-4280-B535-72DC7C6807F5}" type="presParOf" srcId="{6012B89D-033E-41A5-9391-0CC724BCA5A2}" destId="{6F344501-00AD-4089-92F8-0E349FA70C05}" srcOrd="0" destOrd="0" presId="urn:microsoft.com/office/officeart/2005/8/layout/hList2#20"/>
    <dgm:cxn modelId="{6262449D-8728-4517-B3ED-78369B790912}" type="presParOf" srcId="{6012B89D-033E-41A5-9391-0CC724BCA5A2}" destId="{160781C2-79C9-413C-83DC-EB118F34E7A5}" srcOrd="1" destOrd="0" presId="urn:microsoft.com/office/officeart/2005/8/layout/hList2#20"/>
    <dgm:cxn modelId="{F8921D90-B779-475E-8C4D-09DE9F32F4CE}" type="presParOf" srcId="{6012B89D-033E-41A5-9391-0CC724BCA5A2}" destId="{5A2CD370-C623-401E-A8DA-9F373253C9BA}" srcOrd="2" destOrd="0" presId="urn:microsoft.com/office/officeart/2005/8/layout/hList2#2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0"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solidFill>
              <a:schemeClr val="bg1"/>
            </a:solidFill>
          </a:endParaRPr>
        </a:p>
        <a:p>
          <a:endParaRPr lang="es-MX" dirty="0">
            <a:solidFill>
              <a:schemeClr val="bg1"/>
            </a:solidFill>
          </a:endParaRPr>
        </a:p>
      </dgm:t>
    </dgm:pt>
    <dgm:pt modelId="{5ECE7307-7D6D-45A0-97DC-08BC046C7C0C}" type="parTrans" cxnId="{E2AFE66E-9BF1-4E4A-9899-448C59BAEEB9}">
      <dgm:prSet/>
      <dgm:spPr/>
      <dgm:t>
        <a:bodyPr/>
        <a:lstStyle/>
        <a:p>
          <a:endParaRPr lang="es-MX">
            <a:solidFill>
              <a:schemeClr val="bg1"/>
            </a:solidFill>
          </a:endParaRPr>
        </a:p>
      </dgm:t>
    </dgm:pt>
    <dgm:pt modelId="{F471BB55-8BA3-4955-BF78-EAE0BE57EF5F}" type="sibTrans" cxnId="{E2AFE66E-9BF1-4E4A-9899-448C59BAEEB9}">
      <dgm:prSet/>
      <dgm:spPr/>
      <dgm:t>
        <a:bodyPr/>
        <a:lstStyle/>
        <a:p>
          <a:endParaRPr lang="es-MX">
            <a:solidFill>
              <a:schemeClr val="bg1"/>
            </a:solidFill>
          </a:endParaRPr>
        </a:p>
      </dgm:t>
    </dgm:pt>
    <dgm:pt modelId="{B5E969C4-1FC5-45C7-8CC6-283D0F734351}">
      <dgm:prSet custT="1"/>
      <dgm:spPr>
        <a:solidFill>
          <a:srgbClr val="0070C0"/>
        </a:solidFill>
      </dgm:spPr>
      <dgm:t>
        <a:bodyPr/>
        <a:lstStyle/>
        <a:p>
          <a:r>
            <a:rPr lang="es-ES" sz="2000" dirty="0">
              <a:solidFill>
                <a:schemeClr val="bg1"/>
              </a:solidFill>
            </a:rPr>
            <a:t>Conversión de líneas del bus ( </a:t>
          </a:r>
          <a:r>
            <a:rPr lang="es-HN" sz="2000" dirty="0">
              <a:solidFill>
                <a:schemeClr val="bg1"/>
              </a:solidFill>
            </a:rPr>
            <a:t>Líneas de operación distintas, Líneas multiplexadas y dedicadas, Distinto número de líneas de datos, Distinta Temporización)</a:t>
          </a:r>
        </a:p>
      </dgm:t>
    </dgm:pt>
    <dgm:pt modelId="{4408EA18-DC8D-465D-A237-DD89C1F8BB1C}" type="parTrans" cxnId="{010CD9F9-485D-4A0F-B2D0-FD8851182695}">
      <dgm:prSet/>
      <dgm:spPr/>
      <dgm:t>
        <a:bodyPr/>
        <a:lstStyle/>
        <a:p>
          <a:endParaRPr lang="es-HN"/>
        </a:p>
      </dgm:t>
    </dgm:pt>
    <dgm:pt modelId="{612D7029-254F-4AA0-84E8-763CB4D7E17C}" type="sibTrans" cxnId="{010CD9F9-485D-4A0F-B2D0-FD8851182695}">
      <dgm:prSet/>
      <dgm:spPr/>
      <dgm:t>
        <a:bodyPr/>
        <a:lstStyle/>
        <a:p>
          <a:endParaRPr lang="es-HN"/>
        </a:p>
      </dgm:t>
    </dgm:pt>
    <dgm:pt modelId="{1C8A9691-F8DE-4A6C-A72B-8EA9226616A9}">
      <dgm:prSet custT="1"/>
      <dgm:spPr>
        <a:solidFill>
          <a:srgbClr val="0070C0"/>
        </a:solidFill>
      </dgm:spPr>
      <dgm:t>
        <a:bodyPr/>
        <a:lstStyle/>
        <a:p>
          <a:r>
            <a:rPr lang="es-ES" sz="2000" dirty="0">
              <a:solidFill>
                <a:schemeClr val="bg1"/>
              </a:solidFill>
            </a:rPr>
            <a:t>Los puentes de conexión al bus conectan dos buses diferentes y son capaces de interpretar el contenido de los paquetes que </a:t>
          </a:r>
          <a:r>
            <a:rPr lang="es-HN" sz="2000" dirty="0">
              <a:solidFill>
                <a:schemeClr val="bg1"/>
              </a:solidFill>
            </a:rPr>
            <a:t>reciben.</a:t>
          </a:r>
        </a:p>
      </dgm:t>
    </dgm:pt>
    <dgm:pt modelId="{C8F05568-EEE3-422C-ABA6-3FFEAB8B46EC}" type="parTrans" cxnId="{CF38AAC5-D57A-4856-B4BD-159487DA9517}">
      <dgm:prSet/>
      <dgm:spPr/>
      <dgm:t>
        <a:bodyPr/>
        <a:lstStyle/>
        <a:p>
          <a:endParaRPr lang="es-HN"/>
        </a:p>
      </dgm:t>
    </dgm:pt>
    <dgm:pt modelId="{6AEB6D89-E4A7-4FA5-9837-7B25505057C3}" type="sibTrans" cxnId="{CF38AAC5-D57A-4856-B4BD-159487DA9517}">
      <dgm:prSet/>
      <dgm:spPr/>
      <dgm:t>
        <a:bodyPr/>
        <a:lstStyle/>
        <a:p>
          <a:endParaRPr lang="es-HN"/>
        </a:p>
      </dgm:t>
    </dgm:pt>
    <dgm:pt modelId="{674F992A-AE90-479E-8977-7F7F8C8D924E}">
      <dgm:prSet custT="1"/>
      <dgm:spPr>
        <a:solidFill>
          <a:srgbClr val="0070C0"/>
        </a:solidFill>
      </dgm:spPr>
      <dgm:t>
        <a:bodyPr/>
        <a:lstStyle/>
        <a:p>
          <a:r>
            <a:rPr lang="es-HN" sz="2000" dirty="0">
              <a:solidFill>
                <a:schemeClr val="bg1"/>
              </a:solidFill>
            </a:rPr>
            <a:t>Traducción</a:t>
          </a:r>
        </a:p>
      </dgm:t>
    </dgm:pt>
    <dgm:pt modelId="{E58CA7D9-CAA5-4DAE-A9CF-BF9939819BC8}" type="parTrans" cxnId="{0D42906A-519C-4248-84F1-3C74ABD11034}">
      <dgm:prSet/>
      <dgm:spPr/>
      <dgm:t>
        <a:bodyPr/>
        <a:lstStyle/>
        <a:p>
          <a:endParaRPr lang="es-HN"/>
        </a:p>
      </dgm:t>
    </dgm:pt>
    <dgm:pt modelId="{4EE9A061-703C-4977-B9AA-24BCE3EE5F12}" type="sibTrans" cxnId="{0D42906A-519C-4248-84F1-3C74ABD11034}">
      <dgm:prSet/>
      <dgm:spPr/>
      <dgm:t>
        <a:bodyPr/>
        <a:lstStyle/>
        <a:p>
          <a:endParaRPr lang="es-HN"/>
        </a:p>
      </dgm:t>
    </dgm:pt>
    <dgm:pt modelId="{BCA6B1E9-A28D-4A5F-90F0-E35EC23EA799}">
      <dgm:prSet custT="1"/>
      <dgm:spPr>
        <a:solidFill>
          <a:srgbClr val="0070C0"/>
        </a:solidFill>
      </dgm:spPr>
      <dgm:t>
        <a:bodyPr/>
        <a:lstStyle/>
        <a:p>
          <a:r>
            <a:rPr lang="es-HN" sz="2000" dirty="0">
              <a:solidFill>
                <a:schemeClr val="bg1"/>
              </a:solidFill>
            </a:rPr>
            <a:t>Gestión del tráfico,</a:t>
          </a:r>
          <a:r>
            <a:rPr lang="es-ES" sz="2000" dirty="0">
              <a:solidFill>
                <a:schemeClr val="bg1"/>
              </a:solidFill>
            </a:rPr>
            <a:t> decide si trasmite un paquete función de la dirección destino.</a:t>
          </a:r>
          <a:endParaRPr lang="es-HN" sz="2000" dirty="0">
            <a:solidFill>
              <a:schemeClr val="bg1"/>
            </a:solidFill>
          </a:endParaRPr>
        </a:p>
      </dgm:t>
    </dgm:pt>
    <dgm:pt modelId="{2107EA8C-3336-4118-8B4C-D8F2D94DD837}" type="parTrans" cxnId="{3398C427-A624-4C80-80BB-B0C3EB3EBA95}">
      <dgm:prSet/>
      <dgm:spPr/>
      <dgm:t>
        <a:bodyPr/>
        <a:lstStyle/>
        <a:p>
          <a:endParaRPr lang="es-HN"/>
        </a:p>
      </dgm:t>
    </dgm:pt>
    <dgm:pt modelId="{BEF13577-7ACC-40E9-A0CA-856B3625EB4F}" type="sibTrans" cxnId="{3398C427-A624-4C80-80BB-B0C3EB3EBA95}">
      <dgm:prSet/>
      <dgm:spPr/>
      <dgm:t>
        <a:bodyPr/>
        <a:lstStyle/>
        <a:p>
          <a:endParaRPr lang="es-HN"/>
        </a:p>
      </dgm:t>
    </dgm:pt>
    <dgm:pt modelId="{25D03058-977C-45F2-ACCB-9010E80C4603}">
      <dgm:prSet custT="1"/>
      <dgm:spPr>
        <a:solidFill>
          <a:srgbClr val="0070C0"/>
        </a:solidFill>
      </dgm:spPr>
      <dgm:t>
        <a:bodyPr/>
        <a:lstStyle/>
        <a:p>
          <a:r>
            <a:rPr lang="es-ES" sz="2000" dirty="0">
              <a:solidFill>
                <a:schemeClr val="bg1"/>
              </a:solidFill>
            </a:rPr>
            <a:t>Adaptar la velocidad de ambos buses.</a:t>
          </a:r>
          <a:endParaRPr lang="es-HN" sz="2000" dirty="0">
            <a:solidFill>
              <a:schemeClr val="bg1"/>
            </a:solidFill>
          </a:endParaRPr>
        </a:p>
      </dgm:t>
    </dgm:pt>
    <dgm:pt modelId="{EC8EF3C3-516D-4369-BAC5-6D1E72C7039A}" type="parTrans" cxnId="{EC96993A-4542-455B-AC3F-F3B3F9DDF3B2}">
      <dgm:prSet/>
      <dgm:spPr/>
      <dgm:t>
        <a:bodyPr/>
        <a:lstStyle/>
        <a:p>
          <a:endParaRPr lang="es-HN"/>
        </a:p>
      </dgm:t>
    </dgm:pt>
    <dgm:pt modelId="{19868B58-20E0-45AF-A564-BB906A92026E}" type="sibTrans" cxnId="{EC96993A-4542-455B-AC3F-F3B3F9DDF3B2}">
      <dgm:prSet/>
      <dgm:spPr/>
      <dgm:t>
        <a:bodyPr/>
        <a:lstStyle/>
        <a:p>
          <a:endParaRPr lang="es-HN"/>
        </a:p>
      </dgm:t>
    </dgm:pt>
    <dgm:pt modelId="{8670936F-9E29-49F6-9CB5-D2C562B7397A}">
      <dgm:prSet custT="1"/>
      <dgm:spPr/>
      <dgm:t>
        <a:bodyPr/>
        <a:lstStyle/>
        <a:p>
          <a:r>
            <a:rPr lang="es-HN" sz="2000" dirty="0">
              <a:solidFill>
                <a:schemeClr val="bg1"/>
              </a:solidFill>
            </a:rPr>
            <a:t>Sincronización</a:t>
          </a:r>
        </a:p>
      </dgm:t>
    </dgm:pt>
    <dgm:pt modelId="{1AF3D9E8-6492-405B-9326-6DFCA883769B}" type="parTrans" cxnId="{AE142CCB-7D3F-462A-9FBA-2024554A38D4}">
      <dgm:prSet/>
      <dgm:spPr/>
      <dgm:t>
        <a:bodyPr/>
        <a:lstStyle/>
        <a:p>
          <a:endParaRPr lang="es-HN"/>
        </a:p>
      </dgm:t>
    </dgm:pt>
    <dgm:pt modelId="{38061EA8-0347-45FD-BA88-E4DEA2F5ECD4}" type="sibTrans" cxnId="{AE142CCB-7D3F-462A-9FBA-2024554A38D4}">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dgm:spPr>
    </dgm:pt>
    <dgm:pt modelId="{160781C2-79C9-413C-83DC-EB118F34E7A5}" type="pres">
      <dgm:prSet presAssocID="{4FAA7327-8500-4697-8B47-B60AA2195093}" presName="childNode" presStyleLbl="node1" presStyleIdx="0" presStyleCnt="1" custLinFactNeighborX="2146" custLinFactNeighborY="-276">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3398C427-A624-4C80-80BB-B0C3EB3EBA95}" srcId="{4FAA7327-8500-4697-8B47-B60AA2195093}" destId="{BCA6B1E9-A28D-4A5F-90F0-E35EC23EA799}" srcOrd="3" destOrd="0" parTransId="{2107EA8C-3336-4118-8B4C-D8F2D94DD837}" sibTransId="{BEF13577-7ACC-40E9-A0CA-856B3625EB4F}"/>
    <dgm:cxn modelId="{EC96993A-4542-455B-AC3F-F3B3F9DDF3B2}" srcId="{4FAA7327-8500-4697-8B47-B60AA2195093}" destId="{25D03058-977C-45F2-ACCB-9010E80C4603}" srcOrd="4" destOrd="0" parTransId="{EC8EF3C3-516D-4369-BAC5-6D1E72C7039A}" sibTransId="{19868B58-20E0-45AF-A564-BB906A92026E}"/>
    <dgm:cxn modelId="{757E2548-600D-4836-957F-9084A70816C5}" type="presOf" srcId="{25D03058-977C-45F2-ACCB-9010E80C4603}" destId="{160781C2-79C9-413C-83DC-EB118F34E7A5}" srcOrd="0" destOrd="4" presId="urn:microsoft.com/office/officeart/2005/8/layout/hList2#20"/>
    <dgm:cxn modelId="{0D42906A-519C-4248-84F1-3C74ABD11034}" srcId="{4FAA7327-8500-4697-8B47-B60AA2195093}" destId="{674F992A-AE90-479E-8977-7F7F8C8D924E}" srcOrd="2" destOrd="0" parTransId="{E58CA7D9-CAA5-4DAE-A9CF-BF9939819BC8}" sibTransId="{4EE9A061-703C-4977-B9AA-24BCE3EE5F12}"/>
    <dgm:cxn modelId="{E2AFE66E-9BF1-4E4A-9899-448C59BAEEB9}" srcId="{18A30019-27B0-4F44-A7F2-DD071D47A839}" destId="{4FAA7327-8500-4697-8B47-B60AA2195093}" srcOrd="0" destOrd="0" parTransId="{5ECE7307-7D6D-45A0-97DC-08BC046C7C0C}" sibTransId="{F471BB55-8BA3-4955-BF78-EAE0BE57EF5F}"/>
    <dgm:cxn modelId="{FAE25A6F-8E2E-4DD5-B198-D9161B8ABA02}" type="presOf" srcId="{BCA6B1E9-A28D-4A5F-90F0-E35EC23EA799}" destId="{160781C2-79C9-413C-83DC-EB118F34E7A5}" srcOrd="0" destOrd="3" presId="urn:microsoft.com/office/officeart/2005/8/layout/hList2#20"/>
    <dgm:cxn modelId="{4A550384-A2F7-4FC1-AD2B-B6B688E501B0}" type="presOf" srcId="{674F992A-AE90-479E-8977-7F7F8C8D924E}" destId="{160781C2-79C9-413C-83DC-EB118F34E7A5}" srcOrd="0" destOrd="2" presId="urn:microsoft.com/office/officeart/2005/8/layout/hList2#20"/>
    <dgm:cxn modelId="{4B878596-15F3-4F13-8A61-8E0FC4EF5F2B}" type="presOf" srcId="{18A30019-27B0-4F44-A7F2-DD071D47A839}" destId="{7C844F7D-B16B-4582-8EDC-F317EEEB5CB7}" srcOrd="0" destOrd="0" presId="urn:microsoft.com/office/officeart/2005/8/layout/hList2#20"/>
    <dgm:cxn modelId="{B49D2898-FA31-4056-AED3-C95E9FD0E9BC}" type="presOf" srcId="{4FAA7327-8500-4697-8B47-B60AA2195093}" destId="{5A2CD370-C623-401E-A8DA-9F373253C9BA}" srcOrd="0" destOrd="0" presId="urn:microsoft.com/office/officeart/2005/8/layout/hList2#20"/>
    <dgm:cxn modelId="{5B5BB1A1-F6B1-4CA2-A21B-B9EDD42D15A9}" type="presOf" srcId="{1C8A9691-F8DE-4A6C-A72B-8EA9226616A9}" destId="{160781C2-79C9-413C-83DC-EB118F34E7A5}" srcOrd="0" destOrd="0" presId="urn:microsoft.com/office/officeart/2005/8/layout/hList2#20"/>
    <dgm:cxn modelId="{5BDB70B8-5561-406C-9045-5B65564C7071}" type="presOf" srcId="{8670936F-9E29-49F6-9CB5-D2C562B7397A}" destId="{160781C2-79C9-413C-83DC-EB118F34E7A5}" srcOrd="0" destOrd="1" presId="urn:microsoft.com/office/officeart/2005/8/layout/hList2#20"/>
    <dgm:cxn modelId="{E4D3E9BD-71FE-420A-A0B7-667648B9A4F6}" type="presOf" srcId="{B5E969C4-1FC5-45C7-8CC6-283D0F734351}" destId="{160781C2-79C9-413C-83DC-EB118F34E7A5}" srcOrd="0" destOrd="5" presId="urn:microsoft.com/office/officeart/2005/8/layout/hList2#20"/>
    <dgm:cxn modelId="{CF38AAC5-D57A-4856-B4BD-159487DA9517}" srcId="{4FAA7327-8500-4697-8B47-B60AA2195093}" destId="{1C8A9691-F8DE-4A6C-A72B-8EA9226616A9}" srcOrd="0" destOrd="0" parTransId="{C8F05568-EEE3-422C-ABA6-3FFEAB8B46EC}" sibTransId="{6AEB6D89-E4A7-4FA5-9837-7B25505057C3}"/>
    <dgm:cxn modelId="{AE142CCB-7D3F-462A-9FBA-2024554A38D4}" srcId="{4FAA7327-8500-4697-8B47-B60AA2195093}" destId="{8670936F-9E29-49F6-9CB5-D2C562B7397A}" srcOrd="1" destOrd="0" parTransId="{1AF3D9E8-6492-405B-9326-6DFCA883769B}" sibTransId="{38061EA8-0347-45FD-BA88-E4DEA2F5ECD4}"/>
    <dgm:cxn modelId="{010CD9F9-485D-4A0F-B2D0-FD8851182695}" srcId="{4FAA7327-8500-4697-8B47-B60AA2195093}" destId="{B5E969C4-1FC5-45C7-8CC6-283D0F734351}" srcOrd="5" destOrd="0" parTransId="{4408EA18-DC8D-465D-A237-DD89C1F8BB1C}" sibTransId="{612D7029-254F-4AA0-84E8-763CB4D7E17C}"/>
    <dgm:cxn modelId="{DBB20DEF-BE17-4CAD-A8A7-B15D7E3C0AF3}" type="presParOf" srcId="{7C844F7D-B16B-4582-8EDC-F317EEEB5CB7}" destId="{6012B89D-033E-41A5-9391-0CC724BCA5A2}" srcOrd="0" destOrd="0" presId="urn:microsoft.com/office/officeart/2005/8/layout/hList2#20"/>
    <dgm:cxn modelId="{FE541DED-415C-4280-B535-72DC7C6807F5}" type="presParOf" srcId="{6012B89D-033E-41A5-9391-0CC724BCA5A2}" destId="{6F344501-00AD-4089-92F8-0E349FA70C05}" srcOrd="0" destOrd="0" presId="urn:microsoft.com/office/officeart/2005/8/layout/hList2#20"/>
    <dgm:cxn modelId="{6262449D-8728-4517-B3ED-78369B790912}" type="presParOf" srcId="{6012B89D-033E-41A5-9391-0CC724BCA5A2}" destId="{160781C2-79C9-413C-83DC-EB118F34E7A5}" srcOrd="1" destOrd="0" presId="urn:microsoft.com/office/officeart/2005/8/layout/hList2#20"/>
    <dgm:cxn modelId="{F8921D90-B779-475E-8C4D-09DE9F32F4CE}" type="presParOf" srcId="{6012B89D-033E-41A5-9391-0CC724BCA5A2}" destId="{5A2CD370-C623-401E-A8DA-9F373253C9BA}" srcOrd="2" destOrd="0" presId="urn:microsoft.com/office/officeart/2005/8/layout/hList2#2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0"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solidFill>
              <a:schemeClr val="bg1"/>
            </a:solidFill>
          </a:endParaRPr>
        </a:p>
        <a:p>
          <a:endParaRPr lang="es-MX" dirty="0">
            <a:solidFill>
              <a:schemeClr val="bg1"/>
            </a:solidFill>
          </a:endParaRPr>
        </a:p>
      </dgm:t>
    </dgm:pt>
    <dgm:pt modelId="{5ECE7307-7D6D-45A0-97DC-08BC046C7C0C}" type="parTrans" cxnId="{E2AFE66E-9BF1-4E4A-9899-448C59BAEEB9}">
      <dgm:prSet/>
      <dgm:spPr/>
      <dgm:t>
        <a:bodyPr/>
        <a:lstStyle/>
        <a:p>
          <a:endParaRPr lang="es-MX">
            <a:solidFill>
              <a:schemeClr val="bg1"/>
            </a:solidFill>
          </a:endParaRPr>
        </a:p>
      </dgm:t>
    </dgm:pt>
    <dgm:pt modelId="{F471BB55-8BA3-4955-BF78-EAE0BE57EF5F}" type="sibTrans" cxnId="{E2AFE66E-9BF1-4E4A-9899-448C59BAEEB9}">
      <dgm:prSet/>
      <dgm:spPr/>
      <dgm:t>
        <a:bodyPr/>
        <a:lstStyle/>
        <a:p>
          <a:endParaRPr lang="es-MX">
            <a:solidFill>
              <a:schemeClr val="bg1"/>
            </a:solidFill>
          </a:endParaRPr>
        </a:p>
      </dgm:t>
    </dgm:pt>
    <dgm:pt modelId="{1C8A9691-F8DE-4A6C-A72B-8EA9226616A9}">
      <dgm:prSet custT="1"/>
      <dgm:spPr>
        <a:solidFill>
          <a:schemeClr val="accent1">
            <a:lumMod val="75000"/>
          </a:schemeClr>
        </a:solidFill>
      </dgm:spPr>
      <dgm:t>
        <a:bodyPr/>
        <a:lstStyle/>
        <a:p>
          <a:r>
            <a:rPr lang="es-ES" sz="2000" b="1" dirty="0">
              <a:solidFill>
                <a:srgbClr val="FFC000"/>
              </a:solidFill>
            </a:rPr>
            <a:t>Nivel Mecánico</a:t>
          </a:r>
          <a:r>
            <a:rPr lang="es-ES" sz="2000" dirty="0">
              <a:solidFill>
                <a:schemeClr val="bg1"/>
              </a:solidFill>
            </a:rPr>
            <a:t>: Especifica la forma y tamaño de los conectores, el número de contactos por conector y el número de dispositivos que soporta el bus.</a:t>
          </a:r>
          <a:endParaRPr lang="es-HN" sz="2000" dirty="0">
            <a:solidFill>
              <a:schemeClr val="bg1"/>
            </a:solidFill>
          </a:endParaRPr>
        </a:p>
      </dgm:t>
    </dgm:pt>
    <dgm:pt modelId="{C8F05568-EEE3-422C-ABA6-3FFEAB8B46EC}" type="parTrans" cxnId="{CF38AAC5-D57A-4856-B4BD-159487DA9517}">
      <dgm:prSet/>
      <dgm:spPr/>
      <dgm:t>
        <a:bodyPr/>
        <a:lstStyle/>
        <a:p>
          <a:endParaRPr lang="es-HN"/>
        </a:p>
      </dgm:t>
    </dgm:pt>
    <dgm:pt modelId="{6AEB6D89-E4A7-4FA5-9837-7B25505057C3}" type="sibTrans" cxnId="{CF38AAC5-D57A-4856-B4BD-159487DA9517}">
      <dgm:prSet/>
      <dgm:spPr/>
      <dgm:t>
        <a:bodyPr/>
        <a:lstStyle/>
        <a:p>
          <a:endParaRPr lang="es-HN"/>
        </a:p>
      </dgm:t>
    </dgm:pt>
    <dgm:pt modelId="{367F1149-73B7-4C4A-94AC-06C72A77613B}">
      <dgm:prSet custT="1"/>
      <dgm:spPr>
        <a:solidFill>
          <a:schemeClr val="accent1">
            <a:lumMod val="75000"/>
          </a:schemeClr>
        </a:solidFill>
      </dgm:spPr>
      <dgm:t>
        <a:bodyPr/>
        <a:lstStyle/>
        <a:p>
          <a:r>
            <a:rPr lang="es-ES" sz="2000" b="1" dirty="0">
              <a:solidFill>
                <a:srgbClr val="FFC000"/>
              </a:solidFill>
            </a:rPr>
            <a:t>Nivel Eléctrico</a:t>
          </a:r>
          <a:r>
            <a:rPr lang="es-ES" sz="2000" b="1" dirty="0">
              <a:solidFill>
                <a:schemeClr val="bg1"/>
              </a:solidFill>
            </a:rPr>
            <a:t>: </a:t>
          </a:r>
          <a:r>
            <a:rPr lang="es-ES" sz="2000" dirty="0">
              <a:solidFill>
                <a:schemeClr val="bg1"/>
              </a:solidFill>
            </a:rPr>
            <a:t>En el que se especifican los valores de tensión de las diferentes señales, </a:t>
          </a:r>
          <a:r>
            <a:rPr lang="es-HN" sz="2000" dirty="0">
              <a:solidFill>
                <a:schemeClr val="bg1"/>
              </a:solidFill>
            </a:rPr>
            <a:t>polarización, etc.</a:t>
          </a:r>
        </a:p>
      </dgm:t>
    </dgm:pt>
    <dgm:pt modelId="{FA026AA5-26EF-428D-BAD0-D220BEFBC34C}" type="parTrans" cxnId="{B9BA6885-9EDE-42A5-A5B4-9A005CA7AE8D}">
      <dgm:prSet/>
      <dgm:spPr/>
      <dgm:t>
        <a:bodyPr/>
        <a:lstStyle/>
        <a:p>
          <a:endParaRPr lang="es-HN"/>
        </a:p>
      </dgm:t>
    </dgm:pt>
    <dgm:pt modelId="{85308D37-F37F-46CC-82A2-38E127B5F09D}" type="sibTrans" cxnId="{B9BA6885-9EDE-42A5-A5B4-9A005CA7AE8D}">
      <dgm:prSet/>
      <dgm:spPr/>
      <dgm:t>
        <a:bodyPr/>
        <a:lstStyle/>
        <a:p>
          <a:endParaRPr lang="es-HN"/>
        </a:p>
      </dgm:t>
    </dgm:pt>
    <dgm:pt modelId="{3E04D680-E6E3-468A-BF1B-5BC582483DCA}">
      <dgm:prSet custT="1"/>
      <dgm:spPr>
        <a:solidFill>
          <a:schemeClr val="accent1">
            <a:lumMod val="75000"/>
          </a:schemeClr>
        </a:solidFill>
      </dgm:spPr>
      <dgm:t>
        <a:bodyPr/>
        <a:lstStyle/>
        <a:p>
          <a:r>
            <a:rPr lang="es-ES" sz="2000" b="1" dirty="0">
              <a:solidFill>
                <a:srgbClr val="FFC000"/>
              </a:solidFill>
            </a:rPr>
            <a:t>Nivel Lógico</a:t>
          </a:r>
          <a:r>
            <a:rPr lang="es-ES" sz="2000" b="1" dirty="0">
              <a:solidFill>
                <a:schemeClr val="bg1"/>
              </a:solidFill>
            </a:rPr>
            <a:t>: </a:t>
          </a:r>
          <a:r>
            <a:rPr lang="es-ES" sz="2000" dirty="0">
              <a:solidFill>
                <a:schemeClr val="bg1"/>
              </a:solidFill>
            </a:rPr>
            <a:t>Especifica la función de cada señal del bus: direcciones, datos, control, etc.</a:t>
          </a:r>
          <a:endParaRPr lang="es-HN" sz="2000" dirty="0">
            <a:solidFill>
              <a:schemeClr val="bg1"/>
            </a:solidFill>
          </a:endParaRPr>
        </a:p>
      </dgm:t>
    </dgm:pt>
    <dgm:pt modelId="{47CFDB41-4C7E-4E37-86D7-C758AE4E01D7}" type="parTrans" cxnId="{3D448AC4-3560-40CA-A76A-D4E4E2788245}">
      <dgm:prSet/>
      <dgm:spPr/>
      <dgm:t>
        <a:bodyPr/>
        <a:lstStyle/>
        <a:p>
          <a:endParaRPr lang="es-HN"/>
        </a:p>
      </dgm:t>
    </dgm:pt>
    <dgm:pt modelId="{13F7E1E2-A877-4877-B116-DF6BD72B3248}" type="sibTrans" cxnId="{3D448AC4-3560-40CA-A76A-D4E4E2788245}">
      <dgm:prSet/>
      <dgm:spPr/>
      <dgm:t>
        <a:bodyPr/>
        <a:lstStyle/>
        <a:p>
          <a:endParaRPr lang="es-HN"/>
        </a:p>
      </dgm:t>
    </dgm:pt>
    <dgm:pt modelId="{D9F88A76-4D38-4558-9F79-653D4CD6845F}">
      <dgm:prSet custT="1"/>
      <dgm:spPr>
        <a:solidFill>
          <a:schemeClr val="accent1">
            <a:lumMod val="75000"/>
          </a:schemeClr>
        </a:solidFill>
      </dgm:spPr>
      <dgm:t>
        <a:bodyPr/>
        <a:lstStyle/>
        <a:p>
          <a:r>
            <a:rPr lang="es-ES" sz="2000" b="1" dirty="0">
              <a:solidFill>
                <a:srgbClr val="FFC000"/>
              </a:solidFill>
            </a:rPr>
            <a:t>Nivel de Temporización o Sincronismo</a:t>
          </a:r>
          <a:r>
            <a:rPr lang="es-ES" sz="2000" b="1" dirty="0">
              <a:solidFill>
                <a:schemeClr val="bg1"/>
              </a:solidFill>
            </a:rPr>
            <a:t>: </a:t>
          </a:r>
          <a:r>
            <a:rPr lang="es-ES" sz="2000" dirty="0">
              <a:solidFill>
                <a:schemeClr val="bg1"/>
              </a:solidFill>
            </a:rPr>
            <a:t>Especifica el protocolo de transferencia </a:t>
          </a:r>
          <a:r>
            <a:rPr lang="es-HN" sz="2000" dirty="0">
              <a:solidFill>
                <a:schemeClr val="bg1"/>
              </a:solidFill>
            </a:rPr>
            <a:t>empleado.</a:t>
          </a:r>
        </a:p>
      </dgm:t>
    </dgm:pt>
    <dgm:pt modelId="{0EF6FCF5-A188-42E1-A944-956A91D42862}" type="parTrans" cxnId="{4BE703C9-6B01-475F-9781-2A8768C7E1C3}">
      <dgm:prSet/>
      <dgm:spPr/>
      <dgm:t>
        <a:bodyPr/>
        <a:lstStyle/>
        <a:p>
          <a:endParaRPr lang="es-HN"/>
        </a:p>
      </dgm:t>
    </dgm:pt>
    <dgm:pt modelId="{9A409252-2478-4D11-A53C-0D08031DA665}" type="sibTrans" cxnId="{4BE703C9-6B01-475F-9781-2A8768C7E1C3}">
      <dgm:prSet/>
      <dgm:spPr/>
      <dgm:t>
        <a:bodyPr/>
        <a:lstStyle/>
        <a:p>
          <a:endParaRPr lang="es-HN"/>
        </a:p>
      </dgm:t>
    </dgm:pt>
    <dgm:pt modelId="{8ACC82FD-0FE7-4089-A60F-6222416A07C0}">
      <dgm:prSet custT="1"/>
      <dgm:spPr>
        <a:solidFill>
          <a:schemeClr val="accent1">
            <a:lumMod val="75000"/>
          </a:schemeClr>
        </a:solidFill>
      </dgm:spPr>
      <dgm:t>
        <a:bodyPr/>
        <a:lstStyle/>
        <a:p>
          <a:r>
            <a:rPr lang="es-ES" sz="2000" b="1" dirty="0">
              <a:solidFill>
                <a:srgbClr val="FFC000"/>
              </a:solidFill>
            </a:rPr>
            <a:t>Nivel de Arbitraje</a:t>
          </a:r>
          <a:r>
            <a:rPr lang="es-ES" sz="2000" b="1" dirty="0">
              <a:solidFill>
                <a:schemeClr val="bg1"/>
              </a:solidFill>
            </a:rPr>
            <a:t>: </a:t>
          </a:r>
          <a:r>
            <a:rPr lang="es-ES" sz="2000" dirty="0">
              <a:solidFill>
                <a:schemeClr val="bg1"/>
              </a:solidFill>
            </a:rPr>
            <a:t>Especifica el protocolo de arbitraje que utiliza el bus.</a:t>
          </a:r>
          <a:endParaRPr lang="es-HN" sz="2000" dirty="0">
            <a:solidFill>
              <a:schemeClr val="bg1"/>
            </a:solidFill>
          </a:endParaRPr>
        </a:p>
      </dgm:t>
    </dgm:pt>
    <dgm:pt modelId="{6A79820D-C12A-4817-9672-B9DA5A3BBE05}" type="parTrans" cxnId="{3D2DDD61-02FE-4718-8589-BCCD7742BEEC}">
      <dgm:prSet/>
      <dgm:spPr/>
      <dgm:t>
        <a:bodyPr/>
        <a:lstStyle/>
        <a:p>
          <a:endParaRPr lang="es-HN"/>
        </a:p>
      </dgm:t>
    </dgm:pt>
    <dgm:pt modelId="{CBB83897-3484-48C9-B73F-AC95D9E06C0E}" type="sibTrans" cxnId="{3D2DDD61-02FE-4718-8589-BCCD7742BEEC}">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dgm:spPr>
    </dgm:pt>
    <dgm:pt modelId="{160781C2-79C9-413C-83DC-EB118F34E7A5}" type="pres">
      <dgm:prSet presAssocID="{4FAA7327-8500-4697-8B47-B60AA2195093}" presName="childNode" presStyleLbl="node1" presStyleIdx="0" presStyleCnt="1" custLinFactNeighborX="2146" custLinFactNeighborY="-276">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0FBFE232-F83A-4B62-9E28-56F6043C3210}" type="presOf" srcId="{367F1149-73B7-4C4A-94AC-06C72A77613B}" destId="{160781C2-79C9-413C-83DC-EB118F34E7A5}" srcOrd="0" destOrd="1" presId="urn:microsoft.com/office/officeart/2005/8/layout/hList2#20"/>
    <dgm:cxn modelId="{3D2DDD61-02FE-4718-8589-BCCD7742BEEC}" srcId="{4FAA7327-8500-4697-8B47-B60AA2195093}" destId="{8ACC82FD-0FE7-4089-A60F-6222416A07C0}" srcOrd="4" destOrd="0" parTransId="{6A79820D-C12A-4817-9672-B9DA5A3BBE05}" sibTransId="{CBB83897-3484-48C9-B73F-AC95D9E06C0E}"/>
    <dgm:cxn modelId="{E2AFE66E-9BF1-4E4A-9899-448C59BAEEB9}" srcId="{18A30019-27B0-4F44-A7F2-DD071D47A839}" destId="{4FAA7327-8500-4697-8B47-B60AA2195093}" srcOrd="0" destOrd="0" parTransId="{5ECE7307-7D6D-45A0-97DC-08BC046C7C0C}" sibTransId="{F471BB55-8BA3-4955-BF78-EAE0BE57EF5F}"/>
    <dgm:cxn modelId="{B9BA6885-9EDE-42A5-A5B4-9A005CA7AE8D}" srcId="{4FAA7327-8500-4697-8B47-B60AA2195093}" destId="{367F1149-73B7-4C4A-94AC-06C72A77613B}" srcOrd="1" destOrd="0" parTransId="{FA026AA5-26EF-428D-BAD0-D220BEFBC34C}" sibTransId="{85308D37-F37F-46CC-82A2-38E127B5F09D}"/>
    <dgm:cxn modelId="{58FC528C-6D94-4C95-8E7D-4F102094DBA7}" type="presOf" srcId="{8ACC82FD-0FE7-4089-A60F-6222416A07C0}" destId="{160781C2-79C9-413C-83DC-EB118F34E7A5}" srcOrd="0" destOrd="4" presId="urn:microsoft.com/office/officeart/2005/8/layout/hList2#20"/>
    <dgm:cxn modelId="{4B878596-15F3-4F13-8A61-8E0FC4EF5F2B}" type="presOf" srcId="{18A30019-27B0-4F44-A7F2-DD071D47A839}" destId="{7C844F7D-B16B-4582-8EDC-F317EEEB5CB7}" srcOrd="0" destOrd="0" presId="urn:microsoft.com/office/officeart/2005/8/layout/hList2#20"/>
    <dgm:cxn modelId="{B49D2898-FA31-4056-AED3-C95E9FD0E9BC}" type="presOf" srcId="{4FAA7327-8500-4697-8B47-B60AA2195093}" destId="{5A2CD370-C623-401E-A8DA-9F373253C9BA}" srcOrd="0" destOrd="0" presId="urn:microsoft.com/office/officeart/2005/8/layout/hList2#20"/>
    <dgm:cxn modelId="{5B5BB1A1-F6B1-4CA2-A21B-B9EDD42D15A9}" type="presOf" srcId="{1C8A9691-F8DE-4A6C-A72B-8EA9226616A9}" destId="{160781C2-79C9-413C-83DC-EB118F34E7A5}" srcOrd="0" destOrd="0" presId="urn:microsoft.com/office/officeart/2005/8/layout/hList2#20"/>
    <dgm:cxn modelId="{3D448AC4-3560-40CA-A76A-D4E4E2788245}" srcId="{4FAA7327-8500-4697-8B47-B60AA2195093}" destId="{3E04D680-E6E3-468A-BF1B-5BC582483DCA}" srcOrd="2" destOrd="0" parTransId="{47CFDB41-4C7E-4E37-86D7-C758AE4E01D7}" sibTransId="{13F7E1E2-A877-4877-B116-DF6BD72B3248}"/>
    <dgm:cxn modelId="{CF38AAC5-D57A-4856-B4BD-159487DA9517}" srcId="{4FAA7327-8500-4697-8B47-B60AA2195093}" destId="{1C8A9691-F8DE-4A6C-A72B-8EA9226616A9}" srcOrd="0" destOrd="0" parTransId="{C8F05568-EEE3-422C-ABA6-3FFEAB8B46EC}" sibTransId="{6AEB6D89-E4A7-4FA5-9837-7B25505057C3}"/>
    <dgm:cxn modelId="{4BE703C9-6B01-475F-9781-2A8768C7E1C3}" srcId="{4FAA7327-8500-4697-8B47-B60AA2195093}" destId="{D9F88A76-4D38-4558-9F79-653D4CD6845F}" srcOrd="3" destOrd="0" parTransId="{0EF6FCF5-A188-42E1-A944-956A91D42862}" sibTransId="{9A409252-2478-4D11-A53C-0D08031DA665}"/>
    <dgm:cxn modelId="{042059E2-33A9-4805-9913-2E9E58D48683}" type="presOf" srcId="{D9F88A76-4D38-4558-9F79-653D4CD6845F}" destId="{160781C2-79C9-413C-83DC-EB118F34E7A5}" srcOrd="0" destOrd="3" presId="urn:microsoft.com/office/officeart/2005/8/layout/hList2#20"/>
    <dgm:cxn modelId="{9DB948F8-5C40-4417-B5DE-1D4220E4E39D}" type="presOf" srcId="{3E04D680-E6E3-468A-BF1B-5BC582483DCA}" destId="{160781C2-79C9-413C-83DC-EB118F34E7A5}" srcOrd="0" destOrd="2" presId="urn:microsoft.com/office/officeart/2005/8/layout/hList2#20"/>
    <dgm:cxn modelId="{DBB20DEF-BE17-4CAD-A8A7-B15D7E3C0AF3}" type="presParOf" srcId="{7C844F7D-B16B-4582-8EDC-F317EEEB5CB7}" destId="{6012B89D-033E-41A5-9391-0CC724BCA5A2}" srcOrd="0" destOrd="0" presId="urn:microsoft.com/office/officeart/2005/8/layout/hList2#20"/>
    <dgm:cxn modelId="{FE541DED-415C-4280-B535-72DC7C6807F5}" type="presParOf" srcId="{6012B89D-033E-41A5-9391-0CC724BCA5A2}" destId="{6F344501-00AD-4089-92F8-0E349FA70C05}" srcOrd="0" destOrd="0" presId="urn:microsoft.com/office/officeart/2005/8/layout/hList2#20"/>
    <dgm:cxn modelId="{6262449D-8728-4517-B3ED-78369B790912}" type="presParOf" srcId="{6012B89D-033E-41A5-9391-0CC724BCA5A2}" destId="{160781C2-79C9-413C-83DC-EB118F34E7A5}" srcOrd="1" destOrd="0" presId="urn:microsoft.com/office/officeart/2005/8/layout/hList2#20"/>
    <dgm:cxn modelId="{F8921D90-B779-475E-8C4D-09DE9F32F4CE}" type="presParOf" srcId="{6012B89D-033E-41A5-9391-0CC724BCA5A2}" destId="{5A2CD370-C623-401E-A8DA-9F373253C9BA}" srcOrd="2" destOrd="0" presId="urn:microsoft.com/office/officeart/2005/8/layout/hList2#2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0"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A434CB47-FB94-4E58-A008-43FE966F2A06}">
      <dgm:prSet phldrT="[Texto]" custT="1"/>
      <dgm:spPr>
        <a:solidFill>
          <a:schemeClr val="tx2">
            <a:lumMod val="50000"/>
          </a:schemeClr>
        </a:solidFill>
      </dgm:spPr>
      <dgm:t>
        <a:bodyPr/>
        <a:lstStyle/>
        <a:p>
          <a:r>
            <a:rPr lang="es-MX" sz="2800" dirty="0">
              <a:solidFill>
                <a:schemeClr val="bg1"/>
              </a:solidFill>
            </a:rPr>
            <a:t>Tipos</a:t>
          </a: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2B4EDDCD-CC1A-4A31-84FB-24581FA9BFC9}">
      <dgm:prSet phldrT="[Texto]" custT="1"/>
      <dgm:spPr>
        <a:solidFill>
          <a:schemeClr val="tx2">
            <a:lumMod val="50000"/>
          </a:schemeClr>
        </a:solidFill>
      </dgm:spPr>
      <dgm:t>
        <a:bodyPr/>
        <a:lstStyle/>
        <a:p>
          <a:endParaRPr lang="es-MX" sz="2800" dirty="0">
            <a:solidFill>
              <a:schemeClr val="bg1"/>
            </a:solidFill>
          </a:endParaRPr>
        </a:p>
      </dgm:t>
    </dgm:pt>
    <dgm:pt modelId="{00A85492-3882-42CE-BFEA-44F1C6A19E63}" type="parTrans" cxnId="{DF62C1AB-2AEF-4A4B-A7C9-03BCCFCF2538}">
      <dgm:prSet/>
      <dgm:spPr/>
      <dgm:t>
        <a:bodyPr/>
        <a:lstStyle/>
        <a:p>
          <a:endParaRPr lang="es-HN"/>
        </a:p>
      </dgm:t>
    </dgm:pt>
    <dgm:pt modelId="{56339DAD-D3C4-42B6-A44D-5E95801426F7}" type="sibTrans" cxnId="{DF62C1AB-2AEF-4A4B-A7C9-03BCCFCF2538}">
      <dgm:prSet/>
      <dgm:spPr/>
      <dgm:t>
        <a:bodyPr/>
        <a:lstStyle/>
        <a:p>
          <a:endParaRPr lang="es-HN"/>
        </a:p>
      </dgm:t>
    </dgm:pt>
    <dgm:pt modelId="{B591F61B-F884-4EEB-A11A-C4BEA5D74A71}">
      <dgm:prSet phldrT="[Texto]" custT="1"/>
      <dgm:spPr>
        <a:solidFill>
          <a:schemeClr val="tx2">
            <a:lumMod val="50000"/>
          </a:schemeClr>
        </a:solidFill>
      </dgm:spPr>
      <dgm:t>
        <a:bodyPr/>
        <a:lstStyle/>
        <a:p>
          <a:r>
            <a:rPr lang="es-MX" sz="2800" dirty="0">
              <a:solidFill>
                <a:schemeClr val="bg1"/>
              </a:solidFill>
            </a:rPr>
            <a:t>Métodos de arbitraje</a:t>
          </a:r>
        </a:p>
      </dgm:t>
    </dgm:pt>
    <dgm:pt modelId="{065BBD87-11B1-47BF-A3CF-98C3188990E0}" type="parTrans" cxnId="{4C47B4F8-38AB-47BF-973F-035E5F787BF1}">
      <dgm:prSet/>
      <dgm:spPr/>
      <dgm:t>
        <a:bodyPr/>
        <a:lstStyle/>
        <a:p>
          <a:endParaRPr lang="es-HN"/>
        </a:p>
      </dgm:t>
    </dgm:pt>
    <dgm:pt modelId="{8A559C94-EF35-46F3-9277-6B02B32E0F2C}" type="sibTrans" cxnId="{4C47B4F8-38AB-47BF-973F-035E5F787BF1}">
      <dgm:prSet/>
      <dgm:spPr/>
      <dgm:t>
        <a:bodyPr/>
        <a:lstStyle/>
        <a:p>
          <a:endParaRPr lang="es-HN"/>
        </a:p>
      </dgm:t>
    </dgm:pt>
    <dgm:pt modelId="{2B96C643-5793-4777-AEAF-109248B69B8B}">
      <dgm:prSet phldrT="[Texto]" custT="1"/>
      <dgm:spPr>
        <a:solidFill>
          <a:schemeClr val="tx2">
            <a:lumMod val="50000"/>
          </a:schemeClr>
        </a:solidFill>
      </dgm:spPr>
      <dgm:t>
        <a:bodyPr/>
        <a:lstStyle/>
        <a:p>
          <a:r>
            <a:rPr lang="es-MX" sz="2800" dirty="0">
              <a:solidFill>
                <a:schemeClr val="bg1"/>
              </a:solidFill>
            </a:rPr>
            <a:t>Sincronización</a:t>
          </a:r>
        </a:p>
      </dgm:t>
    </dgm:pt>
    <dgm:pt modelId="{4CBAE491-DF23-449A-B9E7-3CA129719A6D}" type="parTrans" cxnId="{526E853F-D43D-4428-BBE5-EA1905F285F5}">
      <dgm:prSet/>
      <dgm:spPr/>
      <dgm:t>
        <a:bodyPr/>
        <a:lstStyle/>
        <a:p>
          <a:endParaRPr lang="es-HN"/>
        </a:p>
      </dgm:t>
    </dgm:pt>
    <dgm:pt modelId="{F598765D-11C6-41D0-BC1C-9DD217643A60}" type="sibTrans" cxnId="{526E853F-D43D-4428-BBE5-EA1905F285F5}">
      <dgm:prSet/>
      <dgm:spPr/>
      <dgm:t>
        <a:bodyPr/>
        <a:lstStyle/>
        <a:p>
          <a:endParaRPr lang="es-HN"/>
        </a:p>
      </dgm:t>
    </dgm:pt>
    <dgm:pt modelId="{48718E46-15E5-4D72-A756-3606DDA179FA}">
      <dgm:prSet phldrT="[Texto]" custT="1"/>
      <dgm:spPr>
        <a:solidFill>
          <a:schemeClr val="tx2">
            <a:lumMod val="50000"/>
          </a:schemeClr>
        </a:solidFill>
      </dgm:spPr>
      <dgm:t>
        <a:bodyPr/>
        <a:lstStyle/>
        <a:p>
          <a:endParaRPr lang="es-MX" sz="2800" dirty="0">
            <a:solidFill>
              <a:schemeClr val="bg1"/>
            </a:solidFill>
          </a:endParaRPr>
        </a:p>
      </dgm:t>
    </dgm:pt>
    <dgm:pt modelId="{5E6FFEDB-F96C-49DE-8F83-4C4E169BF20D}" type="parTrans" cxnId="{1DC3FF54-BD6F-4FDC-8EEC-22522A191155}">
      <dgm:prSet/>
      <dgm:spPr/>
      <dgm:t>
        <a:bodyPr/>
        <a:lstStyle/>
        <a:p>
          <a:endParaRPr lang="es-HN"/>
        </a:p>
      </dgm:t>
    </dgm:pt>
    <dgm:pt modelId="{FFDAC038-C05D-43AE-B705-F0273A555843}" type="sibTrans" cxnId="{1DC3FF54-BD6F-4FDC-8EEC-22522A191155}">
      <dgm:prSet/>
      <dgm:spPr/>
      <dgm:t>
        <a:bodyPr/>
        <a:lstStyle/>
        <a:p>
          <a:endParaRPr lang="es-HN"/>
        </a:p>
      </dgm:t>
    </dgm:pt>
    <dgm:pt modelId="{D03545DA-A512-4BB6-8734-D6DA9C32B6C3}">
      <dgm:prSet phldrT="[Texto]" custT="1"/>
      <dgm:spPr>
        <a:solidFill>
          <a:schemeClr val="tx2">
            <a:lumMod val="50000"/>
          </a:schemeClr>
        </a:solidFill>
      </dgm:spPr>
      <dgm:t>
        <a:bodyPr/>
        <a:lstStyle/>
        <a:p>
          <a:r>
            <a:rPr lang="es-MX" sz="2800" dirty="0">
              <a:solidFill>
                <a:schemeClr val="bg1"/>
              </a:solidFill>
            </a:rPr>
            <a:t>Ancho de Bus </a:t>
          </a:r>
        </a:p>
      </dgm:t>
    </dgm:pt>
    <dgm:pt modelId="{6685320D-0E17-4B5B-842B-382854FE6A5A}" type="parTrans" cxnId="{8E9976EB-B9BE-4A17-BF3C-CB1EA2ABB649}">
      <dgm:prSet/>
      <dgm:spPr/>
      <dgm:t>
        <a:bodyPr/>
        <a:lstStyle/>
        <a:p>
          <a:endParaRPr lang="es-HN"/>
        </a:p>
      </dgm:t>
    </dgm:pt>
    <dgm:pt modelId="{FF780BEC-3BC5-429E-836C-2732C356A341}" type="sibTrans" cxnId="{8E9976EB-B9BE-4A17-BF3C-CB1EA2ABB649}">
      <dgm:prSet/>
      <dgm:spPr/>
      <dgm:t>
        <a:bodyPr/>
        <a:lstStyle/>
        <a:p>
          <a:endParaRPr lang="es-HN"/>
        </a:p>
      </dgm:t>
    </dgm:pt>
    <dgm:pt modelId="{983B949E-9FC2-48DB-9606-E0A373F56CFA}">
      <dgm:prSet phldrT="[Texto]" custT="1"/>
      <dgm:spPr>
        <a:solidFill>
          <a:schemeClr val="tx2">
            <a:lumMod val="50000"/>
          </a:schemeClr>
        </a:solidFill>
      </dgm:spPr>
      <dgm:t>
        <a:bodyPr/>
        <a:lstStyle/>
        <a:p>
          <a:r>
            <a:rPr lang="es-MX" sz="2800" dirty="0">
              <a:solidFill>
                <a:schemeClr val="bg1"/>
              </a:solidFill>
            </a:rPr>
            <a:t>Tipos de Transferencia </a:t>
          </a:r>
        </a:p>
      </dgm:t>
    </dgm:pt>
    <dgm:pt modelId="{0294312F-1C58-47E9-8DC1-E5D37FC10D26}" type="parTrans" cxnId="{67B57B26-B832-4BB8-B36F-02B8648232F5}">
      <dgm:prSet/>
      <dgm:spPr/>
      <dgm:t>
        <a:bodyPr/>
        <a:lstStyle/>
        <a:p>
          <a:endParaRPr lang="es-HN"/>
        </a:p>
      </dgm:t>
    </dgm:pt>
    <dgm:pt modelId="{085D0FE8-E7C8-447F-B5AE-2079D160C3B4}" type="sibTrans" cxnId="{67B57B26-B832-4BB8-B36F-02B8648232F5}">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rotWithShape="0">
          <a:blip xmlns:r="http://schemas.openxmlformats.org/officeDocument/2006/relationships" r:embed="rId1"/>
          <a:stretch>
            <a:fillRect/>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67B57B26-B832-4BB8-B36F-02B8648232F5}" srcId="{4FAA7327-8500-4697-8B47-B60AA2195093}" destId="{983B949E-9FC2-48DB-9606-E0A373F56CFA}" srcOrd="5" destOrd="0" parTransId="{0294312F-1C58-47E9-8DC1-E5D37FC10D26}" sibTransId="{085D0FE8-E7C8-447F-B5AE-2079D160C3B4}"/>
    <dgm:cxn modelId="{526E853F-D43D-4428-BBE5-EA1905F285F5}" srcId="{4FAA7327-8500-4697-8B47-B60AA2195093}" destId="{2B96C643-5793-4777-AEAF-109248B69B8B}" srcOrd="3" destOrd="0" parTransId="{4CBAE491-DF23-449A-B9E7-3CA129719A6D}" sibTransId="{F598765D-11C6-41D0-BC1C-9DD217643A60}"/>
    <dgm:cxn modelId="{5C65264C-F90F-4F14-89B9-E0AA705C2DAA}" type="presOf" srcId="{2B96C643-5793-4777-AEAF-109248B69B8B}" destId="{160781C2-79C9-413C-83DC-EB118F34E7A5}" srcOrd="0" destOrd="3" presId="urn:microsoft.com/office/officeart/2005/8/layout/hList2#20"/>
    <dgm:cxn modelId="{E2AFE66E-9BF1-4E4A-9899-448C59BAEEB9}" srcId="{18A30019-27B0-4F44-A7F2-DD071D47A839}" destId="{4FAA7327-8500-4697-8B47-B60AA2195093}" srcOrd="0" destOrd="0" parTransId="{5ECE7307-7D6D-45A0-97DC-08BC046C7C0C}" sibTransId="{F471BB55-8BA3-4955-BF78-EAE0BE57EF5F}"/>
    <dgm:cxn modelId="{C8287B51-FA9F-4B04-A2EF-ED961500E4D9}" type="presOf" srcId="{2B4EDDCD-CC1A-4A31-84FB-24581FA9BFC9}" destId="{160781C2-79C9-413C-83DC-EB118F34E7A5}" srcOrd="0" destOrd="6" presId="urn:microsoft.com/office/officeart/2005/8/layout/hList2#20"/>
    <dgm:cxn modelId="{1DC3FF54-BD6F-4FDC-8EEC-22522A191155}" srcId="{4FAA7327-8500-4697-8B47-B60AA2195093}" destId="{48718E46-15E5-4D72-A756-3606DDA179FA}" srcOrd="0" destOrd="0" parTransId="{5E6FFEDB-F96C-49DE-8F83-4C4E169BF20D}" sibTransId="{FFDAC038-C05D-43AE-B705-F0273A555843}"/>
    <dgm:cxn modelId="{A3E04F79-267D-44BE-A203-4B6B4DF67B71}" type="presOf" srcId="{A434CB47-FB94-4E58-A008-43FE966F2A06}" destId="{160781C2-79C9-413C-83DC-EB118F34E7A5}" srcOrd="0" destOrd="1" presId="urn:microsoft.com/office/officeart/2005/8/layout/hList2#20"/>
    <dgm:cxn modelId="{1FA7C77C-8FF1-4BFD-816F-41748401A384}" srcId="{4FAA7327-8500-4697-8B47-B60AA2195093}" destId="{A434CB47-FB94-4E58-A008-43FE966F2A06}" srcOrd="1" destOrd="0" parTransId="{BDCE10E7-516B-46B0-940E-FBD3C915EA71}" sibTransId="{2AEAAC84-2FF4-4277-8FE4-7F6120AA78C3}"/>
    <dgm:cxn modelId="{01D62E7E-BE9E-4599-B7FA-53C3547B0339}" type="presOf" srcId="{48718E46-15E5-4D72-A756-3606DDA179FA}" destId="{160781C2-79C9-413C-83DC-EB118F34E7A5}" srcOrd="0" destOrd="0" presId="urn:microsoft.com/office/officeart/2005/8/layout/hList2#20"/>
    <dgm:cxn modelId="{6B4EDC95-9EEB-4D0F-9514-A3B088693543}" type="presOf" srcId="{983B949E-9FC2-48DB-9606-E0A373F56CFA}" destId="{160781C2-79C9-413C-83DC-EB118F34E7A5}" srcOrd="0" destOrd="5" presId="urn:microsoft.com/office/officeart/2005/8/layout/hList2#20"/>
    <dgm:cxn modelId="{4B878596-15F3-4F13-8A61-8E0FC4EF5F2B}" type="presOf" srcId="{18A30019-27B0-4F44-A7F2-DD071D47A839}" destId="{7C844F7D-B16B-4582-8EDC-F317EEEB5CB7}" srcOrd="0" destOrd="0" presId="urn:microsoft.com/office/officeart/2005/8/layout/hList2#20"/>
    <dgm:cxn modelId="{B49D2898-FA31-4056-AED3-C95E9FD0E9BC}" type="presOf" srcId="{4FAA7327-8500-4697-8B47-B60AA2195093}" destId="{5A2CD370-C623-401E-A8DA-9F373253C9BA}" srcOrd="0" destOrd="0" presId="urn:microsoft.com/office/officeart/2005/8/layout/hList2#20"/>
    <dgm:cxn modelId="{DF62C1AB-2AEF-4A4B-A7C9-03BCCFCF2538}" srcId="{4FAA7327-8500-4697-8B47-B60AA2195093}" destId="{2B4EDDCD-CC1A-4A31-84FB-24581FA9BFC9}" srcOrd="6" destOrd="0" parTransId="{00A85492-3882-42CE-BFEA-44F1C6A19E63}" sibTransId="{56339DAD-D3C4-42B6-A44D-5E95801426F7}"/>
    <dgm:cxn modelId="{C7E9A4CA-14CD-47FE-898A-288CB191DFCD}" type="presOf" srcId="{D03545DA-A512-4BB6-8734-D6DA9C32B6C3}" destId="{160781C2-79C9-413C-83DC-EB118F34E7A5}" srcOrd="0" destOrd="4" presId="urn:microsoft.com/office/officeart/2005/8/layout/hList2#20"/>
    <dgm:cxn modelId="{8E9976EB-B9BE-4A17-BF3C-CB1EA2ABB649}" srcId="{4FAA7327-8500-4697-8B47-B60AA2195093}" destId="{D03545DA-A512-4BB6-8734-D6DA9C32B6C3}" srcOrd="4" destOrd="0" parTransId="{6685320D-0E17-4B5B-842B-382854FE6A5A}" sibTransId="{FF780BEC-3BC5-429E-836C-2732C356A341}"/>
    <dgm:cxn modelId="{0B18EDF6-6B2E-4217-8F57-2ED1FBBF527B}" type="presOf" srcId="{B591F61B-F884-4EEB-A11A-C4BEA5D74A71}" destId="{160781C2-79C9-413C-83DC-EB118F34E7A5}" srcOrd="0" destOrd="2" presId="urn:microsoft.com/office/officeart/2005/8/layout/hList2#20"/>
    <dgm:cxn modelId="{4C47B4F8-38AB-47BF-973F-035E5F787BF1}" srcId="{4FAA7327-8500-4697-8B47-B60AA2195093}" destId="{B591F61B-F884-4EEB-A11A-C4BEA5D74A71}" srcOrd="2" destOrd="0" parTransId="{065BBD87-11B1-47BF-A3CF-98C3188990E0}" sibTransId="{8A559C94-EF35-46F3-9277-6B02B32E0F2C}"/>
    <dgm:cxn modelId="{DBB20DEF-BE17-4CAD-A8A7-B15D7E3C0AF3}" type="presParOf" srcId="{7C844F7D-B16B-4582-8EDC-F317EEEB5CB7}" destId="{6012B89D-033E-41A5-9391-0CC724BCA5A2}" srcOrd="0" destOrd="0" presId="urn:microsoft.com/office/officeart/2005/8/layout/hList2#20"/>
    <dgm:cxn modelId="{FE541DED-415C-4280-B535-72DC7C6807F5}" type="presParOf" srcId="{6012B89D-033E-41A5-9391-0CC724BCA5A2}" destId="{6F344501-00AD-4089-92F8-0E349FA70C05}" srcOrd="0" destOrd="0" presId="urn:microsoft.com/office/officeart/2005/8/layout/hList2#20"/>
    <dgm:cxn modelId="{6262449D-8728-4517-B3ED-78369B790912}" type="presParOf" srcId="{6012B89D-033E-41A5-9391-0CC724BCA5A2}" destId="{160781C2-79C9-413C-83DC-EB118F34E7A5}" srcOrd="1" destOrd="0" presId="urn:microsoft.com/office/officeart/2005/8/layout/hList2#20"/>
    <dgm:cxn modelId="{F8921D90-B779-475E-8C4D-09DE9F32F4CE}" type="presParOf" srcId="{6012B89D-033E-41A5-9391-0CC724BCA5A2}" destId="{5A2CD370-C623-401E-A8DA-9F373253C9BA}" srcOrd="2" destOrd="0" presId="urn:microsoft.com/office/officeart/2005/8/layout/hList2#2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4DDCC19-29E7-4521-A8CC-FE7849DE9999}" type="doc">
      <dgm:prSet loTypeId="urn:microsoft.com/office/officeart/2005/8/layout/hList1" loCatId="list" qsTypeId="urn:microsoft.com/office/officeart/2005/8/quickstyle/3d1" qsCatId="3D" csTypeId="urn:microsoft.com/office/officeart/2005/8/colors/colorful4" csCatId="colorful" phldr="1"/>
      <dgm:spPr/>
      <dgm:t>
        <a:bodyPr/>
        <a:lstStyle/>
        <a:p>
          <a:endParaRPr lang="es-MX"/>
        </a:p>
      </dgm:t>
    </dgm:pt>
    <dgm:pt modelId="{ED44D41D-0562-498A-9396-BE61CBCA2EBD}">
      <dgm:prSet phldrT="[Texto]"/>
      <dgm:spPr>
        <a:solidFill>
          <a:schemeClr val="tx2">
            <a:lumMod val="50000"/>
          </a:schemeClr>
        </a:solidFill>
      </dgm:spPr>
      <dgm:t>
        <a:bodyPr/>
        <a:lstStyle/>
        <a:p>
          <a:r>
            <a:rPr lang="es-MX" dirty="0"/>
            <a:t>TIPOS</a:t>
          </a:r>
        </a:p>
      </dgm:t>
    </dgm:pt>
    <dgm:pt modelId="{84639D28-513D-4FDE-A84B-C66E018A1E87}" type="parTrans" cxnId="{F9112640-69CA-4AA5-9159-D8087B4455E6}">
      <dgm:prSet/>
      <dgm:spPr/>
      <dgm:t>
        <a:bodyPr/>
        <a:lstStyle/>
        <a:p>
          <a:endParaRPr lang="es-MX"/>
        </a:p>
      </dgm:t>
    </dgm:pt>
    <dgm:pt modelId="{BD2DB2A4-305A-4D1F-9CF0-59C92B4C6859}" type="sibTrans" cxnId="{F9112640-69CA-4AA5-9159-D8087B4455E6}">
      <dgm:prSet/>
      <dgm:spPr/>
      <dgm:t>
        <a:bodyPr/>
        <a:lstStyle/>
        <a:p>
          <a:endParaRPr lang="es-MX"/>
        </a:p>
      </dgm:t>
    </dgm:pt>
    <dgm:pt modelId="{1312EE28-C65F-46E5-B644-557144EBAA51}">
      <dgm:prSet phldrT="[Texto]" custT="1"/>
      <dgm:spPr/>
      <dgm:t>
        <a:bodyPr/>
        <a:lstStyle/>
        <a:p>
          <a:r>
            <a:rPr lang="es-MX" sz="2800" dirty="0">
              <a:solidFill>
                <a:srgbClr val="002060"/>
              </a:solidFill>
            </a:rPr>
            <a:t>Dedicado </a:t>
          </a:r>
        </a:p>
      </dgm:t>
    </dgm:pt>
    <dgm:pt modelId="{CAAAC3FF-3E0F-404F-A94F-0772CA7FC101}" type="parTrans" cxnId="{9425FA65-49E7-4887-BBE5-CD5B8541D3B8}">
      <dgm:prSet/>
      <dgm:spPr/>
      <dgm:t>
        <a:bodyPr/>
        <a:lstStyle/>
        <a:p>
          <a:endParaRPr lang="es-MX"/>
        </a:p>
      </dgm:t>
    </dgm:pt>
    <dgm:pt modelId="{B53B7056-C8EB-4F30-BFA3-BD65BA426DD2}" type="sibTrans" cxnId="{9425FA65-49E7-4887-BBE5-CD5B8541D3B8}">
      <dgm:prSet/>
      <dgm:spPr/>
      <dgm:t>
        <a:bodyPr/>
        <a:lstStyle/>
        <a:p>
          <a:endParaRPr lang="es-MX"/>
        </a:p>
      </dgm:t>
    </dgm:pt>
    <dgm:pt modelId="{2D6E494D-7F8C-4F09-91C9-3B8B7961072F}">
      <dgm:prSet phldrT="[Texto]" custT="1"/>
      <dgm:spPr/>
      <dgm:t>
        <a:bodyPr/>
        <a:lstStyle/>
        <a:p>
          <a:r>
            <a:rPr lang="es-MX" sz="2800" dirty="0">
              <a:solidFill>
                <a:srgbClr val="002060"/>
              </a:solidFill>
            </a:rPr>
            <a:t>Multiplexado</a:t>
          </a:r>
        </a:p>
      </dgm:t>
    </dgm:pt>
    <dgm:pt modelId="{BFBCDB68-0CDF-4418-ACED-A60942339A60}" type="parTrans" cxnId="{B97F6E10-AE68-424E-9E37-7F21356EF1E5}">
      <dgm:prSet/>
      <dgm:spPr/>
      <dgm:t>
        <a:bodyPr/>
        <a:lstStyle/>
        <a:p>
          <a:endParaRPr lang="es-MX"/>
        </a:p>
      </dgm:t>
    </dgm:pt>
    <dgm:pt modelId="{29A19A0E-6A65-4933-84C1-97AE4A3B844D}" type="sibTrans" cxnId="{B97F6E10-AE68-424E-9E37-7F21356EF1E5}">
      <dgm:prSet/>
      <dgm:spPr/>
      <dgm:t>
        <a:bodyPr/>
        <a:lstStyle/>
        <a:p>
          <a:endParaRPr lang="es-MX"/>
        </a:p>
      </dgm:t>
    </dgm:pt>
    <dgm:pt modelId="{06926AB0-7090-4158-B891-ECCB7C0057BC}" type="pres">
      <dgm:prSet presAssocID="{64DDCC19-29E7-4521-A8CC-FE7849DE9999}" presName="Name0" presStyleCnt="0">
        <dgm:presLayoutVars>
          <dgm:dir/>
          <dgm:animLvl val="lvl"/>
          <dgm:resizeHandles val="exact"/>
        </dgm:presLayoutVars>
      </dgm:prSet>
      <dgm:spPr/>
    </dgm:pt>
    <dgm:pt modelId="{6EF051AB-A77D-4772-A379-B9C2C485064F}" type="pres">
      <dgm:prSet presAssocID="{ED44D41D-0562-498A-9396-BE61CBCA2EBD}" presName="composite" presStyleCnt="0"/>
      <dgm:spPr/>
    </dgm:pt>
    <dgm:pt modelId="{03D94318-ED17-41CA-897B-19A740D25E0B}" type="pres">
      <dgm:prSet presAssocID="{ED44D41D-0562-498A-9396-BE61CBCA2EBD}" presName="parTx" presStyleLbl="alignNode1" presStyleIdx="0" presStyleCnt="1" custLinFactNeighborX="-1899">
        <dgm:presLayoutVars>
          <dgm:chMax val="0"/>
          <dgm:chPref val="0"/>
          <dgm:bulletEnabled val="1"/>
        </dgm:presLayoutVars>
      </dgm:prSet>
      <dgm:spPr/>
    </dgm:pt>
    <dgm:pt modelId="{BFA5C013-1B13-4D51-8088-663967574B08}" type="pres">
      <dgm:prSet presAssocID="{ED44D41D-0562-498A-9396-BE61CBCA2EBD}" presName="desTx" presStyleLbl="alignAccFollowNode1" presStyleIdx="0" presStyleCnt="1">
        <dgm:presLayoutVars>
          <dgm:bulletEnabled val="1"/>
        </dgm:presLayoutVars>
      </dgm:prSet>
      <dgm:spPr/>
    </dgm:pt>
  </dgm:ptLst>
  <dgm:cxnLst>
    <dgm:cxn modelId="{B97F6E10-AE68-424E-9E37-7F21356EF1E5}" srcId="{ED44D41D-0562-498A-9396-BE61CBCA2EBD}" destId="{2D6E494D-7F8C-4F09-91C9-3B8B7961072F}" srcOrd="1" destOrd="0" parTransId="{BFBCDB68-0CDF-4418-ACED-A60942339A60}" sibTransId="{29A19A0E-6A65-4933-84C1-97AE4A3B844D}"/>
    <dgm:cxn modelId="{A9ECB610-F5E7-43E8-A156-7BA7F596C081}" type="presOf" srcId="{2D6E494D-7F8C-4F09-91C9-3B8B7961072F}" destId="{BFA5C013-1B13-4D51-8088-663967574B08}" srcOrd="0" destOrd="1" presId="urn:microsoft.com/office/officeart/2005/8/layout/hList1"/>
    <dgm:cxn modelId="{750CC818-2941-41A1-ABEF-8C36A7E38E41}" type="presOf" srcId="{ED44D41D-0562-498A-9396-BE61CBCA2EBD}" destId="{03D94318-ED17-41CA-897B-19A740D25E0B}" srcOrd="0" destOrd="0" presId="urn:microsoft.com/office/officeart/2005/8/layout/hList1"/>
    <dgm:cxn modelId="{F9112640-69CA-4AA5-9159-D8087B4455E6}" srcId="{64DDCC19-29E7-4521-A8CC-FE7849DE9999}" destId="{ED44D41D-0562-498A-9396-BE61CBCA2EBD}" srcOrd="0" destOrd="0" parTransId="{84639D28-513D-4FDE-A84B-C66E018A1E87}" sibTransId="{BD2DB2A4-305A-4D1F-9CF0-59C92B4C6859}"/>
    <dgm:cxn modelId="{9425FA65-49E7-4887-BBE5-CD5B8541D3B8}" srcId="{ED44D41D-0562-498A-9396-BE61CBCA2EBD}" destId="{1312EE28-C65F-46E5-B644-557144EBAA51}" srcOrd="0" destOrd="0" parTransId="{CAAAC3FF-3E0F-404F-A94F-0772CA7FC101}" sibTransId="{B53B7056-C8EB-4F30-BFA3-BD65BA426DD2}"/>
    <dgm:cxn modelId="{CC41D69F-3EA5-4197-A11F-4B4F6CFFB681}" type="presOf" srcId="{1312EE28-C65F-46E5-B644-557144EBAA51}" destId="{BFA5C013-1B13-4D51-8088-663967574B08}" srcOrd="0" destOrd="0" presId="urn:microsoft.com/office/officeart/2005/8/layout/hList1"/>
    <dgm:cxn modelId="{6758CAA5-D006-4B2C-8733-D707A576613E}" type="presOf" srcId="{64DDCC19-29E7-4521-A8CC-FE7849DE9999}" destId="{06926AB0-7090-4158-B891-ECCB7C0057BC}" srcOrd="0" destOrd="0" presId="urn:microsoft.com/office/officeart/2005/8/layout/hList1"/>
    <dgm:cxn modelId="{307C7B10-D5E5-470F-96EE-2DEBBA030493}" type="presParOf" srcId="{06926AB0-7090-4158-B891-ECCB7C0057BC}" destId="{6EF051AB-A77D-4772-A379-B9C2C485064F}" srcOrd="0" destOrd="0" presId="urn:microsoft.com/office/officeart/2005/8/layout/hList1"/>
    <dgm:cxn modelId="{815243DA-0BA9-4E97-919D-480705060577}" type="presParOf" srcId="{6EF051AB-A77D-4772-A379-B9C2C485064F}" destId="{03D94318-ED17-41CA-897B-19A740D25E0B}" srcOrd="0" destOrd="0" presId="urn:microsoft.com/office/officeart/2005/8/layout/hList1"/>
    <dgm:cxn modelId="{87AC3745-945C-4DF1-A34F-BA942909F13F}" type="presParOf" srcId="{6EF051AB-A77D-4772-A379-B9C2C485064F}" destId="{BFA5C013-1B13-4D51-8088-663967574B0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64DDCC19-29E7-4521-A8CC-FE7849DE9999}" type="doc">
      <dgm:prSet loTypeId="urn:microsoft.com/office/officeart/2005/8/layout/hList1" loCatId="list" qsTypeId="urn:microsoft.com/office/officeart/2005/8/quickstyle/3d1" qsCatId="3D" csTypeId="urn:microsoft.com/office/officeart/2005/8/colors/colorful4" csCatId="colorful" phldr="1"/>
      <dgm:spPr/>
      <dgm:t>
        <a:bodyPr/>
        <a:lstStyle/>
        <a:p>
          <a:endParaRPr lang="es-MX"/>
        </a:p>
      </dgm:t>
    </dgm:pt>
    <dgm:pt modelId="{ED44D41D-0562-498A-9396-BE61CBCA2EBD}">
      <dgm:prSet phldrT="[Texto]"/>
      <dgm:spPr>
        <a:solidFill>
          <a:schemeClr val="tx2">
            <a:lumMod val="50000"/>
          </a:schemeClr>
        </a:solidFill>
      </dgm:spPr>
      <dgm:t>
        <a:bodyPr/>
        <a:lstStyle/>
        <a:p>
          <a:r>
            <a:rPr lang="es-MX" dirty="0"/>
            <a:t>METODOS DE ARBITRAJE</a:t>
          </a:r>
        </a:p>
      </dgm:t>
    </dgm:pt>
    <dgm:pt modelId="{84639D28-513D-4FDE-A84B-C66E018A1E87}" type="parTrans" cxnId="{F9112640-69CA-4AA5-9159-D8087B4455E6}">
      <dgm:prSet/>
      <dgm:spPr/>
      <dgm:t>
        <a:bodyPr/>
        <a:lstStyle/>
        <a:p>
          <a:endParaRPr lang="es-MX"/>
        </a:p>
      </dgm:t>
    </dgm:pt>
    <dgm:pt modelId="{BD2DB2A4-305A-4D1F-9CF0-59C92B4C6859}" type="sibTrans" cxnId="{F9112640-69CA-4AA5-9159-D8087B4455E6}">
      <dgm:prSet/>
      <dgm:spPr/>
      <dgm:t>
        <a:bodyPr/>
        <a:lstStyle/>
        <a:p>
          <a:endParaRPr lang="es-MX"/>
        </a:p>
      </dgm:t>
    </dgm:pt>
    <dgm:pt modelId="{1312EE28-C65F-46E5-B644-557144EBAA51}">
      <dgm:prSet phldrT="[Texto]" custT="1"/>
      <dgm:spPr/>
      <dgm:t>
        <a:bodyPr/>
        <a:lstStyle/>
        <a:p>
          <a:r>
            <a:rPr lang="es-MX" sz="2800" dirty="0">
              <a:solidFill>
                <a:srgbClr val="002060"/>
              </a:solidFill>
            </a:rPr>
            <a:t>Centralizado </a:t>
          </a:r>
        </a:p>
      </dgm:t>
    </dgm:pt>
    <dgm:pt modelId="{CAAAC3FF-3E0F-404F-A94F-0772CA7FC101}" type="parTrans" cxnId="{9425FA65-49E7-4887-BBE5-CD5B8541D3B8}">
      <dgm:prSet/>
      <dgm:spPr/>
      <dgm:t>
        <a:bodyPr/>
        <a:lstStyle/>
        <a:p>
          <a:endParaRPr lang="es-MX"/>
        </a:p>
      </dgm:t>
    </dgm:pt>
    <dgm:pt modelId="{B53B7056-C8EB-4F30-BFA3-BD65BA426DD2}" type="sibTrans" cxnId="{9425FA65-49E7-4887-BBE5-CD5B8541D3B8}">
      <dgm:prSet/>
      <dgm:spPr/>
      <dgm:t>
        <a:bodyPr/>
        <a:lstStyle/>
        <a:p>
          <a:endParaRPr lang="es-MX"/>
        </a:p>
      </dgm:t>
    </dgm:pt>
    <dgm:pt modelId="{2D6E494D-7F8C-4F09-91C9-3B8B7961072F}">
      <dgm:prSet phldrT="[Texto]" custT="1"/>
      <dgm:spPr/>
      <dgm:t>
        <a:bodyPr/>
        <a:lstStyle/>
        <a:p>
          <a:r>
            <a:rPr lang="es-MX" sz="2800" dirty="0">
              <a:solidFill>
                <a:srgbClr val="002060"/>
              </a:solidFill>
            </a:rPr>
            <a:t>Descentralizado</a:t>
          </a:r>
        </a:p>
      </dgm:t>
    </dgm:pt>
    <dgm:pt modelId="{BFBCDB68-0CDF-4418-ACED-A60942339A60}" type="parTrans" cxnId="{B97F6E10-AE68-424E-9E37-7F21356EF1E5}">
      <dgm:prSet/>
      <dgm:spPr/>
      <dgm:t>
        <a:bodyPr/>
        <a:lstStyle/>
        <a:p>
          <a:endParaRPr lang="es-MX"/>
        </a:p>
      </dgm:t>
    </dgm:pt>
    <dgm:pt modelId="{29A19A0E-6A65-4933-84C1-97AE4A3B844D}" type="sibTrans" cxnId="{B97F6E10-AE68-424E-9E37-7F21356EF1E5}">
      <dgm:prSet/>
      <dgm:spPr/>
      <dgm:t>
        <a:bodyPr/>
        <a:lstStyle/>
        <a:p>
          <a:endParaRPr lang="es-MX"/>
        </a:p>
      </dgm:t>
    </dgm:pt>
    <dgm:pt modelId="{06926AB0-7090-4158-B891-ECCB7C0057BC}" type="pres">
      <dgm:prSet presAssocID="{64DDCC19-29E7-4521-A8CC-FE7849DE9999}" presName="Name0" presStyleCnt="0">
        <dgm:presLayoutVars>
          <dgm:dir/>
          <dgm:animLvl val="lvl"/>
          <dgm:resizeHandles val="exact"/>
        </dgm:presLayoutVars>
      </dgm:prSet>
      <dgm:spPr/>
    </dgm:pt>
    <dgm:pt modelId="{6EF051AB-A77D-4772-A379-B9C2C485064F}" type="pres">
      <dgm:prSet presAssocID="{ED44D41D-0562-498A-9396-BE61CBCA2EBD}" presName="composite" presStyleCnt="0"/>
      <dgm:spPr/>
    </dgm:pt>
    <dgm:pt modelId="{03D94318-ED17-41CA-897B-19A740D25E0B}" type="pres">
      <dgm:prSet presAssocID="{ED44D41D-0562-498A-9396-BE61CBCA2EBD}" presName="parTx" presStyleLbl="alignNode1" presStyleIdx="0" presStyleCnt="1" custLinFactNeighborX="-1899">
        <dgm:presLayoutVars>
          <dgm:chMax val="0"/>
          <dgm:chPref val="0"/>
          <dgm:bulletEnabled val="1"/>
        </dgm:presLayoutVars>
      </dgm:prSet>
      <dgm:spPr/>
    </dgm:pt>
    <dgm:pt modelId="{BFA5C013-1B13-4D51-8088-663967574B08}" type="pres">
      <dgm:prSet presAssocID="{ED44D41D-0562-498A-9396-BE61CBCA2EBD}" presName="desTx" presStyleLbl="alignAccFollowNode1" presStyleIdx="0" presStyleCnt="1">
        <dgm:presLayoutVars>
          <dgm:bulletEnabled val="1"/>
        </dgm:presLayoutVars>
      </dgm:prSet>
      <dgm:spPr/>
    </dgm:pt>
  </dgm:ptLst>
  <dgm:cxnLst>
    <dgm:cxn modelId="{B97F6E10-AE68-424E-9E37-7F21356EF1E5}" srcId="{ED44D41D-0562-498A-9396-BE61CBCA2EBD}" destId="{2D6E494D-7F8C-4F09-91C9-3B8B7961072F}" srcOrd="1" destOrd="0" parTransId="{BFBCDB68-0CDF-4418-ACED-A60942339A60}" sibTransId="{29A19A0E-6A65-4933-84C1-97AE4A3B844D}"/>
    <dgm:cxn modelId="{F9112640-69CA-4AA5-9159-D8087B4455E6}" srcId="{64DDCC19-29E7-4521-A8CC-FE7849DE9999}" destId="{ED44D41D-0562-498A-9396-BE61CBCA2EBD}" srcOrd="0" destOrd="0" parTransId="{84639D28-513D-4FDE-A84B-C66E018A1E87}" sibTransId="{BD2DB2A4-305A-4D1F-9CF0-59C92B4C6859}"/>
    <dgm:cxn modelId="{26B8D65E-175E-4906-93F5-360EA313810C}" type="presOf" srcId="{2D6E494D-7F8C-4F09-91C9-3B8B7961072F}" destId="{BFA5C013-1B13-4D51-8088-663967574B08}" srcOrd="0" destOrd="1" presId="urn:microsoft.com/office/officeart/2005/8/layout/hList1"/>
    <dgm:cxn modelId="{9425FA65-49E7-4887-BBE5-CD5B8541D3B8}" srcId="{ED44D41D-0562-498A-9396-BE61CBCA2EBD}" destId="{1312EE28-C65F-46E5-B644-557144EBAA51}" srcOrd="0" destOrd="0" parTransId="{CAAAC3FF-3E0F-404F-A94F-0772CA7FC101}" sibTransId="{B53B7056-C8EB-4F30-BFA3-BD65BA426DD2}"/>
    <dgm:cxn modelId="{8EA63985-CF51-48CF-A81A-A9C105E2BEE8}" type="presOf" srcId="{64DDCC19-29E7-4521-A8CC-FE7849DE9999}" destId="{06926AB0-7090-4158-B891-ECCB7C0057BC}" srcOrd="0" destOrd="0" presId="urn:microsoft.com/office/officeart/2005/8/layout/hList1"/>
    <dgm:cxn modelId="{8C91839B-0331-4C03-861B-3776543AC6F2}" type="presOf" srcId="{1312EE28-C65F-46E5-B644-557144EBAA51}" destId="{BFA5C013-1B13-4D51-8088-663967574B08}" srcOrd="0" destOrd="0" presId="urn:microsoft.com/office/officeart/2005/8/layout/hList1"/>
    <dgm:cxn modelId="{7C93BDDB-9D55-4339-96A0-BD7870A23890}" type="presOf" srcId="{ED44D41D-0562-498A-9396-BE61CBCA2EBD}" destId="{03D94318-ED17-41CA-897B-19A740D25E0B}" srcOrd="0" destOrd="0" presId="urn:microsoft.com/office/officeart/2005/8/layout/hList1"/>
    <dgm:cxn modelId="{8BFCE6A1-CE52-476D-BAEE-87D2E6D8F747}" type="presParOf" srcId="{06926AB0-7090-4158-B891-ECCB7C0057BC}" destId="{6EF051AB-A77D-4772-A379-B9C2C485064F}" srcOrd="0" destOrd="0" presId="urn:microsoft.com/office/officeart/2005/8/layout/hList1"/>
    <dgm:cxn modelId="{C006E252-84AB-4347-A62C-BDF375F7DA5D}" type="presParOf" srcId="{6EF051AB-A77D-4772-A379-B9C2C485064F}" destId="{03D94318-ED17-41CA-897B-19A740D25E0B}" srcOrd="0" destOrd="0" presId="urn:microsoft.com/office/officeart/2005/8/layout/hList1"/>
    <dgm:cxn modelId="{6E1D052E-87A6-45E1-8B9B-4CDDD6C45A2C}" type="presParOf" srcId="{6EF051AB-A77D-4772-A379-B9C2C485064F}" destId="{BFA5C013-1B13-4D51-8088-663967574B08}"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64DDCC19-29E7-4521-A8CC-FE7849DE9999}" type="doc">
      <dgm:prSet loTypeId="urn:microsoft.com/office/officeart/2005/8/layout/hList1" loCatId="list" qsTypeId="urn:microsoft.com/office/officeart/2005/8/quickstyle/3d1" qsCatId="3D" csTypeId="urn:microsoft.com/office/officeart/2005/8/colors/colorful4" csCatId="colorful" phldr="1"/>
      <dgm:spPr/>
      <dgm:t>
        <a:bodyPr/>
        <a:lstStyle/>
        <a:p>
          <a:endParaRPr lang="es-MX"/>
        </a:p>
      </dgm:t>
    </dgm:pt>
    <dgm:pt modelId="{ED44D41D-0562-498A-9396-BE61CBCA2EBD}">
      <dgm:prSet phldrT="[Texto]"/>
      <dgm:spPr>
        <a:solidFill>
          <a:schemeClr val="tx2">
            <a:lumMod val="50000"/>
          </a:schemeClr>
        </a:solidFill>
      </dgm:spPr>
      <dgm:t>
        <a:bodyPr/>
        <a:lstStyle/>
        <a:p>
          <a:r>
            <a:rPr lang="es-MX" dirty="0"/>
            <a:t>SINCRONIZACION</a:t>
          </a:r>
        </a:p>
      </dgm:t>
    </dgm:pt>
    <dgm:pt modelId="{84639D28-513D-4FDE-A84B-C66E018A1E87}" type="parTrans" cxnId="{F9112640-69CA-4AA5-9159-D8087B4455E6}">
      <dgm:prSet/>
      <dgm:spPr/>
      <dgm:t>
        <a:bodyPr/>
        <a:lstStyle/>
        <a:p>
          <a:endParaRPr lang="es-MX"/>
        </a:p>
      </dgm:t>
    </dgm:pt>
    <dgm:pt modelId="{BD2DB2A4-305A-4D1F-9CF0-59C92B4C6859}" type="sibTrans" cxnId="{F9112640-69CA-4AA5-9159-D8087B4455E6}">
      <dgm:prSet/>
      <dgm:spPr/>
      <dgm:t>
        <a:bodyPr/>
        <a:lstStyle/>
        <a:p>
          <a:endParaRPr lang="es-MX"/>
        </a:p>
      </dgm:t>
    </dgm:pt>
    <dgm:pt modelId="{1312EE28-C65F-46E5-B644-557144EBAA51}">
      <dgm:prSet phldrT="[Texto]" custT="1"/>
      <dgm:spPr/>
      <dgm:t>
        <a:bodyPr/>
        <a:lstStyle/>
        <a:p>
          <a:r>
            <a:rPr lang="es-MX" sz="2800" dirty="0">
              <a:solidFill>
                <a:srgbClr val="002060"/>
              </a:solidFill>
            </a:rPr>
            <a:t>Síncrono</a:t>
          </a:r>
        </a:p>
      </dgm:t>
    </dgm:pt>
    <dgm:pt modelId="{CAAAC3FF-3E0F-404F-A94F-0772CA7FC101}" type="parTrans" cxnId="{9425FA65-49E7-4887-BBE5-CD5B8541D3B8}">
      <dgm:prSet/>
      <dgm:spPr/>
      <dgm:t>
        <a:bodyPr/>
        <a:lstStyle/>
        <a:p>
          <a:endParaRPr lang="es-MX"/>
        </a:p>
      </dgm:t>
    </dgm:pt>
    <dgm:pt modelId="{B53B7056-C8EB-4F30-BFA3-BD65BA426DD2}" type="sibTrans" cxnId="{9425FA65-49E7-4887-BBE5-CD5B8541D3B8}">
      <dgm:prSet/>
      <dgm:spPr/>
      <dgm:t>
        <a:bodyPr/>
        <a:lstStyle/>
        <a:p>
          <a:endParaRPr lang="es-MX"/>
        </a:p>
      </dgm:t>
    </dgm:pt>
    <dgm:pt modelId="{2D6E494D-7F8C-4F09-91C9-3B8B7961072F}">
      <dgm:prSet phldrT="[Texto]" custT="1"/>
      <dgm:spPr/>
      <dgm:t>
        <a:bodyPr/>
        <a:lstStyle/>
        <a:p>
          <a:r>
            <a:rPr lang="es-MX" sz="2800" dirty="0">
              <a:solidFill>
                <a:srgbClr val="002060"/>
              </a:solidFill>
            </a:rPr>
            <a:t>Asíncrono</a:t>
          </a:r>
        </a:p>
      </dgm:t>
    </dgm:pt>
    <dgm:pt modelId="{BFBCDB68-0CDF-4418-ACED-A60942339A60}" type="parTrans" cxnId="{B97F6E10-AE68-424E-9E37-7F21356EF1E5}">
      <dgm:prSet/>
      <dgm:spPr/>
      <dgm:t>
        <a:bodyPr/>
        <a:lstStyle/>
        <a:p>
          <a:endParaRPr lang="es-MX"/>
        </a:p>
      </dgm:t>
    </dgm:pt>
    <dgm:pt modelId="{29A19A0E-6A65-4933-84C1-97AE4A3B844D}" type="sibTrans" cxnId="{B97F6E10-AE68-424E-9E37-7F21356EF1E5}">
      <dgm:prSet/>
      <dgm:spPr/>
      <dgm:t>
        <a:bodyPr/>
        <a:lstStyle/>
        <a:p>
          <a:endParaRPr lang="es-MX"/>
        </a:p>
      </dgm:t>
    </dgm:pt>
    <dgm:pt modelId="{06926AB0-7090-4158-B891-ECCB7C0057BC}" type="pres">
      <dgm:prSet presAssocID="{64DDCC19-29E7-4521-A8CC-FE7849DE9999}" presName="Name0" presStyleCnt="0">
        <dgm:presLayoutVars>
          <dgm:dir/>
          <dgm:animLvl val="lvl"/>
          <dgm:resizeHandles val="exact"/>
        </dgm:presLayoutVars>
      </dgm:prSet>
      <dgm:spPr/>
    </dgm:pt>
    <dgm:pt modelId="{6EF051AB-A77D-4772-A379-B9C2C485064F}" type="pres">
      <dgm:prSet presAssocID="{ED44D41D-0562-498A-9396-BE61CBCA2EBD}" presName="composite" presStyleCnt="0"/>
      <dgm:spPr/>
    </dgm:pt>
    <dgm:pt modelId="{03D94318-ED17-41CA-897B-19A740D25E0B}" type="pres">
      <dgm:prSet presAssocID="{ED44D41D-0562-498A-9396-BE61CBCA2EBD}" presName="parTx" presStyleLbl="alignNode1" presStyleIdx="0" presStyleCnt="1" custLinFactNeighborY="-10719">
        <dgm:presLayoutVars>
          <dgm:chMax val="0"/>
          <dgm:chPref val="0"/>
          <dgm:bulletEnabled val="1"/>
        </dgm:presLayoutVars>
      </dgm:prSet>
      <dgm:spPr/>
    </dgm:pt>
    <dgm:pt modelId="{BFA5C013-1B13-4D51-8088-663967574B08}" type="pres">
      <dgm:prSet presAssocID="{ED44D41D-0562-498A-9396-BE61CBCA2EBD}" presName="desTx" presStyleLbl="alignAccFollowNode1" presStyleIdx="0" presStyleCnt="1">
        <dgm:presLayoutVars>
          <dgm:bulletEnabled val="1"/>
        </dgm:presLayoutVars>
      </dgm:prSet>
      <dgm:spPr/>
    </dgm:pt>
  </dgm:ptLst>
  <dgm:cxnLst>
    <dgm:cxn modelId="{B97F6E10-AE68-424E-9E37-7F21356EF1E5}" srcId="{ED44D41D-0562-498A-9396-BE61CBCA2EBD}" destId="{2D6E494D-7F8C-4F09-91C9-3B8B7961072F}" srcOrd="1" destOrd="0" parTransId="{BFBCDB68-0CDF-4418-ACED-A60942339A60}" sibTransId="{29A19A0E-6A65-4933-84C1-97AE4A3B844D}"/>
    <dgm:cxn modelId="{F9112640-69CA-4AA5-9159-D8087B4455E6}" srcId="{64DDCC19-29E7-4521-A8CC-FE7849DE9999}" destId="{ED44D41D-0562-498A-9396-BE61CBCA2EBD}" srcOrd="0" destOrd="0" parTransId="{84639D28-513D-4FDE-A84B-C66E018A1E87}" sibTransId="{BD2DB2A4-305A-4D1F-9CF0-59C92B4C6859}"/>
    <dgm:cxn modelId="{9425FA65-49E7-4887-BBE5-CD5B8541D3B8}" srcId="{ED44D41D-0562-498A-9396-BE61CBCA2EBD}" destId="{1312EE28-C65F-46E5-B644-557144EBAA51}" srcOrd="0" destOrd="0" parTransId="{CAAAC3FF-3E0F-404F-A94F-0772CA7FC101}" sibTransId="{B53B7056-C8EB-4F30-BFA3-BD65BA426DD2}"/>
    <dgm:cxn modelId="{CF66BD6F-8864-4832-9C9D-0008D2BA49E9}" type="presOf" srcId="{64DDCC19-29E7-4521-A8CC-FE7849DE9999}" destId="{06926AB0-7090-4158-B891-ECCB7C0057BC}" srcOrd="0" destOrd="0" presId="urn:microsoft.com/office/officeart/2005/8/layout/hList1"/>
    <dgm:cxn modelId="{B230327C-F792-4DD8-B3FE-92D4475C16D6}" type="presOf" srcId="{1312EE28-C65F-46E5-B644-557144EBAA51}" destId="{BFA5C013-1B13-4D51-8088-663967574B08}" srcOrd="0" destOrd="0" presId="urn:microsoft.com/office/officeart/2005/8/layout/hList1"/>
    <dgm:cxn modelId="{3D7E48A4-D275-4138-B72B-3F16B7B68AD5}" type="presOf" srcId="{2D6E494D-7F8C-4F09-91C9-3B8B7961072F}" destId="{BFA5C013-1B13-4D51-8088-663967574B08}" srcOrd="0" destOrd="1" presId="urn:microsoft.com/office/officeart/2005/8/layout/hList1"/>
    <dgm:cxn modelId="{31563FE9-7F54-4CE8-ADB4-830549C46807}" type="presOf" srcId="{ED44D41D-0562-498A-9396-BE61CBCA2EBD}" destId="{03D94318-ED17-41CA-897B-19A740D25E0B}" srcOrd="0" destOrd="0" presId="urn:microsoft.com/office/officeart/2005/8/layout/hList1"/>
    <dgm:cxn modelId="{EC403ED0-8223-4FD0-A7AB-A14ACEF2B639}" type="presParOf" srcId="{06926AB0-7090-4158-B891-ECCB7C0057BC}" destId="{6EF051AB-A77D-4772-A379-B9C2C485064F}" srcOrd="0" destOrd="0" presId="urn:microsoft.com/office/officeart/2005/8/layout/hList1"/>
    <dgm:cxn modelId="{A34D6CED-711B-4544-ABCF-B734314FE84D}" type="presParOf" srcId="{6EF051AB-A77D-4772-A379-B9C2C485064F}" destId="{03D94318-ED17-41CA-897B-19A740D25E0B}" srcOrd="0" destOrd="0" presId="urn:microsoft.com/office/officeart/2005/8/layout/hList1"/>
    <dgm:cxn modelId="{0B9E0FF2-3246-4723-A6F6-8678C4A37A22}" type="presParOf" srcId="{6EF051AB-A77D-4772-A379-B9C2C485064F}" destId="{BFA5C013-1B13-4D51-8088-663967574B0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64DDCC19-29E7-4521-A8CC-FE7849DE9999}" type="doc">
      <dgm:prSet loTypeId="urn:microsoft.com/office/officeart/2005/8/layout/hList1" loCatId="list" qsTypeId="urn:microsoft.com/office/officeart/2005/8/quickstyle/3d1" qsCatId="3D" csTypeId="urn:microsoft.com/office/officeart/2005/8/colors/colorful4" csCatId="colorful" phldr="1"/>
      <dgm:spPr/>
      <dgm:t>
        <a:bodyPr/>
        <a:lstStyle/>
        <a:p>
          <a:endParaRPr lang="es-MX"/>
        </a:p>
      </dgm:t>
    </dgm:pt>
    <dgm:pt modelId="{ED44D41D-0562-498A-9396-BE61CBCA2EBD}">
      <dgm:prSet phldrT="[Texto]"/>
      <dgm:spPr>
        <a:solidFill>
          <a:schemeClr val="tx2">
            <a:lumMod val="50000"/>
          </a:schemeClr>
        </a:solidFill>
      </dgm:spPr>
      <dgm:t>
        <a:bodyPr/>
        <a:lstStyle/>
        <a:p>
          <a:r>
            <a:rPr lang="es-MX" dirty="0"/>
            <a:t>ANCHO DE BUS</a:t>
          </a:r>
        </a:p>
      </dgm:t>
    </dgm:pt>
    <dgm:pt modelId="{84639D28-513D-4FDE-A84B-C66E018A1E87}" type="parTrans" cxnId="{F9112640-69CA-4AA5-9159-D8087B4455E6}">
      <dgm:prSet/>
      <dgm:spPr/>
      <dgm:t>
        <a:bodyPr/>
        <a:lstStyle/>
        <a:p>
          <a:endParaRPr lang="es-MX"/>
        </a:p>
      </dgm:t>
    </dgm:pt>
    <dgm:pt modelId="{BD2DB2A4-305A-4D1F-9CF0-59C92B4C6859}" type="sibTrans" cxnId="{F9112640-69CA-4AA5-9159-D8087B4455E6}">
      <dgm:prSet/>
      <dgm:spPr/>
      <dgm:t>
        <a:bodyPr/>
        <a:lstStyle/>
        <a:p>
          <a:endParaRPr lang="es-MX"/>
        </a:p>
      </dgm:t>
    </dgm:pt>
    <dgm:pt modelId="{1312EE28-C65F-46E5-B644-557144EBAA51}">
      <dgm:prSet phldrT="[Texto]" custT="1"/>
      <dgm:spPr/>
      <dgm:t>
        <a:bodyPr/>
        <a:lstStyle/>
        <a:p>
          <a:r>
            <a:rPr lang="es-MX" sz="2800" dirty="0">
              <a:solidFill>
                <a:srgbClr val="002060"/>
              </a:solidFill>
            </a:rPr>
            <a:t>Direcciones</a:t>
          </a:r>
        </a:p>
      </dgm:t>
    </dgm:pt>
    <dgm:pt modelId="{CAAAC3FF-3E0F-404F-A94F-0772CA7FC101}" type="parTrans" cxnId="{9425FA65-49E7-4887-BBE5-CD5B8541D3B8}">
      <dgm:prSet/>
      <dgm:spPr/>
      <dgm:t>
        <a:bodyPr/>
        <a:lstStyle/>
        <a:p>
          <a:endParaRPr lang="es-MX"/>
        </a:p>
      </dgm:t>
    </dgm:pt>
    <dgm:pt modelId="{B53B7056-C8EB-4F30-BFA3-BD65BA426DD2}" type="sibTrans" cxnId="{9425FA65-49E7-4887-BBE5-CD5B8541D3B8}">
      <dgm:prSet/>
      <dgm:spPr/>
      <dgm:t>
        <a:bodyPr/>
        <a:lstStyle/>
        <a:p>
          <a:endParaRPr lang="es-MX"/>
        </a:p>
      </dgm:t>
    </dgm:pt>
    <dgm:pt modelId="{2D6E494D-7F8C-4F09-91C9-3B8B7961072F}">
      <dgm:prSet phldrT="[Texto]" custT="1"/>
      <dgm:spPr/>
      <dgm:t>
        <a:bodyPr/>
        <a:lstStyle/>
        <a:p>
          <a:r>
            <a:rPr lang="es-MX" sz="2800" dirty="0">
              <a:solidFill>
                <a:srgbClr val="002060"/>
              </a:solidFill>
            </a:rPr>
            <a:t>Datos</a:t>
          </a:r>
        </a:p>
      </dgm:t>
    </dgm:pt>
    <dgm:pt modelId="{BFBCDB68-0CDF-4418-ACED-A60942339A60}" type="parTrans" cxnId="{B97F6E10-AE68-424E-9E37-7F21356EF1E5}">
      <dgm:prSet/>
      <dgm:spPr/>
      <dgm:t>
        <a:bodyPr/>
        <a:lstStyle/>
        <a:p>
          <a:endParaRPr lang="es-MX"/>
        </a:p>
      </dgm:t>
    </dgm:pt>
    <dgm:pt modelId="{29A19A0E-6A65-4933-84C1-97AE4A3B844D}" type="sibTrans" cxnId="{B97F6E10-AE68-424E-9E37-7F21356EF1E5}">
      <dgm:prSet/>
      <dgm:spPr/>
      <dgm:t>
        <a:bodyPr/>
        <a:lstStyle/>
        <a:p>
          <a:endParaRPr lang="es-MX"/>
        </a:p>
      </dgm:t>
    </dgm:pt>
    <dgm:pt modelId="{06926AB0-7090-4158-B891-ECCB7C0057BC}" type="pres">
      <dgm:prSet presAssocID="{64DDCC19-29E7-4521-A8CC-FE7849DE9999}" presName="Name0" presStyleCnt="0">
        <dgm:presLayoutVars>
          <dgm:dir/>
          <dgm:animLvl val="lvl"/>
          <dgm:resizeHandles val="exact"/>
        </dgm:presLayoutVars>
      </dgm:prSet>
      <dgm:spPr/>
    </dgm:pt>
    <dgm:pt modelId="{6EF051AB-A77D-4772-A379-B9C2C485064F}" type="pres">
      <dgm:prSet presAssocID="{ED44D41D-0562-498A-9396-BE61CBCA2EBD}" presName="composite" presStyleCnt="0"/>
      <dgm:spPr/>
    </dgm:pt>
    <dgm:pt modelId="{03D94318-ED17-41CA-897B-19A740D25E0B}" type="pres">
      <dgm:prSet presAssocID="{ED44D41D-0562-498A-9396-BE61CBCA2EBD}" presName="parTx" presStyleLbl="alignNode1" presStyleIdx="0" presStyleCnt="1" custLinFactNeighborX="633">
        <dgm:presLayoutVars>
          <dgm:chMax val="0"/>
          <dgm:chPref val="0"/>
          <dgm:bulletEnabled val="1"/>
        </dgm:presLayoutVars>
      </dgm:prSet>
      <dgm:spPr/>
    </dgm:pt>
    <dgm:pt modelId="{BFA5C013-1B13-4D51-8088-663967574B08}" type="pres">
      <dgm:prSet presAssocID="{ED44D41D-0562-498A-9396-BE61CBCA2EBD}" presName="desTx" presStyleLbl="alignAccFollowNode1" presStyleIdx="0" presStyleCnt="1">
        <dgm:presLayoutVars>
          <dgm:bulletEnabled val="1"/>
        </dgm:presLayoutVars>
      </dgm:prSet>
      <dgm:spPr/>
    </dgm:pt>
  </dgm:ptLst>
  <dgm:cxnLst>
    <dgm:cxn modelId="{F278FB07-4168-4DBE-BF5D-3C620EEC54F1}" type="presOf" srcId="{64DDCC19-29E7-4521-A8CC-FE7849DE9999}" destId="{06926AB0-7090-4158-B891-ECCB7C0057BC}" srcOrd="0" destOrd="0" presId="urn:microsoft.com/office/officeart/2005/8/layout/hList1"/>
    <dgm:cxn modelId="{B97F6E10-AE68-424E-9E37-7F21356EF1E5}" srcId="{ED44D41D-0562-498A-9396-BE61CBCA2EBD}" destId="{2D6E494D-7F8C-4F09-91C9-3B8B7961072F}" srcOrd="1" destOrd="0" parTransId="{BFBCDB68-0CDF-4418-ACED-A60942339A60}" sibTransId="{29A19A0E-6A65-4933-84C1-97AE4A3B844D}"/>
    <dgm:cxn modelId="{D339E836-D4FF-409B-A51D-B1D463E30A22}" type="presOf" srcId="{ED44D41D-0562-498A-9396-BE61CBCA2EBD}" destId="{03D94318-ED17-41CA-897B-19A740D25E0B}" srcOrd="0" destOrd="0" presId="urn:microsoft.com/office/officeart/2005/8/layout/hList1"/>
    <dgm:cxn modelId="{F9112640-69CA-4AA5-9159-D8087B4455E6}" srcId="{64DDCC19-29E7-4521-A8CC-FE7849DE9999}" destId="{ED44D41D-0562-498A-9396-BE61CBCA2EBD}" srcOrd="0" destOrd="0" parTransId="{84639D28-513D-4FDE-A84B-C66E018A1E87}" sibTransId="{BD2DB2A4-305A-4D1F-9CF0-59C92B4C6859}"/>
    <dgm:cxn modelId="{9425FA65-49E7-4887-BBE5-CD5B8541D3B8}" srcId="{ED44D41D-0562-498A-9396-BE61CBCA2EBD}" destId="{1312EE28-C65F-46E5-B644-557144EBAA51}" srcOrd="0" destOrd="0" parTransId="{CAAAC3FF-3E0F-404F-A94F-0772CA7FC101}" sibTransId="{B53B7056-C8EB-4F30-BFA3-BD65BA426DD2}"/>
    <dgm:cxn modelId="{1007F7A3-E003-4209-8CAF-E634F24F5BBD}" type="presOf" srcId="{1312EE28-C65F-46E5-B644-557144EBAA51}" destId="{BFA5C013-1B13-4D51-8088-663967574B08}" srcOrd="0" destOrd="0" presId="urn:microsoft.com/office/officeart/2005/8/layout/hList1"/>
    <dgm:cxn modelId="{8EF241F0-7AF0-418D-8784-5F5B7B5D8B58}" type="presOf" srcId="{2D6E494D-7F8C-4F09-91C9-3B8B7961072F}" destId="{BFA5C013-1B13-4D51-8088-663967574B08}" srcOrd="0" destOrd="1" presId="urn:microsoft.com/office/officeart/2005/8/layout/hList1"/>
    <dgm:cxn modelId="{C75B45EA-9C6D-47CC-9B93-B9FD44C0DD31}" type="presParOf" srcId="{06926AB0-7090-4158-B891-ECCB7C0057BC}" destId="{6EF051AB-A77D-4772-A379-B9C2C485064F}" srcOrd="0" destOrd="0" presId="urn:microsoft.com/office/officeart/2005/8/layout/hList1"/>
    <dgm:cxn modelId="{3A016BA9-EEB8-43C9-9495-D5C418B8B89D}" type="presParOf" srcId="{6EF051AB-A77D-4772-A379-B9C2C485064F}" destId="{03D94318-ED17-41CA-897B-19A740D25E0B}" srcOrd="0" destOrd="0" presId="urn:microsoft.com/office/officeart/2005/8/layout/hList1"/>
    <dgm:cxn modelId="{CC128ADD-ADBB-4B11-BE09-31AED96E43E8}" type="presParOf" srcId="{6EF051AB-A77D-4772-A379-B9C2C485064F}" destId="{BFA5C013-1B13-4D51-8088-663967574B08}"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64DDCC19-29E7-4521-A8CC-FE7849DE9999}" type="doc">
      <dgm:prSet loTypeId="urn:microsoft.com/office/officeart/2005/8/layout/hList1" loCatId="list" qsTypeId="urn:microsoft.com/office/officeart/2005/8/quickstyle/3d1" qsCatId="3D" csTypeId="urn:microsoft.com/office/officeart/2005/8/colors/colorful4" csCatId="colorful" phldr="1"/>
      <dgm:spPr/>
      <dgm:t>
        <a:bodyPr/>
        <a:lstStyle/>
        <a:p>
          <a:endParaRPr lang="es-MX"/>
        </a:p>
      </dgm:t>
    </dgm:pt>
    <dgm:pt modelId="{ED44D41D-0562-498A-9396-BE61CBCA2EBD}">
      <dgm:prSet phldrT="[Texto]" custT="1"/>
      <dgm:spPr>
        <a:solidFill>
          <a:schemeClr val="tx2">
            <a:lumMod val="50000"/>
          </a:schemeClr>
        </a:solidFill>
      </dgm:spPr>
      <dgm:t>
        <a:bodyPr/>
        <a:lstStyle/>
        <a:p>
          <a:r>
            <a:rPr lang="es-MX" sz="3200" dirty="0"/>
            <a:t>TIPOS DE TRANSFERENCIA</a:t>
          </a:r>
        </a:p>
      </dgm:t>
    </dgm:pt>
    <dgm:pt modelId="{84639D28-513D-4FDE-A84B-C66E018A1E87}" type="parTrans" cxnId="{F9112640-69CA-4AA5-9159-D8087B4455E6}">
      <dgm:prSet/>
      <dgm:spPr/>
      <dgm:t>
        <a:bodyPr/>
        <a:lstStyle/>
        <a:p>
          <a:endParaRPr lang="es-MX" sz="2400"/>
        </a:p>
      </dgm:t>
    </dgm:pt>
    <dgm:pt modelId="{BD2DB2A4-305A-4D1F-9CF0-59C92B4C6859}" type="sibTrans" cxnId="{F9112640-69CA-4AA5-9159-D8087B4455E6}">
      <dgm:prSet/>
      <dgm:spPr/>
      <dgm:t>
        <a:bodyPr/>
        <a:lstStyle/>
        <a:p>
          <a:endParaRPr lang="es-MX" sz="2400"/>
        </a:p>
      </dgm:t>
    </dgm:pt>
    <dgm:pt modelId="{1312EE28-C65F-46E5-B644-557144EBAA51}">
      <dgm:prSet phldrT="[Texto]" custT="1"/>
      <dgm:spPr/>
      <dgm:t>
        <a:bodyPr/>
        <a:lstStyle/>
        <a:p>
          <a:r>
            <a:rPr lang="es-MX" sz="2400" dirty="0">
              <a:solidFill>
                <a:srgbClr val="002060"/>
              </a:solidFill>
            </a:rPr>
            <a:t>Lectura multiplexada y dedicada.</a:t>
          </a:r>
        </a:p>
      </dgm:t>
    </dgm:pt>
    <dgm:pt modelId="{CAAAC3FF-3E0F-404F-A94F-0772CA7FC101}" type="parTrans" cxnId="{9425FA65-49E7-4887-BBE5-CD5B8541D3B8}">
      <dgm:prSet/>
      <dgm:spPr/>
      <dgm:t>
        <a:bodyPr/>
        <a:lstStyle/>
        <a:p>
          <a:endParaRPr lang="es-MX" sz="2400"/>
        </a:p>
      </dgm:t>
    </dgm:pt>
    <dgm:pt modelId="{B53B7056-C8EB-4F30-BFA3-BD65BA426DD2}" type="sibTrans" cxnId="{9425FA65-49E7-4887-BBE5-CD5B8541D3B8}">
      <dgm:prSet/>
      <dgm:spPr/>
      <dgm:t>
        <a:bodyPr/>
        <a:lstStyle/>
        <a:p>
          <a:endParaRPr lang="es-MX" sz="2400"/>
        </a:p>
      </dgm:t>
    </dgm:pt>
    <dgm:pt modelId="{2D6E494D-7F8C-4F09-91C9-3B8B7961072F}">
      <dgm:prSet phldrT="[Texto]" custT="1"/>
      <dgm:spPr/>
      <dgm:t>
        <a:bodyPr/>
        <a:lstStyle/>
        <a:p>
          <a:r>
            <a:rPr lang="es-MX" sz="2400" dirty="0">
              <a:solidFill>
                <a:srgbClr val="002060"/>
              </a:solidFill>
            </a:rPr>
            <a:t>Escritura multiplexada y dedicada.</a:t>
          </a:r>
        </a:p>
      </dgm:t>
    </dgm:pt>
    <dgm:pt modelId="{BFBCDB68-0CDF-4418-ACED-A60942339A60}" type="parTrans" cxnId="{B97F6E10-AE68-424E-9E37-7F21356EF1E5}">
      <dgm:prSet/>
      <dgm:spPr/>
      <dgm:t>
        <a:bodyPr/>
        <a:lstStyle/>
        <a:p>
          <a:endParaRPr lang="es-MX" sz="2400"/>
        </a:p>
      </dgm:t>
    </dgm:pt>
    <dgm:pt modelId="{29A19A0E-6A65-4933-84C1-97AE4A3B844D}" type="sibTrans" cxnId="{B97F6E10-AE68-424E-9E37-7F21356EF1E5}">
      <dgm:prSet/>
      <dgm:spPr/>
      <dgm:t>
        <a:bodyPr/>
        <a:lstStyle/>
        <a:p>
          <a:endParaRPr lang="es-MX" sz="2400"/>
        </a:p>
      </dgm:t>
    </dgm:pt>
    <dgm:pt modelId="{0CAF6118-9DE8-4476-A0FA-83F86AF8CFCC}">
      <dgm:prSet phldrT="[Texto]" custT="1"/>
      <dgm:spPr/>
      <dgm:t>
        <a:bodyPr/>
        <a:lstStyle/>
        <a:p>
          <a:endParaRPr lang="es-MX" sz="2400" dirty="0">
            <a:solidFill>
              <a:srgbClr val="002060"/>
            </a:solidFill>
          </a:endParaRPr>
        </a:p>
      </dgm:t>
    </dgm:pt>
    <dgm:pt modelId="{6E6EA8BA-E92E-4D41-895E-DDF6ED4E5E4D}" type="parTrans" cxnId="{089A0990-CB66-4A2B-A294-43BC047AE409}">
      <dgm:prSet/>
      <dgm:spPr/>
      <dgm:t>
        <a:bodyPr/>
        <a:lstStyle/>
        <a:p>
          <a:endParaRPr lang="es-MX" sz="2400"/>
        </a:p>
      </dgm:t>
    </dgm:pt>
    <dgm:pt modelId="{858A1D56-B1D1-47B5-8E35-3F7BAB822631}" type="sibTrans" cxnId="{089A0990-CB66-4A2B-A294-43BC047AE409}">
      <dgm:prSet/>
      <dgm:spPr/>
      <dgm:t>
        <a:bodyPr/>
        <a:lstStyle/>
        <a:p>
          <a:endParaRPr lang="es-MX" sz="2400"/>
        </a:p>
      </dgm:t>
    </dgm:pt>
    <dgm:pt modelId="{9184D3CA-AADB-4141-B809-7166CF9BDF27}">
      <dgm:prSet phldrT="[Texto]" custT="1"/>
      <dgm:spPr/>
      <dgm:t>
        <a:bodyPr/>
        <a:lstStyle/>
        <a:p>
          <a:r>
            <a:rPr lang="es-MX" sz="2400" dirty="0">
              <a:solidFill>
                <a:srgbClr val="002060"/>
              </a:solidFill>
            </a:rPr>
            <a:t>Lectura modificación de escritura.</a:t>
          </a:r>
        </a:p>
      </dgm:t>
    </dgm:pt>
    <dgm:pt modelId="{A530E6A7-B2AE-4FD3-9000-F4ED5A06B438}" type="parTrans" cxnId="{9C902E47-2610-4868-A523-CEE7292A9385}">
      <dgm:prSet/>
      <dgm:spPr/>
      <dgm:t>
        <a:bodyPr/>
        <a:lstStyle/>
        <a:p>
          <a:endParaRPr lang="es-MX" sz="2400"/>
        </a:p>
      </dgm:t>
    </dgm:pt>
    <dgm:pt modelId="{3D9996B5-9D0E-41D8-AFB1-10564D2C6DDA}" type="sibTrans" cxnId="{9C902E47-2610-4868-A523-CEE7292A9385}">
      <dgm:prSet/>
      <dgm:spPr/>
      <dgm:t>
        <a:bodyPr/>
        <a:lstStyle/>
        <a:p>
          <a:endParaRPr lang="es-MX" sz="2400"/>
        </a:p>
      </dgm:t>
    </dgm:pt>
    <dgm:pt modelId="{B5D098B3-69A1-48E1-B19C-6F56F7FA3FE8}">
      <dgm:prSet phldrT="[Texto]" custT="1"/>
      <dgm:spPr/>
      <dgm:t>
        <a:bodyPr/>
        <a:lstStyle/>
        <a:p>
          <a:endParaRPr lang="es-MX" sz="2400" dirty="0">
            <a:solidFill>
              <a:srgbClr val="002060"/>
            </a:solidFill>
          </a:endParaRPr>
        </a:p>
      </dgm:t>
    </dgm:pt>
    <dgm:pt modelId="{A9C1F7E8-0B32-473C-9785-24AA5DC37E59}" type="parTrans" cxnId="{2077580D-376C-4676-930B-2F3149C45EA9}">
      <dgm:prSet/>
      <dgm:spPr/>
      <dgm:t>
        <a:bodyPr/>
        <a:lstStyle/>
        <a:p>
          <a:endParaRPr lang="es-MX" sz="2400"/>
        </a:p>
      </dgm:t>
    </dgm:pt>
    <dgm:pt modelId="{46BE1EB6-0892-456D-B2F6-88894BB91747}" type="sibTrans" cxnId="{2077580D-376C-4676-930B-2F3149C45EA9}">
      <dgm:prSet/>
      <dgm:spPr/>
      <dgm:t>
        <a:bodyPr/>
        <a:lstStyle/>
        <a:p>
          <a:endParaRPr lang="es-MX" sz="2400"/>
        </a:p>
      </dgm:t>
    </dgm:pt>
    <dgm:pt modelId="{F847C95E-F4EC-40C0-ADBE-E87BAAFC4BBB}">
      <dgm:prSet phldrT="[Texto]" custT="1"/>
      <dgm:spPr/>
      <dgm:t>
        <a:bodyPr/>
        <a:lstStyle/>
        <a:p>
          <a:endParaRPr lang="es-MX" sz="2400" dirty="0">
            <a:solidFill>
              <a:srgbClr val="002060"/>
            </a:solidFill>
          </a:endParaRPr>
        </a:p>
      </dgm:t>
    </dgm:pt>
    <dgm:pt modelId="{436BA5F5-8A32-4A2A-A937-4C56931075BF}" type="parTrans" cxnId="{A6CA16FD-834E-494D-965F-236E4BB9428D}">
      <dgm:prSet/>
      <dgm:spPr/>
      <dgm:t>
        <a:bodyPr/>
        <a:lstStyle/>
        <a:p>
          <a:endParaRPr lang="es-MX" sz="2400"/>
        </a:p>
      </dgm:t>
    </dgm:pt>
    <dgm:pt modelId="{4BA34804-5CCC-44E5-A535-D3C63483A113}" type="sibTrans" cxnId="{A6CA16FD-834E-494D-965F-236E4BB9428D}">
      <dgm:prSet/>
      <dgm:spPr/>
      <dgm:t>
        <a:bodyPr/>
        <a:lstStyle/>
        <a:p>
          <a:endParaRPr lang="es-MX" sz="2400"/>
        </a:p>
      </dgm:t>
    </dgm:pt>
    <dgm:pt modelId="{6128EEDE-C06D-418E-B96D-0C2684A3DA80}">
      <dgm:prSet phldrT="[Texto]" custT="1"/>
      <dgm:spPr/>
      <dgm:t>
        <a:bodyPr/>
        <a:lstStyle/>
        <a:p>
          <a:r>
            <a:rPr lang="es-MX" sz="2400" dirty="0">
              <a:solidFill>
                <a:srgbClr val="002060"/>
              </a:solidFill>
            </a:rPr>
            <a:t>Lectura después de escritura</a:t>
          </a:r>
        </a:p>
      </dgm:t>
    </dgm:pt>
    <dgm:pt modelId="{1F816F98-2083-4D80-8841-CA727D19F130}" type="parTrans" cxnId="{34790E8F-D9B1-457C-9A29-9DC749225257}">
      <dgm:prSet/>
      <dgm:spPr/>
      <dgm:t>
        <a:bodyPr/>
        <a:lstStyle/>
        <a:p>
          <a:endParaRPr lang="es-MX" sz="2400"/>
        </a:p>
      </dgm:t>
    </dgm:pt>
    <dgm:pt modelId="{3E651CE5-59A6-4F10-B449-67645B23DA53}" type="sibTrans" cxnId="{34790E8F-D9B1-457C-9A29-9DC749225257}">
      <dgm:prSet/>
      <dgm:spPr/>
      <dgm:t>
        <a:bodyPr/>
        <a:lstStyle/>
        <a:p>
          <a:endParaRPr lang="es-MX" sz="2400"/>
        </a:p>
      </dgm:t>
    </dgm:pt>
    <dgm:pt modelId="{DD014B16-3ABD-4988-8B65-F2838621C55F}">
      <dgm:prSet phldrT="[Texto]" custT="1"/>
      <dgm:spPr/>
      <dgm:t>
        <a:bodyPr/>
        <a:lstStyle/>
        <a:p>
          <a:endParaRPr lang="es-MX" sz="2400" dirty="0">
            <a:solidFill>
              <a:srgbClr val="002060"/>
            </a:solidFill>
          </a:endParaRPr>
        </a:p>
      </dgm:t>
    </dgm:pt>
    <dgm:pt modelId="{48C7E820-E75D-4024-B9E7-D1455642DEC2}" type="parTrans" cxnId="{AA0FC038-5435-4F59-94B1-411AF98D65DD}">
      <dgm:prSet/>
      <dgm:spPr/>
      <dgm:t>
        <a:bodyPr/>
        <a:lstStyle/>
        <a:p>
          <a:endParaRPr lang="es-MX" sz="2400"/>
        </a:p>
      </dgm:t>
    </dgm:pt>
    <dgm:pt modelId="{18FFE4A3-31F1-4C1C-921A-7D853816ABAC}" type="sibTrans" cxnId="{AA0FC038-5435-4F59-94B1-411AF98D65DD}">
      <dgm:prSet/>
      <dgm:spPr/>
      <dgm:t>
        <a:bodyPr/>
        <a:lstStyle/>
        <a:p>
          <a:endParaRPr lang="es-MX" sz="2400"/>
        </a:p>
      </dgm:t>
    </dgm:pt>
    <dgm:pt modelId="{7173F79D-8A67-4880-8B48-207D9A560CF5}">
      <dgm:prSet phldrT="[Texto]" custT="1"/>
      <dgm:spPr/>
      <dgm:t>
        <a:bodyPr/>
        <a:lstStyle/>
        <a:p>
          <a:r>
            <a:rPr lang="es-MX" sz="2400" dirty="0">
              <a:solidFill>
                <a:srgbClr val="002060"/>
              </a:solidFill>
            </a:rPr>
            <a:t>Transferencia bloque de datos.</a:t>
          </a:r>
        </a:p>
      </dgm:t>
    </dgm:pt>
    <dgm:pt modelId="{FE6FBAF5-C7E6-466B-92BB-FB8D07E5334E}" type="parTrans" cxnId="{430C1FAA-F3F7-485D-B1D5-D360271EC7DC}">
      <dgm:prSet/>
      <dgm:spPr/>
      <dgm:t>
        <a:bodyPr/>
        <a:lstStyle/>
        <a:p>
          <a:endParaRPr lang="es-MX" sz="2400"/>
        </a:p>
      </dgm:t>
    </dgm:pt>
    <dgm:pt modelId="{D80BE6A0-13ED-4883-AFFF-D49F1C16EFA3}" type="sibTrans" cxnId="{430C1FAA-F3F7-485D-B1D5-D360271EC7DC}">
      <dgm:prSet/>
      <dgm:spPr/>
      <dgm:t>
        <a:bodyPr/>
        <a:lstStyle/>
        <a:p>
          <a:endParaRPr lang="es-MX" sz="2400"/>
        </a:p>
      </dgm:t>
    </dgm:pt>
    <dgm:pt modelId="{8A675B15-16D1-45F6-AD8D-E4BEEE863C51}">
      <dgm:prSet phldrT="[Texto]" custT="1"/>
      <dgm:spPr/>
      <dgm:t>
        <a:bodyPr/>
        <a:lstStyle/>
        <a:p>
          <a:endParaRPr lang="es-MX" sz="2400" dirty="0">
            <a:solidFill>
              <a:srgbClr val="002060"/>
            </a:solidFill>
          </a:endParaRPr>
        </a:p>
      </dgm:t>
    </dgm:pt>
    <dgm:pt modelId="{25AB8B83-FD33-4838-A5EB-3D68090FBD0C}" type="parTrans" cxnId="{883A86DD-9E99-4685-9D93-18BB54EFA032}">
      <dgm:prSet/>
      <dgm:spPr/>
      <dgm:t>
        <a:bodyPr/>
        <a:lstStyle/>
        <a:p>
          <a:endParaRPr lang="es-MX" sz="2400"/>
        </a:p>
      </dgm:t>
    </dgm:pt>
    <dgm:pt modelId="{29C664E1-A206-4B3F-A8F3-15D405B557A8}" type="sibTrans" cxnId="{883A86DD-9E99-4685-9D93-18BB54EFA032}">
      <dgm:prSet/>
      <dgm:spPr/>
      <dgm:t>
        <a:bodyPr/>
        <a:lstStyle/>
        <a:p>
          <a:endParaRPr lang="es-MX" sz="2400"/>
        </a:p>
      </dgm:t>
    </dgm:pt>
    <dgm:pt modelId="{06926AB0-7090-4158-B891-ECCB7C0057BC}" type="pres">
      <dgm:prSet presAssocID="{64DDCC19-29E7-4521-A8CC-FE7849DE9999}" presName="Name0" presStyleCnt="0">
        <dgm:presLayoutVars>
          <dgm:dir/>
          <dgm:animLvl val="lvl"/>
          <dgm:resizeHandles val="exact"/>
        </dgm:presLayoutVars>
      </dgm:prSet>
      <dgm:spPr/>
    </dgm:pt>
    <dgm:pt modelId="{6EF051AB-A77D-4772-A379-B9C2C485064F}" type="pres">
      <dgm:prSet presAssocID="{ED44D41D-0562-498A-9396-BE61CBCA2EBD}" presName="composite" presStyleCnt="0"/>
      <dgm:spPr/>
    </dgm:pt>
    <dgm:pt modelId="{03D94318-ED17-41CA-897B-19A740D25E0B}" type="pres">
      <dgm:prSet presAssocID="{ED44D41D-0562-498A-9396-BE61CBCA2EBD}" presName="parTx" presStyleLbl="alignNode1" presStyleIdx="0" presStyleCnt="1" custLinFactNeighborX="633">
        <dgm:presLayoutVars>
          <dgm:chMax val="0"/>
          <dgm:chPref val="0"/>
          <dgm:bulletEnabled val="1"/>
        </dgm:presLayoutVars>
      </dgm:prSet>
      <dgm:spPr/>
    </dgm:pt>
    <dgm:pt modelId="{BFA5C013-1B13-4D51-8088-663967574B08}" type="pres">
      <dgm:prSet presAssocID="{ED44D41D-0562-498A-9396-BE61CBCA2EBD}" presName="desTx" presStyleLbl="alignAccFollowNode1" presStyleIdx="0" presStyleCnt="1" custLinFactNeighborY="-1262">
        <dgm:presLayoutVars>
          <dgm:bulletEnabled val="1"/>
        </dgm:presLayoutVars>
      </dgm:prSet>
      <dgm:spPr/>
    </dgm:pt>
  </dgm:ptLst>
  <dgm:cxnLst>
    <dgm:cxn modelId="{2077580D-376C-4676-930B-2F3149C45EA9}" srcId="{ED44D41D-0562-498A-9396-BE61CBCA2EBD}" destId="{B5D098B3-69A1-48E1-B19C-6F56F7FA3FE8}" srcOrd="8" destOrd="0" parTransId="{A9C1F7E8-0B32-473C-9785-24AA5DC37E59}" sibTransId="{46BE1EB6-0892-456D-B2F6-88894BB91747}"/>
    <dgm:cxn modelId="{B97F6E10-AE68-424E-9E37-7F21356EF1E5}" srcId="{ED44D41D-0562-498A-9396-BE61CBCA2EBD}" destId="{2D6E494D-7F8C-4F09-91C9-3B8B7961072F}" srcOrd="2" destOrd="0" parTransId="{BFBCDB68-0CDF-4418-ACED-A60942339A60}" sibTransId="{29A19A0E-6A65-4933-84C1-97AE4A3B844D}"/>
    <dgm:cxn modelId="{976B8922-62B1-4E08-B72A-94C5CD512989}" type="presOf" srcId="{9184D3CA-AADB-4141-B809-7166CF9BDF27}" destId="{BFA5C013-1B13-4D51-8088-663967574B08}" srcOrd="0" destOrd="3" presId="urn:microsoft.com/office/officeart/2005/8/layout/hList1"/>
    <dgm:cxn modelId="{A0139523-A7B8-4B62-A1A9-17A48A6B04E3}" type="presOf" srcId="{ED44D41D-0562-498A-9396-BE61CBCA2EBD}" destId="{03D94318-ED17-41CA-897B-19A740D25E0B}" srcOrd="0" destOrd="0" presId="urn:microsoft.com/office/officeart/2005/8/layout/hList1"/>
    <dgm:cxn modelId="{AA0FC038-5435-4F59-94B1-411AF98D65DD}" srcId="{ED44D41D-0562-498A-9396-BE61CBCA2EBD}" destId="{DD014B16-3ABD-4988-8B65-F2838621C55F}" srcOrd="6" destOrd="0" parTransId="{48C7E820-E75D-4024-B9E7-D1455642DEC2}" sibTransId="{18FFE4A3-31F1-4C1C-921A-7D853816ABAC}"/>
    <dgm:cxn modelId="{F9112640-69CA-4AA5-9159-D8087B4455E6}" srcId="{64DDCC19-29E7-4521-A8CC-FE7849DE9999}" destId="{ED44D41D-0562-498A-9396-BE61CBCA2EBD}" srcOrd="0" destOrd="0" parTransId="{84639D28-513D-4FDE-A84B-C66E018A1E87}" sibTransId="{BD2DB2A4-305A-4D1F-9CF0-59C92B4C6859}"/>
    <dgm:cxn modelId="{9268DD5C-E284-4B32-B040-214831812CAE}" type="presOf" srcId="{B5D098B3-69A1-48E1-B19C-6F56F7FA3FE8}" destId="{BFA5C013-1B13-4D51-8088-663967574B08}" srcOrd="0" destOrd="8" presId="urn:microsoft.com/office/officeart/2005/8/layout/hList1"/>
    <dgm:cxn modelId="{8CDC9261-4C76-4C6F-867D-76540A5B7FC2}" type="presOf" srcId="{7173F79D-8A67-4880-8B48-207D9A560CF5}" destId="{BFA5C013-1B13-4D51-8088-663967574B08}" srcOrd="0" destOrd="5" presId="urn:microsoft.com/office/officeart/2005/8/layout/hList1"/>
    <dgm:cxn modelId="{73EC5F65-864B-4F76-B5C7-BDE28217B197}" type="presOf" srcId="{2D6E494D-7F8C-4F09-91C9-3B8B7961072F}" destId="{BFA5C013-1B13-4D51-8088-663967574B08}" srcOrd="0" destOrd="2" presId="urn:microsoft.com/office/officeart/2005/8/layout/hList1"/>
    <dgm:cxn modelId="{9425FA65-49E7-4887-BBE5-CD5B8541D3B8}" srcId="{ED44D41D-0562-498A-9396-BE61CBCA2EBD}" destId="{1312EE28-C65F-46E5-B644-557144EBAA51}" srcOrd="1" destOrd="0" parTransId="{CAAAC3FF-3E0F-404F-A94F-0772CA7FC101}" sibTransId="{B53B7056-C8EB-4F30-BFA3-BD65BA426DD2}"/>
    <dgm:cxn modelId="{9C902E47-2610-4868-A523-CEE7292A9385}" srcId="{ED44D41D-0562-498A-9396-BE61CBCA2EBD}" destId="{9184D3CA-AADB-4141-B809-7166CF9BDF27}" srcOrd="3" destOrd="0" parTransId="{A530E6A7-B2AE-4FD3-9000-F4ED5A06B438}" sibTransId="{3D9996B5-9D0E-41D8-AFB1-10564D2C6DDA}"/>
    <dgm:cxn modelId="{5144FA6C-63D1-48BB-AD69-0A94E5A3E87D}" type="presOf" srcId="{8A675B15-16D1-45F6-AD8D-E4BEEE863C51}" destId="{BFA5C013-1B13-4D51-8088-663967574B08}" srcOrd="0" destOrd="0" presId="urn:microsoft.com/office/officeart/2005/8/layout/hList1"/>
    <dgm:cxn modelId="{DF90D472-25AD-4E5F-98C5-515F60BDDFC4}" type="presOf" srcId="{1312EE28-C65F-46E5-B644-557144EBAA51}" destId="{BFA5C013-1B13-4D51-8088-663967574B08}" srcOrd="0" destOrd="1" presId="urn:microsoft.com/office/officeart/2005/8/layout/hList1"/>
    <dgm:cxn modelId="{592AC274-E6B9-4B6B-A1BE-7651A9421B45}" type="presOf" srcId="{6128EEDE-C06D-418E-B96D-0C2684A3DA80}" destId="{BFA5C013-1B13-4D51-8088-663967574B08}" srcOrd="0" destOrd="4" presId="urn:microsoft.com/office/officeart/2005/8/layout/hList1"/>
    <dgm:cxn modelId="{6B7E5958-720E-4501-BD76-D9CEFBEA46B9}" type="presOf" srcId="{0CAF6118-9DE8-4476-A0FA-83F86AF8CFCC}" destId="{BFA5C013-1B13-4D51-8088-663967574B08}" srcOrd="0" destOrd="9" presId="urn:microsoft.com/office/officeart/2005/8/layout/hList1"/>
    <dgm:cxn modelId="{34DF3F7C-8C18-4054-8F06-D931C146EC74}" type="presOf" srcId="{64DDCC19-29E7-4521-A8CC-FE7849DE9999}" destId="{06926AB0-7090-4158-B891-ECCB7C0057BC}" srcOrd="0" destOrd="0" presId="urn:microsoft.com/office/officeart/2005/8/layout/hList1"/>
    <dgm:cxn modelId="{34790E8F-D9B1-457C-9A29-9DC749225257}" srcId="{ED44D41D-0562-498A-9396-BE61CBCA2EBD}" destId="{6128EEDE-C06D-418E-B96D-0C2684A3DA80}" srcOrd="4" destOrd="0" parTransId="{1F816F98-2083-4D80-8841-CA727D19F130}" sibTransId="{3E651CE5-59A6-4F10-B449-67645B23DA53}"/>
    <dgm:cxn modelId="{089A0990-CB66-4A2B-A294-43BC047AE409}" srcId="{ED44D41D-0562-498A-9396-BE61CBCA2EBD}" destId="{0CAF6118-9DE8-4476-A0FA-83F86AF8CFCC}" srcOrd="9" destOrd="0" parTransId="{6E6EA8BA-E92E-4D41-895E-DDF6ED4E5E4D}" sibTransId="{858A1D56-B1D1-47B5-8E35-3F7BAB822631}"/>
    <dgm:cxn modelId="{430C1FAA-F3F7-485D-B1D5-D360271EC7DC}" srcId="{ED44D41D-0562-498A-9396-BE61CBCA2EBD}" destId="{7173F79D-8A67-4880-8B48-207D9A560CF5}" srcOrd="5" destOrd="0" parTransId="{FE6FBAF5-C7E6-466B-92BB-FB8D07E5334E}" sibTransId="{D80BE6A0-13ED-4883-AFFF-D49F1C16EFA3}"/>
    <dgm:cxn modelId="{0E3702AC-158B-422B-B1A5-7A8012F1CD90}" type="presOf" srcId="{F847C95E-F4EC-40C0-ADBE-E87BAAFC4BBB}" destId="{BFA5C013-1B13-4D51-8088-663967574B08}" srcOrd="0" destOrd="7" presId="urn:microsoft.com/office/officeart/2005/8/layout/hList1"/>
    <dgm:cxn modelId="{95E750BC-5B1C-414A-B949-FA5E0F1472E0}" type="presOf" srcId="{DD014B16-3ABD-4988-8B65-F2838621C55F}" destId="{BFA5C013-1B13-4D51-8088-663967574B08}" srcOrd="0" destOrd="6" presId="urn:microsoft.com/office/officeart/2005/8/layout/hList1"/>
    <dgm:cxn modelId="{883A86DD-9E99-4685-9D93-18BB54EFA032}" srcId="{ED44D41D-0562-498A-9396-BE61CBCA2EBD}" destId="{8A675B15-16D1-45F6-AD8D-E4BEEE863C51}" srcOrd="0" destOrd="0" parTransId="{25AB8B83-FD33-4838-A5EB-3D68090FBD0C}" sibTransId="{29C664E1-A206-4B3F-A8F3-15D405B557A8}"/>
    <dgm:cxn modelId="{A6CA16FD-834E-494D-965F-236E4BB9428D}" srcId="{ED44D41D-0562-498A-9396-BE61CBCA2EBD}" destId="{F847C95E-F4EC-40C0-ADBE-E87BAAFC4BBB}" srcOrd="7" destOrd="0" parTransId="{436BA5F5-8A32-4A2A-A937-4C56931075BF}" sibTransId="{4BA34804-5CCC-44E5-A535-D3C63483A113}"/>
    <dgm:cxn modelId="{4C5AABF3-02B2-40CC-A6EF-FA3293B02022}" type="presParOf" srcId="{06926AB0-7090-4158-B891-ECCB7C0057BC}" destId="{6EF051AB-A77D-4772-A379-B9C2C485064F}" srcOrd="0" destOrd="0" presId="urn:microsoft.com/office/officeart/2005/8/layout/hList1"/>
    <dgm:cxn modelId="{CD64F533-4E91-4D48-AE02-F6748A26EDBF}" type="presParOf" srcId="{6EF051AB-A77D-4772-A379-B9C2C485064F}" destId="{03D94318-ED17-41CA-897B-19A740D25E0B}" srcOrd="0" destOrd="0" presId="urn:microsoft.com/office/officeart/2005/8/layout/hList1"/>
    <dgm:cxn modelId="{F1C8514F-B1CD-4C77-A9FA-285051202D6B}" type="presParOf" srcId="{6EF051AB-A77D-4772-A379-B9C2C485064F}" destId="{BFA5C013-1B13-4D51-8088-663967574B0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4FD6AFEE-0A5B-4F1A-9E3C-56803B5F9923}" type="doc">
      <dgm:prSet loTypeId="urn:microsoft.com/office/officeart/2005/8/layout/hierarchy6" loCatId="hierarchy" qsTypeId="urn:microsoft.com/office/officeart/2005/8/quickstyle/3d1" qsCatId="3D" csTypeId="urn:microsoft.com/office/officeart/2005/8/colors/accent1_2" csCatId="accent1" phldr="1"/>
      <dgm:spPr/>
      <dgm:t>
        <a:bodyPr/>
        <a:lstStyle/>
        <a:p>
          <a:endParaRPr lang="es-ES_tradnl"/>
        </a:p>
      </dgm:t>
    </dgm:pt>
    <dgm:pt modelId="{8A6CFE60-CBB2-4653-879B-319B1917152D}">
      <dgm:prSet phldrT="[Texto]" custT="1"/>
      <dgm:spPr>
        <a:solidFill>
          <a:schemeClr val="tx2">
            <a:lumMod val="75000"/>
          </a:schemeClr>
        </a:solidFill>
      </dgm:spPr>
      <dgm:t>
        <a:bodyPr/>
        <a:lstStyle/>
        <a:p>
          <a:r>
            <a:rPr lang="es-ES_tradnl" sz="1600" b="1" dirty="0"/>
            <a:t>BUS DEDICADO</a:t>
          </a:r>
        </a:p>
      </dgm:t>
    </dgm:pt>
    <dgm:pt modelId="{94087C0A-234D-4E1B-AEAB-F0FE8F35107C}" type="parTrans" cxnId="{DB28BA5D-6AA6-4A4C-8E46-71B6BAFC31DD}">
      <dgm:prSet/>
      <dgm:spPr/>
      <dgm:t>
        <a:bodyPr/>
        <a:lstStyle/>
        <a:p>
          <a:endParaRPr lang="es-ES_tradnl"/>
        </a:p>
      </dgm:t>
    </dgm:pt>
    <dgm:pt modelId="{B47D1AD8-9D6E-44A8-93E9-1313EFC01B4F}" type="sibTrans" cxnId="{DB28BA5D-6AA6-4A4C-8E46-71B6BAFC31DD}">
      <dgm:prSet/>
      <dgm:spPr/>
      <dgm:t>
        <a:bodyPr/>
        <a:lstStyle/>
        <a:p>
          <a:endParaRPr lang="es-ES_tradnl"/>
        </a:p>
      </dgm:t>
    </dgm:pt>
    <dgm:pt modelId="{B8D09B28-AB3E-4CFC-B054-567BF6115140}">
      <dgm:prSet phldrT="[Texto]" custT="1"/>
      <dgm:spPr>
        <a:solidFill>
          <a:schemeClr val="tx2">
            <a:lumMod val="75000"/>
          </a:schemeClr>
        </a:solidFill>
      </dgm:spPr>
      <dgm:t>
        <a:bodyPr/>
        <a:lstStyle/>
        <a:p>
          <a:pPr>
            <a:buNone/>
          </a:pPr>
          <a:r>
            <a:rPr lang="es-HN" sz="1100" b="1" dirty="0"/>
            <a:t>FUNCIONAL</a:t>
          </a:r>
        </a:p>
        <a:p>
          <a:pPr>
            <a:buFont typeface="Wingdings" panose="05000000000000000000" pitchFamily="2" charset="2"/>
            <a:buChar char="q"/>
          </a:pPr>
          <a:r>
            <a:rPr lang="es-HN" sz="1100" b="1" dirty="0"/>
            <a:t>Se define como línea dedicada funcional a aquella que está permanentemente asignada a una función. </a:t>
          </a:r>
        </a:p>
        <a:p>
          <a:pPr>
            <a:buFont typeface="Arial" panose="020B0604020202020204" pitchFamily="34" charset="0"/>
            <a:buChar char="•"/>
          </a:pPr>
          <a:endParaRPr lang="es-ES_tradnl" sz="900" b="1" dirty="0"/>
        </a:p>
      </dgm:t>
    </dgm:pt>
    <dgm:pt modelId="{562E3F47-C73A-477C-B55C-0E5A5DF404FB}" type="parTrans" cxnId="{C263CF2B-FBDC-4A0F-9F1E-F2FC78E13B81}">
      <dgm:prSet/>
      <dgm:spPr>
        <a:solidFill>
          <a:srgbClr val="002060"/>
        </a:solidFill>
        <a:ln>
          <a:solidFill>
            <a:srgbClr val="002060"/>
          </a:solidFill>
          <a:headEnd type="none" w="med" len="med"/>
          <a:tailEnd type="triangle" w="med" len="med"/>
        </a:ln>
      </dgm:spPr>
      <dgm:t>
        <a:bodyPr/>
        <a:lstStyle/>
        <a:p>
          <a:endParaRPr lang="es-ES_tradnl"/>
        </a:p>
      </dgm:t>
    </dgm:pt>
    <dgm:pt modelId="{828E53BC-1279-443E-9E65-451E53400CEB}" type="sibTrans" cxnId="{C263CF2B-FBDC-4A0F-9F1E-F2FC78E13B81}">
      <dgm:prSet/>
      <dgm:spPr/>
      <dgm:t>
        <a:bodyPr/>
        <a:lstStyle/>
        <a:p>
          <a:endParaRPr lang="es-ES_tradnl"/>
        </a:p>
      </dgm:t>
    </dgm:pt>
    <dgm:pt modelId="{1DACC984-3E12-479E-AD14-4BB5F676C2E3}">
      <dgm:prSet phldrT="[Texto]" custT="1"/>
      <dgm:spPr>
        <a:solidFill>
          <a:schemeClr val="tx2">
            <a:lumMod val="75000"/>
          </a:schemeClr>
        </a:solidFill>
      </dgm:spPr>
      <dgm:t>
        <a:bodyPr/>
        <a:lstStyle/>
        <a:p>
          <a:r>
            <a:rPr lang="es-ES_tradnl" sz="1200" b="1" i="0" dirty="0"/>
            <a:t>Ejemplo</a:t>
          </a:r>
        </a:p>
        <a:p>
          <a:r>
            <a:rPr lang="es-ES_tradnl" sz="1200" b="0" i="0" dirty="0"/>
            <a:t>Uso de líneas de dirección y datos en forma separada.</a:t>
          </a:r>
        </a:p>
      </dgm:t>
    </dgm:pt>
    <dgm:pt modelId="{C0FA990B-057D-456D-B7BC-FF334E3DD95A}" type="parTrans" cxnId="{A537E67A-095F-4575-8F5E-6977A8F1B000}">
      <dgm:prSet/>
      <dgm:spPr>
        <a:ln>
          <a:solidFill>
            <a:srgbClr val="002060"/>
          </a:solidFill>
          <a:headEnd type="none" w="med" len="med"/>
          <a:tailEnd type="triangle" w="med" len="med"/>
        </a:ln>
      </dgm:spPr>
      <dgm:t>
        <a:bodyPr/>
        <a:lstStyle/>
        <a:p>
          <a:endParaRPr lang="es-ES_tradnl"/>
        </a:p>
      </dgm:t>
    </dgm:pt>
    <dgm:pt modelId="{5645C4E6-41D5-4672-9B4F-8175EBDC5A34}" type="sibTrans" cxnId="{A537E67A-095F-4575-8F5E-6977A8F1B000}">
      <dgm:prSet/>
      <dgm:spPr/>
      <dgm:t>
        <a:bodyPr/>
        <a:lstStyle/>
        <a:p>
          <a:endParaRPr lang="es-ES_tradnl"/>
        </a:p>
      </dgm:t>
    </dgm:pt>
    <dgm:pt modelId="{5869D1FC-0005-445A-8EF6-3DB24AF05F8B}">
      <dgm:prSet phldrT="[Texto]" custT="1"/>
      <dgm:spPr>
        <a:solidFill>
          <a:schemeClr val="tx2">
            <a:lumMod val="75000"/>
          </a:schemeClr>
        </a:solidFill>
      </dgm:spPr>
      <dgm:t>
        <a:bodyPr/>
        <a:lstStyle/>
        <a:p>
          <a:r>
            <a:rPr lang="es-HN" sz="1100" b="1" dirty="0"/>
            <a:t>FISICA</a:t>
          </a:r>
        </a:p>
        <a:p>
          <a:r>
            <a:rPr lang="es-HN" sz="1100" b="1" dirty="0"/>
            <a:t>Se define como línea dedicada física a aquella que está permanentemente asignada a un conjunto de componentes del computador.</a:t>
          </a:r>
          <a:endParaRPr lang="es-ES_tradnl" sz="1100" b="1" dirty="0"/>
        </a:p>
        <a:p>
          <a:endParaRPr lang="es-ES_tradnl" sz="900" b="1" dirty="0"/>
        </a:p>
      </dgm:t>
    </dgm:pt>
    <dgm:pt modelId="{A67FB5A2-CFBF-4903-9C1F-AF9AC0116791}" type="parTrans" cxnId="{446E6921-92BB-4B10-B409-B4A11C80AC01}">
      <dgm:prSet/>
      <dgm:spPr>
        <a:solidFill>
          <a:srgbClr val="002060"/>
        </a:solidFill>
        <a:ln>
          <a:solidFill>
            <a:srgbClr val="002060"/>
          </a:solidFill>
          <a:headEnd type="none" w="med" len="med"/>
          <a:tailEnd type="triangle" w="med" len="med"/>
        </a:ln>
      </dgm:spPr>
      <dgm:t>
        <a:bodyPr/>
        <a:lstStyle/>
        <a:p>
          <a:endParaRPr lang="es-ES_tradnl"/>
        </a:p>
      </dgm:t>
    </dgm:pt>
    <dgm:pt modelId="{BF265296-D9CD-46BD-96F9-20F305D395F6}" type="sibTrans" cxnId="{446E6921-92BB-4B10-B409-B4A11C80AC01}">
      <dgm:prSet/>
      <dgm:spPr/>
      <dgm:t>
        <a:bodyPr/>
        <a:lstStyle/>
        <a:p>
          <a:endParaRPr lang="es-ES_tradnl"/>
        </a:p>
      </dgm:t>
    </dgm:pt>
    <dgm:pt modelId="{3842B260-9949-490A-973C-6F68403077E4}">
      <dgm:prSet phldrT="[Texto]" custT="1"/>
      <dgm:spPr>
        <a:solidFill>
          <a:schemeClr val="tx2">
            <a:lumMod val="75000"/>
          </a:schemeClr>
        </a:solidFill>
      </dgm:spPr>
      <dgm:t>
        <a:bodyPr/>
        <a:lstStyle/>
        <a:p>
          <a:r>
            <a:rPr lang="es-ES" sz="1200" b="1" dirty="0"/>
            <a:t>Ejemplo</a:t>
          </a:r>
        </a:p>
        <a:p>
          <a:r>
            <a:rPr lang="es-ES" sz="1200" b="0" dirty="0"/>
            <a:t>Un ejemplo es el bus local, que conecta exclusivamente el microprocesador y la </a:t>
          </a:r>
          <a:r>
            <a:rPr lang="es-HN" sz="1200" b="0" dirty="0"/>
            <a:t>caché.</a:t>
          </a:r>
          <a:endParaRPr lang="es-ES_tradnl" sz="1200" b="0" dirty="0"/>
        </a:p>
      </dgm:t>
    </dgm:pt>
    <dgm:pt modelId="{DC5B3BC8-94E3-4655-A934-D2C644CA3801}" type="parTrans" cxnId="{AFE7B8E8-AD8B-4362-8A73-9E83F0C17DED}">
      <dgm:prSet/>
      <dgm:spPr>
        <a:ln>
          <a:solidFill>
            <a:srgbClr val="002060"/>
          </a:solidFill>
          <a:headEnd type="none" w="med" len="med"/>
          <a:tailEnd type="triangle" w="med" len="med"/>
        </a:ln>
      </dgm:spPr>
      <dgm:t>
        <a:bodyPr/>
        <a:lstStyle/>
        <a:p>
          <a:endParaRPr lang="es-ES_tradnl"/>
        </a:p>
      </dgm:t>
    </dgm:pt>
    <dgm:pt modelId="{4E8D09C1-8154-4CE2-A342-5FD066E3CC85}" type="sibTrans" cxnId="{AFE7B8E8-AD8B-4362-8A73-9E83F0C17DED}">
      <dgm:prSet/>
      <dgm:spPr/>
      <dgm:t>
        <a:bodyPr/>
        <a:lstStyle/>
        <a:p>
          <a:endParaRPr lang="es-ES_tradnl"/>
        </a:p>
      </dgm:t>
    </dgm:pt>
    <dgm:pt modelId="{C7D4959D-E52B-45FC-B460-947A958CFC3F}" type="pres">
      <dgm:prSet presAssocID="{4FD6AFEE-0A5B-4F1A-9E3C-56803B5F9923}" presName="mainComposite" presStyleCnt="0">
        <dgm:presLayoutVars>
          <dgm:chPref val="1"/>
          <dgm:dir/>
          <dgm:animOne val="branch"/>
          <dgm:animLvl val="lvl"/>
          <dgm:resizeHandles val="exact"/>
        </dgm:presLayoutVars>
      </dgm:prSet>
      <dgm:spPr/>
    </dgm:pt>
    <dgm:pt modelId="{42ECC076-09F4-47E0-9194-A5C0C57D1D05}" type="pres">
      <dgm:prSet presAssocID="{4FD6AFEE-0A5B-4F1A-9E3C-56803B5F9923}" presName="hierFlow" presStyleCnt="0"/>
      <dgm:spPr/>
    </dgm:pt>
    <dgm:pt modelId="{ED3ADE4A-66EA-48C5-A5F4-1461A4E2F6F2}" type="pres">
      <dgm:prSet presAssocID="{4FD6AFEE-0A5B-4F1A-9E3C-56803B5F9923}" presName="hierChild1" presStyleCnt="0">
        <dgm:presLayoutVars>
          <dgm:chPref val="1"/>
          <dgm:animOne val="branch"/>
          <dgm:animLvl val="lvl"/>
        </dgm:presLayoutVars>
      </dgm:prSet>
      <dgm:spPr/>
    </dgm:pt>
    <dgm:pt modelId="{65660206-9A71-4084-8079-ECAE534F8CB1}" type="pres">
      <dgm:prSet presAssocID="{8A6CFE60-CBB2-4653-879B-319B1917152D}" presName="Name14" presStyleCnt="0"/>
      <dgm:spPr/>
    </dgm:pt>
    <dgm:pt modelId="{8F573F43-FE90-4313-9A7E-483A291AD180}" type="pres">
      <dgm:prSet presAssocID="{8A6CFE60-CBB2-4653-879B-319B1917152D}" presName="level1Shape" presStyleLbl="node0" presStyleIdx="0" presStyleCnt="1" custScaleX="104658" custScaleY="57340">
        <dgm:presLayoutVars>
          <dgm:chPref val="3"/>
        </dgm:presLayoutVars>
      </dgm:prSet>
      <dgm:spPr/>
    </dgm:pt>
    <dgm:pt modelId="{B97505BE-4592-4B60-9845-4B546118C53C}" type="pres">
      <dgm:prSet presAssocID="{8A6CFE60-CBB2-4653-879B-319B1917152D}" presName="hierChild2" presStyleCnt="0"/>
      <dgm:spPr/>
    </dgm:pt>
    <dgm:pt modelId="{F9A97520-56EF-4883-BF97-4E20F1A738FB}" type="pres">
      <dgm:prSet presAssocID="{562E3F47-C73A-477C-B55C-0E5A5DF404FB}" presName="Name19" presStyleLbl="parChTrans1D2" presStyleIdx="0" presStyleCnt="2"/>
      <dgm:spPr/>
    </dgm:pt>
    <dgm:pt modelId="{3267FF07-C96C-40B8-BFC9-AB645ECE5B6A}" type="pres">
      <dgm:prSet presAssocID="{B8D09B28-AB3E-4CFC-B054-567BF6115140}" presName="Name21" presStyleCnt="0"/>
      <dgm:spPr/>
    </dgm:pt>
    <dgm:pt modelId="{6DD352AA-C308-4AC5-B263-0F3FF6D5BDAE}" type="pres">
      <dgm:prSet presAssocID="{B8D09B28-AB3E-4CFC-B054-567BF6115140}" presName="level2Shape" presStyleLbl="node2" presStyleIdx="0" presStyleCnt="2" custScaleX="205959" custScaleY="78605"/>
      <dgm:spPr/>
    </dgm:pt>
    <dgm:pt modelId="{61C509C7-2C4A-427A-BAF9-9AF4F7D51090}" type="pres">
      <dgm:prSet presAssocID="{B8D09B28-AB3E-4CFC-B054-567BF6115140}" presName="hierChild3" presStyleCnt="0"/>
      <dgm:spPr/>
    </dgm:pt>
    <dgm:pt modelId="{F9E73939-04F7-4B29-8E8D-E9EB27C7D166}" type="pres">
      <dgm:prSet presAssocID="{C0FA990B-057D-456D-B7BC-FF334E3DD95A}" presName="Name19" presStyleLbl="parChTrans1D3" presStyleIdx="0" presStyleCnt="2"/>
      <dgm:spPr/>
    </dgm:pt>
    <dgm:pt modelId="{1D4D59BC-E6B2-45AE-BAAD-3F2C5D1268D1}" type="pres">
      <dgm:prSet presAssocID="{1DACC984-3E12-479E-AD14-4BB5F676C2E3}" presName="Name21" presStyleCnt="0"/>
      <dgm:spPr/>
    </dgm:pt>
    <dgm:pt modelId="{1E1145FA-BCF9-40A0-A949-7F1C2A6EE8FD}" type="pres">
      <dgm:prSet presAssocID="{1DACC984-3E12-479E-AD14-4BB5F676C2E3}" presName="level2Shape" presStyleLbl="node3" presStyleIdx="0" presStyleCnt="2" custScaleX="136240" custLinFactNeighborX="-293" custLinFactNeighborY="-21501"/>
      <dgm:spPr/>
    </dgm:pt>
    <dgm:pt modelId="{E6743867-0723-4E20-87CF-080A38E5C7A1}" type="pres">
      <dgm:prSet presAssocID="{1DACC984-3E12-479E-AD14-4BB5F676C2E3}" presName="hierChild3" presStyleCnt="0"/>
      <dgm:spPr/>
    </dgm:pt>
    <dgm:pt modelId="{A8CF2888-5EEB-47A7-AD3F-2AF502E287AF}" type="pres">
      <dgm:prSet presAssocID="{A67FB5A2-CFBF-4903-9C1F-AF9AC0116791}" presName="Name19" presStyleLbl="parChTrans1D2" presStyleIdx="1" presStyleCnt="2"/>
      <dgm:spPr/>
    </dgm:pt>
    <dgm:pt modelId="{14E06C1B-E92C-45D9-95DA-072A63468E3D}" type="pres">
      <dgm:prSet presAssocID="{5869D1FC-0005-445A-8EF6-3DB24AF05F8B}" presName="Name21" presStyleCnt="0"/>
      <dgm:spPr/>
    </dgm:pt>
    <dgm:pt modelId="{F879AAAF-860C-40FD-9ABA-FECDF2B16914}" type="pres">
      <dgm:prSet presAssocID="{5869D1FC-0005-445A-8EF6-3DB24AF05F8B}" presName="level2Shape" presStyleLbl="node2" presStyleIdx="1" presStyleCnt="2" custScaleX="202878" custScaleY="81493"/>
      <dgm:spPr/>
    </dgm:pt>
    <dgm:pt modelId="{A45D9F84-4DA1-47FA-8B38-DA3862E6EED4}" type="pres">
      <dgm:prSet presAssocID="{5869D1FC-0005-445A-8EF6-3DB24AF05F8B}" presName="hierChild3" presStyleCnt="0"/>
      <dgm:spPr/>
    </dgm:pt>
    <dgm:pt modelId="{4194F28E-B1AE-445D-8916-70B8A14C4A3A}" type="pres">
      <dgm:prSet presAssocID="{DC5B3BC8-94E3-4655-A934-D2C644CA3801}" presName="Name19" presStyleLbl="parChTrans1D3" presStyleIdx="1" presStyleCnt="2"/>
      <dgm:spPr/>
    </dgm:pt>
    <dgm:pt modelId="{A90EAA51-FCB1-4697-AFDF-E454F5E0CD48}" type="pres">
      <dgm:prSet presAssocID="{3842B260-9949-490A-973C-6F68403077E4}" presName="Name21" presStyleCnt="0"/>
      <dgm:spPr/>
    </dgm:pt>
    <dgm:pt modelId="{BA606592-0820-463E-89A9-80F372F40B69}" type="pres">
      <dgm:prSet presAssocID="{3842B260-9949-490A-973C-6F68403077E4}" presName="level2Shape" presStyleLbl="node3" presStyleIdx="1" presStyleCnt="2" custScaleX="138348" custLinFactNeighborX="474" custLinFactNeighborY="-22427"/>
      <dgm:spPr/>
    </dgm:pt>
    <dgm:pt modelId="{1E0E809D-E676-4EA1-BF2C-6802A518612A}" type="pres">
      <dgm:prSet presAssocID="{3842B260-9949-490A-973C-6F68403077E4}" presName="hierChild3" presStyleCnt="0"/>
      <dgm:spPr/>
    </dgm:pt>
    <dgm:pt modelId="{39F7A76A-5873-45D9-9AC7-D0646A03C3E5}" type="pres">
      <dgm:prSet presAssocID="{4FD6AFEE-0A5B-4F1A-9E3C-56803B5F9923}" presName="bgShapesFlow" presStyleCnt="0"/>
      <dgm:spPr/>
    </dgm:pt>
  </dgm:ptLst>
  <dgm:cxnLst>
    <dgm:cxn modelId="{1A0CB81C-3CEC-4B11-8EAE-7C4C5E31AB7D}" type="presOf" srcId="{8A6CFE60-CBB2-4653-879B-319B1917152D}" destId="{8F573F43-FE90-4313-9A7E-483A291AD180}" srcOrd="0" destOrd="0" presId="urn:microsoft.com/office/officeart/2005/8/layout/hierarchy6"/>
    <dgm:cxn modelId="{446E6921-92BB-4B10-B409-B4A11C80AC01}" srcId="{8A6CFE60-CBB2-4653-879B-319B1917152D}" destId="{5869D1FC-0005-445A-8EF6-3DB24AF05F8B}" srcOrd="1" destOrd="0" parTransId="{A67FB5A2-CFBF-4903-9C1F-AF9AC0116791}" sibTransId="{BF265296-D9CD-46BD-96F9-20F305D395F6}"/>
    <dgm:cxn modelId="{C263CF2B-FBDC-4A0F-9F1E-F2FC78E13B81}" srcId="{8A6CFE60-CBB2-4653-879B-319B1917152D}" destId="{B8D09B28-AB3E-4CFC-B054-567BF6115140}" srcOrd="0" destOrd="0" parTransId="{562E3F47-C73A-477C-B55C-0E5A5DF404FB}" sibTransId="{828E53BC-1279-443E-9E65-451E53400CEB}"/>
    <dgm:cxn modelId="{DB28BA5D-6AA6-4A4C-8E46-71B6BAFC31DD}" srcId="{4FD6AFEE-0A5B-4F1A-9E3C-56803B5F9923}" destId="{8A6CFE60-CBB2-4653-879B-319B1917152D}" srcOrd="0" destOrd="0" parTransId="{94087C0A-234D-4E1B-AEAB-F0FE8F35107C}" sibTransId="{B47D1AD8-9D6E-44A8-93E9-1313EFC01B4F}"/>
    <dgm:cxn modelId="{92A5235F-E349-4DD5-B2C6-C0F18F331DDD}" type="presOf" srcId="{3842B260-9949-490A-973C-6F68403077E4}" destId="{BA606592-0820-463E-89A9-80F372F40B69}" srcOrd="0" destOrd="0" presId="urn:microsoft.com/office/officeart/2005/8/layout/hierarchy6"/>
    <dgm:cxn modelId="{6D05A041-4114-49AF-AF9F-705EB7DE4901}" type="presOf" srcId="{5869D1FC-0005-445A-8EF6-3DB24AF05F8B}" destId="{F879AAAF-860C-40FD-9ABA-FECDF2B16914}" srcOrd="0" destOrd="0" presId="urn:microsoft.com/office/officeart/2005/8/layout/hierarchy6"/>
    <dgm:cxn modelId="{12907B68-6B8C-455A-AF18-50FD030E7997}" type="presOf" srcId="{C0FA990B-057D-456D-B7BC-FF334E3DD95A}" destId="{F9E73939-04F7-4B29-8E8D-E9EB27C7D166}" srcOrd="0" destOrd="0" presId="urn:microsoft.com/office/officeart/2005/8/layout/hierarchy6"/>
    <dgm:cxn modelId="{A1F9E454-A778-4A54-BD1F-B5DD20954FFB}" type="presOf" srcId="{1DACC984-3E12-479E-AD14-4BB5F676C2E3}" destId="{1E1145FA-BCF9-40A0-A949-7F1C2A6EE8FD}" srcOrd="0" destOrd="0" presId="urn:microsoft.com/office/officeart/2005/8/layout/hierarchy6"/>
    <dgm:cxn modelId="{A537E67A-095F-4575-8F5E-6977A8F1B000}" srcId="{B8D09B28-AB3E-4CFC-B054-567BF6115140}" destId="{1DACC984-3E12-479E-AD14-4BB5F676C2E3}" srcOrd="0" destOrd="0" parTransId="{C0FA990B-057D-456D-B7BC-FF334E3DD95A}" sibTransId="{5645C4E6-41D5-4672-9B4F-8175EBDC5A34}"/>
    <dgm:cxn modelId="{4B59A581-AACF-4F69-9B89-5CD1CA287EBF}" type="presOf" srcId="{B8D09B28-AB3E-4CFC-B054-567BF6115140}" destId="{6DD352AA-C308-4AC5-B263-0F3FF6D5BDAE}" srcOrd="0" destOrd="0" presId="urn:microsoft.com/office/officeart/2005/8/layout/hierarchy6"/>
    <dgm:cxn modelId="{D74F1C8A-2E1D-4BFF-BB22-B5F15449A734}" type="presOf" srcId="{562E3F47-C73A-477C-B55C-0E5A5DF404FB}" destId="{F9A97520-56EF-4883-BF97-4E20F1A738FB}" srcOrd="0" destOrd="0" presId="urn:microsoft.com/office/officeart/2005/8/layout/hierarchy6"/>
    <dgm:cxn modelId="{52685CD0-BABE-4A87-B8C3-5AB95BCF910F}" type="presOf" srcId="{4FD6AFEE-0A5B-4F1A-9E3C-56803B5F9923}" destId="{C7D4959D-E52B-45FC-B460-947A958CFC3F}" srcOrd="0" destOrd="0" presId="urn:microsoft.com/office/officeart/2005/8/layout/hierarchy6"/>
    <dgm:cxn modelId="{4A793AD7-5B94-4F3F-9670-3C8CCE5CF3B7}" type="presOf" srcId="{A67FB5A2-CFBF-4903-9C1F-AF9AC0116791}" destId="{A8CF2888-5EEB-47A7-AD3F-2AF502E287AF}" srcOrd="0" destOrd="0" presId="urn:microsoft.com/office/officeart/2005/8/layout/hierarchy6"/>
    <dgm:cxn modelId="{AFE7B8E8-AD8B-4362-8A73-9E83F0C17DED}" srcId="{5869D1FC-0005-445A-8EF6-3DB24AF05F8B}" destId="{3842B260-9949-490A-973C-6F68403077E4}" srcOrd="0" destOrd="0" parTransId="{DC5B3BC8-94E3-4655-A934-D2C644CA3801}" sibTransId="{4E8D09C1-8154-4CE2-A342-5FD066E3CC85}"/>
    <dgm:cxn modelId="{7EAF33EB-78BC-4778-A449-8917B7C62F48}" type="presOf" srcId="{DC5B3BC8-94E3-4655-A934-D2C644CA3801}" destId="{4194F28E-B1AE-445D-8916-70B8A14C4A3A}" srcOrd="0" destOrd="0" presId="urn:microsoft.com/office/officeart/2005/8/layout/hierarchy6"/>
    <dgm:cxn modelId="{098AF3FC-7869-4B21-BE44-D1157C088B86}" type="presParOf" srcId="{C7D4959D-E52B-45FC-B460-947A958CFC3F}" destId="{42ECC076-09F4-47E0-9194-A5C0C57D1D05}" srcOrd="0" destOrd="0" presId="urn:microsoft.com/office/officeart/2005/8/layout/hierarchy6"/>
    <dgm:cxn modelId="{01CFFD7B-6B4D-4938-B80E-F5AFD951E6A1}" type="presParOf" srcId="{42ECC076-09F4-47E0-9194-A5C0C57D1D05}" destId="{ED3ADE4A-66EA-48C5-A5F4-1461A4E2F6F2}" srcOrd="0" destOrd="0" presId="urn:microsoft.com/office/officeart/2005/8/layout/hierarchy6"/>
    <dgm:cxn modelId="{831B61BB-6AD0-4A16-9EB7-5C161CB62E75}" type="presParOf" srcId="{ED3ADE4A-66EA-48C5-A5F4-1461A4E2F6F2}" destId="{65660206-9A71-4084-8079-ECAE534F8CB1}" srcOrd="0" destOrd="0" presId="urn:microsoft.com/office/officeart/2005/8/layout/hierarchy6"/>
    <dgm:cxn modelId="{D4D1A99E-0240-4CFF-99B3-35BDC7DE6042}" type="presParOf" srcId="{65660206-9A71-4084-8079-ECAE534F8CB1}" destId="{8F573F43-FE90-4313-9A7E-483A291AD180}" srcOrd="0" destOrd="0" presId="urn:microsoft.com/office/officeart/2005/8/layout/hierarchy6"/>
    <dgm:cxn modelId="{1E8D31CE-8538-48B7-AED4-53435F9A5CF6}" type="presParOf" srcId="{65660206-9A71-4084-8079-ECAE534F8CB1}" destId="{B97505BE-4592-4B60-9845-4B546118C53C}" srcOrd="1" destOrd="0" presId="urn:microsoft.com/office/officeart/2005/8/layout/hierarchy6"/>
    <dgm:cxn modelId="{D903DE57-8A27-44C4-A835-9A8134221F24}" type="presParOf" srcId="{B97505BE-4592-4B60-9845-4B546118C53C}" destId="{F9A97520-56EF-4883-BF97-4E20F1A738FB}" srcOrd="0" destOrd="0" presId="urn:microsoft.com/office/officeart/2005/8/layout/hierarchy6"/>
    <dgm:cxn modelId="{A11856DC-76E2-4CF9-906B-95A0ABC0B825}" type="presParOf" srcId="{B97505BE-4592-4B60-9845-4B546118C53C}" destId="{3267FF07-C96C-40B8-BFC9-AB645ECE5B6A}" srcOrd="1" destOrd="0" presId="urn:microsoft.com/office/officeart/2005/8/layout/hierarchy6"/>
    <dgm:cxn modelId="{19F06867-B3F2-478C-A187-58DC75BBBDA8}" type="presParOf" srcId="{3267FF07-C96C-40B8-BFC9-AB645ECE5B6A}" destId="{6DD352AA-C308-4AC5-B263-0F3FF6D5BDAE}" srcOrd="0" destOrd="0" presId="urn:microsoft.com/office/officeart/2005/8/layout/hierarchy6"/>
    <dgm:cxn modelId="{5D8205C6-FCF8-421E-B495-02CD83713CED}" type="presParOf" srcId="{3267FF07-C96C-40B8-BFC9-AB645ECE5B6A}" destId="{61C509C7-2C4A-427A-BAF9-9AF4F7D51090}" srcOrd="1" destOrd="0" presId="urn:microsoft.com/office/officeart/2005/8/layout/hierarchy6"/>
    <dgm:cxn modelId="{C3ABBE4C-B605-424B-9E61-ED83AD451447}" type="presParOf" srcId="{61C509C7-2C4A-427A-BAF9-9AF4F7D51090}" destId="{F9E73939-04F7-4B29-8E8D-E9EB27C7D166}" srcOrd="0" destOrd="0" presId="urn:microsoft.com/office/officeart/2005/8/layout/hierarchy6"/>
    <dgm:cxn modelId="{E845938A-D09F-4CC2-9109-9E48805562A7}" type="presParOf" srcId="{61C509C7-2C4A-427A-BAF9-9AF4F7D51090}" destId="{1D4D59BC-E6B2-45AE-BAAD-3F2C5D1268D1}" srcOrd="1" destOrd="0" presId="urn:microsoft.com/office/officeart/2005/8/layout/hierarchy6"/>
    <dgm:cxn modelId="{85F01F27-5E04-4B36-96B6-F6BD0B0C6E3A}" type="presParOf" srcId="{1D4D59BC-E6B2-45AE-BAAD-3F2C5D1268D1}" destId="{1E1145FA-BCF9-40A0-A949-7F1C2A6EE8FD}" srcOrd="0" destOrd="0" presId="urn:microsoft.com/office/officeart/2005/8/layout/hierarchy6"/>
    <dgm:cxn modelId="{03053509-3043-452A-A7BF-8E8A969EA323}" type="presParOf" srcId="{1D4D59BC-E6B2-45AE-BAAD-3F2C5D1268D1}" destId="{E6743867-0723-4E20-87CF-080A38E5C7A1}" srcOrd="1" destOrd="0" presId="urn:microsoft.com/office/officeart/2005/8/layout/hierarchy6"/>
    <dgm:cxn modelId="{D9B16892-037E-48D9-886E-96D24871BF67}" type="presParOf" srcId="{B97505BE-4592-4B60-9845-4B546118C53C}" destId="{A8CF2888-5EEB-47A7-AD3F-2AF502E287AF}" srcOrd="2" destOrd="0" presId="urn:microsoft.com/office/officeart/2005/8/layout/hierarchy6"/>
    <dgm:cxn modelId="{0EAAA6D6-C83C-43C7-9C2F-4F43B50C41B6}" type="presParOf" srcId="{B97505BE-4592-4B60-9845-4B546118C53C}" destId="{14E06C1B-E92C-45D9-95DA-072A63468E3D}" srcOrd="3" destOrd="0" presId="urn:microsoft.com/office/officeart/2005/8/layout/hierarchy6"/>
    <dgm:cxn modelId="{F0C9D387-CDEF-427F-B6F2-779DAC61C771}" type="presParOf" srcId="{14E06C1B-E92C-45D9-95DA-072A63468E3D}" destId="{F879AAAF-860C-40FD-9ABA-FECDF2B16914}" srcOrd="0" destOrd="0" presId="urn:microsoft.com/office/officeart/2005/8/layout/hierarchy6"/>
    <dgm:cxn modelId="{DF711936-810D-4851-82E3-2EA5078ACCB1}" type="presParOf" srcId="{14E06C1B-E92C-45D9-95DA-072A63468E3D}" destId="{A45D9F84-4DA1-47FA-8B38-DA3862E6EED4}" srcOrd="1" destOrd="0" presId="urn:microsoft.com/office/officeart/2005/8/layout/hierarchy6"/>
    <dgm:cxn modelId="{B942ED06-F194-4003-8D1A-A39882867ABD}" type="presParOf" srcId="{A45D9F84-4DA1-47FA-8B38-DA3862E6EED4}" destId="{4194F28E-B1AE-445D-8916-70B8A14C4A3A}" srcOrd="0" destOrd="0" presId="urn:microsoft.com/office/officeart/2005/8/layout/hierarchy6"/>
    <dgm:cxn modelId="{3DE8F37A-E4DA-4295-9526-C722354EA95F}" type="presParOf" srcId="{A45D9F84-4DA1-47FA-8B38-DA3862E6EED4}" destId="{A90EAA51-FCB1-4697-AFDF-E454F5E0CD48}" srcOrd="1" destOrd="0" presId="urn:microsoft.com/office/officeart/2005/8/layout/hierarchy6"/>
    <dgm:cxn modelId="{4C3E3AED-9B15-4DDA-8FE6-89966F29E711}" type="presParOf" srcId="{A90EAA51-FCB1-4697-AFDF-E454F5E0CD48}" destId="{BA606592-0820-463E-89A9-80F372F40B69}" srcOrd="0" destOrd="0" presId="urn:microsoft.com/office/officeart/2005/8/layout/hierarchy6"/>
    <dgm:cxn modelId="{10C77D52-F78A-43A7-93AF-C7E2B1AF7F66}" type="presParOf" srcId="{A90EAA51-FCB1-4697-AFDF-E454F5E0CD48}" destId="{1E0E809D-E676-4EA1-BF2C-6802A518612A}" srcOrd="1" destOrd="0" presId="urn:microsoft.com/office/officeart/2005/8/layout/hierarchy6"/>
    <dgm:cxn modelId="{466C6E9E-E243-4C56-913D-5D308AD87458}" type="presParOf" srcId="{C7D4959D-E52B-45FC-B460-947A958CFC3F}" destId="{39F7A76A-5873-45D9-9AC7-D0646A03C3E5}"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0387C806-FC05-4387-896D-4907579A2683}" type="doc">
      <dgm:prSet loTypeId="urn:microsoft.com/office/officeart/2005/8/layout/hList1" loCatId="list" qsTypeId="urn:microsoft.com/office/officeart/2005/8/quickstyle/3d1" qsCatId="3D" csTypeId="urn:microsoft.com/office/officeart/2005/8/colors/accent1_2" csCatId="accent1" phldr="1"/>
      <dgm:spPr/>
      <dgm:t>
        <a:bodyPr/>
        <a:lstStyle/>
        <a:p>
          <a:endParaRPr lang="es-MX"/>
        </a:p>
      </dgm:t>
    </dgm:pt>
    <dgm:pt modelId="{67A867F9-438E-4520-B2B3-947A689C20D7}">
      <dgm:prSet phldrT="[Texto]" custT="1"/>
      <dgm:spPr/>
      <dgm:t>
        <a:bodyPr/>
        <a:lstStyle/>
        <a:p>
          <a:r>
            <a:rPr lang="es-MX" sz="3600" b="0"/>
            <a:t>VENTAJAS</a:t>
          </a:r>
          <a:endParaRPr lang="es-MX" sz="3600" b="0" dirty="0"/>
        </a:p>
      </dgm:t>
    </dgm:pt>
    <dgm:pt modelId="{499C3F9F-8C96-4663-B0F7-754757715F3D}" type="parTrans" cxnId="{82E252AE-24EF-40F3-AC5F-076B98BA4987}">
      <dgm:prSet/>
      <dgm:spPr/>
      <dgm:t>
        <a:bodyPr/>
        <a:lstStyle/>
        <a:p>
          <a:endParaRPr lang="es-MX"/>
        </a:p>
      </dgm:t>
    </dgm:pt>
    <dgm:pt modelId="{48E5B87C-D815-4589-8926-E7A56CB72E2C}" type="sibTrans" cxnId="{82E252AE-24EF-40F3-AC5F-076B98BA4987}">
      <dgm:prSet/>
      <dgm:spPr/>
      <dgm:t>
        <a:bodyPr/>
        <a:lstStyle/>
        <a:p>
          <a:endParaRPr lang="es-MX"/>
        </a:p>
      </dgm:t>
    </dgm:pt>
    <dgm:pt modelId="{4072244E-BE0E-4BC3-B45E-DBB9DB31FC8A}">
      <dgm:prSet phldrT="[Texto]" custT="1"/>
      <dgm:spPr/>
      <dgm:t>
        <a:bodyPr/>
        <a:lstStyle/>
        <a:p>
          <a:r>
            <a:rPr lang="es-MX" sz="2400" dirty="0">
              <a:solidFill>
                <a:schemeClr val="accent1">
                  <a:lumMod val="75000"/>
                </a:schemeClr>
              </a:solidFill>
            </a:rPr>
            <a:t>Menos competencia de dispositivos para utilizar el bus.</a:t>
          </a:r>
        </a:p>
      </dgm:t>
    </dgm:pt>
    <dgm:pt modelId="{BCB1DDD4-E01A-4D67-8F34-DC38BB6C71D3}" type="parTrans" cxnId="{FBFD3FC6-7F3B-4A5B-92F9-59900B7181FE}">
      <dgm:prSet/>
      <dgm:spPr/>
      <dgm:t>
        <a:bodyPr/>
        <a:lstStyle/>
        <a:p>
          <a:endParaRPr lang="es-MX"/>
        </a:p>
      </dgm:t>
    </dgm:pt>
    <dgm:pt modelId="{4BFBD027-8EE2-4397-9A6D-E40E027BC32C}" type="sibTrans" cxnId="{FBFD3FC6-7F3B-4A5B-92F9-59900B7181FE}">
      <dgm:prSet/>
      <dgm:spPr/>
      <dgm:t>
        <a:bodyPr/>
        <a:lstStyle/>
        <a:p>
          <a:endParaRPr lang="es-MX"/>
        </a:p>
      </dgm:t>
    </dgm:pt>
    <dgm:pt modelId="{C9D664A9-1682-4F5C-A317-40632D289D1C}">
      <dgm:prSet phldrT="[Texto]" custT="1"/>
      <dgm:spPr/>
      <dgm:t>
        <a:bodyPr/>
        <a:lstStyle/>
        <a:p>
          <a:r>
            <a:rPr lang="es-MX" sz="2400" dirty="0">
              <a:solidFill>
                <a:schemeClr val="accent1">
                  <a:lumMod val="75000"/>
                </a:schemeClr>
              </a:solidFill>
            </a:rPr>
            <a:t>Aumenta la velocidad en las transferencias.</a:t>
          </a:r>
        </a:p>
      </dgm:t>
    </dgm:pt>
    <dgm:pt modelId="{7A867BE3-55A4-4183-9AA9-FBE75B36C4FC}" type="parTrans" cxnId="{0C389531-2DDD-4CA5-BFFE-20E2CA3E6561}">
      <dgm:prSet/>
      <dgm:spPr/>
      <dgm:t>
        <a:bodyPr/>
        <a:lstStyle/>
        <a:p>
          <a:endParaRPr lang="es-MX"/>
        </a:p>
      </dgm:t>
    </dgm:pt>
    <dgm:pt modelId="{84882DAF-D707-4CB2-8E16-1103A32D74E3}" type="sibTrans" cxnId="{0C389531-2DDD-4CA5-BFFE-20E2CA3E6561}">
      <dgm:prSet/>
      <dgm:spPr/>
      <dgm:t>
        <a:bodyPr/>
        <a:lstStyle/>
        <a:p>
          <a:endParaRPr lang="es-MX"/>
        </a:p>
      </dgm:t>
    </dgm:pt>
    <dgm:pt modelId="{CB5CF576-8D67-4C91-8FCD-A01338380B41}">
      <dgm:prSet phldrT="[Texto]" custT="1"/>
      <dgm:spPr/>
      <dgm:t>
        <a:bodyPr/>
        <a:lstStyle/>
        <a:p>
          <a:r>
            <a:rPr lang="es-MX" sz="3600" b="0"/>
            <a:t>DESVENTAJAS</a:t>
          </a:r>
          <a:endParaRPr lang="es-MX" sz="3600" b="0" dirty="0"/>
        </a:p>
      </dgm:t>
    </dgm:pt>
    <dgm:pt modelId="{21793196-CEC1-46F2-BB50-506D93A34F42}" type="parTrans" cxnId="{FE6B0731-144C-4ECA-82C2-578B5F41EF4F}">
      <dgm:prSet/>
      <dgm:spPr/>
      <dgm:t>
        <a:bodyPr/>
        <a:lstStyle/>
        <a:p>
          <a:endParaRPr lang="es-MX"/>
        </a:p>
      </dgm:t>
    </dgm:pt>
    <dgm:pt modelId="{C2F93AEB-A605-4849-B555-F0D68283AF65}" type="sibTrans" cxnId="{FE6B0731-144C-4ECA-82C2-578B5F41EF4F}">
      <dgm:prSet/>
      <dgm:spPr/>
      <dgm:t>
        <a:bodyPr/>
        <a:lstStyle/>
        <a:p>
          <a:endParaRPr lang="es-MX"/>
        </a:p>
      </dgm:t>
    </dgm:pt>
    <dgm:pt modelId="{51B4C4ED-E693-4F46-BC33-22FFD3DF998B}">
      <dgm:prSet phldrT="[Texto]" custT="1"/>
      <dgm:spPr/>
      <dgm:t>
        <a:bodyPr/>
        <a:lstStyle/>
        <a:p>
          <a:r>
            <a:rPr lang="es-MX" sz="2400" dirty="0">
              <a:solidFill>
                <a:schemeClr val="accent1">
                  <a:lumMod val="75000"/>
                </a:schemeClr>
              </a:solidFill>
            </a:rPr>
            <a:t>Incremento de tamaño del sistema.</a:t>
          </a:r>
        </a:p>
      </dgm:t>
    </dgm:pt>
    <dgm:pt modelId="{BF7FC556-CF2E-4552-BA03-AA1902BC2D6A}" type="parTrans" cxnId="{F275C459-8374-4CEB-AFE9-D72A0CE0414D}">
      <dgm:prSet/>
      <dgm:spPr/>
      <dgm:t>
        <a:bodyPr/>
        <a:lstStyle/>
        <a:p>
          <a:endParaRPr lang="es-MX"/>
        </a:p>
      </dgm:t>
    </dgm:pt>
    <dgm:pt modelId="{9BDAC20C-FDAC-427B-93A4-7C0772622A97}" type="sibTrans" cxnId="{F275C459-8374-4CEB-AFE9-D72A0CE0414D}">
      <dgm:prSet/>
      <dgm:spPr/>
      <dgm:t>
        <a:bodyPr/>
        <a:lstStyle/>
        <a:p>
          <a:endParaRPr lang="es-MX"/>
        </a:p>
      </dgm:t>
    </dgm:pt>
    <dgm:pt modelId="{E313325B-1908-42BB-AB80-6A0C8D540285}">
      <dgm:prSet phldrT="[Texto]" custT="1"/>
      <dgm:spPr/>
      <dgm:t>
        <a:bodyPr/>
        <a:lstStyle/>
        <a:p>
          <a:r>
            <a:rPr lang="es-MX" sz="2400" dirty="0">
              <a:solidFill>
                <a:schemeClr val="accent1">
                  <a:lumMod val="75000"/>
                </a:schemeClr>
              </a:solidFill>
            </a:rPr>
            <a:t>Incremento en el costo.</a:t>
          </a:r>
        </a:p>
      </dgm:t>
    </dgm:pt>
    <dgm:pt modelId="{8B41677E-252E-4432-8DB5-3746CBEED8DE}" type="parTrans" cxnId="{B14003ED-C021-4556-8CA4-41BB9082D127}">
      <dgm:prSet/>
      <dgm:spPr/>
      <dgm:t>
        <a:bodyPr/>
        <a:lstStyle/>
        <a:p>
          <a:endParaRPr lang="es-MX"/>
        </a:p>
      </dgm:t>
    </dgm:pt>
    <dgm:pt modelId="{CC32D4D9-6544-4A7C-AC5B-A3BB59EA4D59}" type="sibTrans" cxnId="{B14003ED-C021-4556-8CA4-41BB9082D127}">
      <dgm:prSet/>
      <dgm:spPr/>
      <dgm:t>
        <a:bodyPr/>
        <a:lstStyle/>
        <a:p>
          <a:endParaRPr lang="es-MX"/>
        </a:p>
      </dgm:t>
    </dgm:pt>
    <dgm:pt modelId="{037915BF-1841-4D21-87B3-FE23CFF4BF58}" type="pres">
      <dgm:prSet presAssocID="{0387C806-FC05-4387-896D-4907579A2683}" presName="Name0" presStyleCnt="0">
        <dgm:presLayoutVars>
          <dgm:dir/>
          <dgm:animLvl val="lvl"/>
          <dgm:resizeHandles val="exact"/>
        </dgm:presLayoutVars>
      </dgm:prSet>
      <dgm:spPr/>
    </dgm:pt>
    <dgm:pt modelId="{42BA70E9-8869-4A0F-84ED-FA34B773AE59}" type="pres">
      <dgm:prSet presAssocID="{67A867F9-438E-4520-B2B3-947A689C20D7}" presName="composite" presStyleCnt="0"/>
      <dgm:spPr/>
    </dgm:pt>
    <dgm:pt modelId="{32FA084F-34F0-4D12-AA47-83EF1C20A434}" type="pres">
      <dgm:prSet presAssocID="{67A867F9-438E-4520-B2B3-947A689C20D7}" presName="parTx" presStyleLbl="alignNode1" presStyleIdx="0" presStyleCnt="2">
        <dgm:presLayoutVars>
          <dgm:chMax val="0"/>
          <dgm:chPref val="0"/>
          <dgm:bulletEnabled val="1"/>
        </dgm:presLayoutVars>
      </dgm:prSet>
      <dgm:spPr/>
    </dgm:pt>
    <dgm:pt modelId="{EC1FDDD5-7FB0-487D-944F-35FC0C2AF15E}" type="pres">
      <dgm:prSet presAssocID="{67A867F9-438E-4520-B2B3-947A689C20D7}" presName="desTx" presStyleLbl="alignAccFollowNode1" presStyleIdx="0" presStyleCnt="2">
        <dgm:presLayoutVars>
          <dgm:bulletEnabled val="1"/>
        </dgm:presLayoutVars>
      </dgm:prSet>
      <dgm:spPr/>
    </dgm:pt>
    <dgm:pt modelId="{F55085E7-6F09-4E02-B57E-D1A25966C503}" type="pres">
      <dgm:prSet presAssocID="{48E5B87C-D815-4589-8926-E7A56CB72E2C}" presName="space" presStyleCnt="0"/>
      <dgm:spPr/>
    </dgm:pt>
    <dgm:pt modelId="{299760A1-8F3F-415B-BD65-38DE7D0F6E9C}" type="pres">
      <dgm:prSet presAssocID="{CB5CF576-8D67-4C91-8FCD-A01338380B41}" presName="composite" presStyleCnt="0"/>
      <dgm:spPr/>
    </dgm:pt>
    <dgm:pt modelId="{1C63AFF1-1B23-48D1-9BA8-3AAC03B3D454}" type="pres">
      <dgm:prSet presAssocID="{CB5CF576-8D67-4C91-8FCD-A01338380B41}" presName="parTx" presStyleLbl="alignNode1" presStyleIdx="1" presStyleCnt="2">
        <dgm:presLayoutVars>
          <dgm:chMax val="0"/>
          <dgm:chPref val="0"/>
          <dgm:bulletEnabled val="1"/>
        </dgm:presLayoutVars>
      </dgm:prSet>
      <dgm:spPr/>
    </dgm:pt>
    <dgm:pt modelId="{7F292E83-8963-49BE-A9AF-D9E9B545A4F1}" type="pres">
      <dgm:prSet presAssocID="{CB5CF576-8D67-4C91-8FCD-A01338380B41}" presName="desTx" presStyleLbl="alignAccFollowNode1" presStyleIdx="1" presStyleCnt="2">
        <dgm:presLayoutVars>
          <dgm:bulletEnabled val="1"/>
        </dgm:presLayoutVars>
      </dgm:prSet>
      <dgm:spPr/>
    </dgm:pt>
  </dgm:ptLst>
  <dgm:cxnLst>
    <dgm:cxn modelId="{FE6B0731-144C-4ECA-82C2-578B5F41EF4F}" srcId="{0387C806-FC05-4387-896D-4907579A2683}" destId="{CB5CF576-8D67-4C91-8FCD-A01338380B41}" srcOrd="1" destOrd="0" parTransId="{21793196-CEC1-46F2-BB50-506D93A34F42}" sibTransId="{C2F93AEB-A605-4849-B555-F0D68283AF65}"/>
    <dgm:cxn modelId="{0C389531-2DDD-4CA5-BFFE-20E2CA3E6561}" srcId="{67A867F9-438E-4520-B2B3-947A689C20D7}" destId="{C9D664A9-1682-4F5C-A317-40632D289D1C}" srcOrd="1" destOrd="0" parTransId="{7A867BE3-55A4-4183-9AA9-FBE75B36C4FC}" sibTransId="{84882DAF-D707-4CB2-8E16-1103A32D74E3}"/>
    <dgm:cxn modelId="{9AC5654C-12DD-4D81-AA50-D2D943034EB1}" type="presOf" srcId="{E313325B-1908-42BB-AB80-6A0C8D540285}" destId="{7F292E83-8963-49BE-A9AF-D9E9B545A4F1}" srcOrd="0" destOrd="1" presId="urn:microsoft.com/office/officeart/2005/8/layout/hList1"/>
    <dgm:cxn modelId="{35C4C86C-F6E9-475A-B701-C23CD9507926}" type="presOf" srcId="{0387C806-FC05-4387-896D-4907579A2683}" destId="{037915BF-1841-4D21-87B3-FE23CFF4BF58}" srcOrd="0" destOrd="0" presId="urn:microsoft.com/office/officeart/2005/8/layout/hList1"/>
    <dgm:cxn modelId="{9D3E926D-377C-46C0-8D2B-36A79ABABE33}" type="presOf" srcId="{51B4C4ED-E693-4F46-BC33-22FFD3DF998B}" destId="{7F292E83-8963-49BE-A9AF-D9E9B545A4F1}" srcOrd="0" destOrd="0" presId="urn:microsoft.com/office/officeart/2005/8/layout/hList1"/>
    <dgm:cxn modelId="{F275C459-8374-4CEB-AFE9-D72A0CE0414D}" srcId="{CB5CF576-8D67-4C91-8FCD-A01338380B41}" destId="{51B4C4ED-E693-4F46-BC33-22FFD3DF998B}" srcOrd="0" destOrd="0" parTransId="{BF7FC556-CF2E-4552-BA03-AA1902BC2D6A}" sibTransId="{9BDAC20C-FDAC-427B-93A4-7C0772622A97}"/>
    <dgm:cxn modelId="{82E252AE-24EF-40F3-AC5F-076B98BA4987}" srcId="{0387C806-FC05-4387-896D-4907579A2683}" destId="{67A867F9-438E-4520-B2B3-947A689C20D7}" srcOrd="0" destOrd="0" parTransId="{499C3F9F-8C96-4663-B0F7-754757715F3D}" sibTransId="{48E5B87C-D815-4589-8926-E7A56CB72E2C}"/>
    <dgm:cxn modelId="{859DD7C4-E592-427C-8C6D-CACAB7FC459D}" type="presOf" srcId="{CB5CF576-8D67-4C91-8FCD-A01338380B41}" destId="{1C63AFF1-1B23-48D1-9BA8-3AAC03B3D454}" srcOrd="0" destOrd="0" presId="urn:microsoft.com/office/officeart/2005/8/layout/hList1"/>
    <dgm:cxn modelId="{FBFD3FC6-7F3B-4A5B-92F9-59900B7181FE}" srcId="{67A867F9-438E-4520-B2B3-947A689C20D7}" destId="{4072244E-BE0E-4BC3-B45E-DBB9DB31FC8A}" srcOrd="0" destOrd="0" parTransId="{BCB1DDD4-E01A-4D67-8F34-DC38BB6C71D3}" sibTransId="{4BFBD027-8EE2-4397-9A6D-E40E027BC32C}"/>
    <dgm:cxn modelId="{461637D6-BE5A-4FA5-8067-5DE73B841B90}" type="presOf" srcId="{67A867F9-438E-4520-B2B3-947A689C20D7}" destId="{32FA084F-34F0-4D12-AA47-83EF1C20A434}" srcOrd="0" destOrd="0" presId="urn:microsoft.com/office/officeart/2005/8/layout/hList1"/>
    <dgm:cxn modelId="{B14003ED-C021-4556-8CA4-41BB9082D127}" srcId="{CB5CF576-8D67-4C91-8FCD-A01338380B41}" destId="{E313325B-1908-42BB-AB80-6A0C8D540285}" srcOrd="1" destOrd="0" parTransId="{8B41677E-252E-4432-8DB5-3746CBEED8DE}" sibTransId="{CC32D4D9-6544-4A7C-AC5B-A3BB59EA4D59}"/>
    <dgm:cxn modelId="{8A39D8F9-546D-42B2-80AB-19444696459B}" type="presOf" srcId="{C9D664A9-1682-4F5C-A317-40632D289D1C}" destId="{EC1FDDD5-7FB0-487D-944F-35FC0C2AF15E}" srcOrd="0" destOrd="1" presId="urn:microsoft.com/office/officeart/2005/8/layout/hList1"/>
    <dgm:cxn modelId="{2CB8FDFD-981B-48C9-8F92-5057EED62C0D}" type="presOf" srcId="{4072244E-BE0E-4BC3-B45E-DBB9DB31FC8A}" destId="{EC1FDDD5-7FB0-487D-944F-35FC0C2AF15E}" srcOrd="0" destOrd="0" presId="urn:microsoft.com/office/officeart/2005/8/layout/hList1"/>
    <dgm:cxn modelId="{C6069536-9B5A-4AD6-9D06-A108372AC58E}" type="presParOf" srcId="{037915BF-1841-4D21-87B3-FE23CFF4BF58}" destId="{42BA70E9-8869-4A0F-84ED-FA34B773AE59}" srcOrd="0" destOrd="0" presId="urn:microsoft.com/office/officeart/2005/8/layout/hList1"/>
    <dgm:cxn modelId="{FAA6FE4B-1B2A-43FF-8093-77D204E3DDA9}" type="presParOf" srcId="{42BA70E9-8869-4A0F-84ED-FA34B773AE59}" destId="{32FA084F-34F0-4D12-AA47-83EF1C20A434}" srcOrd="0" destOrd="0" presId="urn:microsoft.com/office/officeart/2005/8/layout/hList1"/>
    <dgm:cxn modelId="{E5B39319-E749-4219-A4FD-C433D883BEE5}" type="presParOf" srcId="{42BA70E9-8869-4A0F-84ED-FA34B773AE59}" destId="{EC1FDDD5-7FB0-487D-944F-35FC0C2AF15E}" srcOrd="1" destOrd="0" presId="urn:microsoft.com/office/officeart/2005/8/layout/hList1"/>
    <dgm:cxn modelId="{0CF4F331-D41E-40B5-A00F-F492121FBA83}" type="presParOf" srcId="{037915BF-1841-4D21-87B3-FE23CFF4BF58}" destId="{F55085E7-6F09-4E02-B57E-D1A25966C503}" srcOrd="1" destOrd="0" presId="urn:microsoft.com/office/officeart/2005/8/layout/hList1"/>
    <dgm:cxn modelId="{9AEC3A94-FDEE-41D8-93E3-AA62A9BB7682}" type="presParOf" srcId="{037915BF-1841-4D21-87B3-FE23CFF4BF58}" destId="{299760A1-8F3F-415B-BD65-38DE7D0F6E9C}" srcOrd="2" destOrd="0" presId="urn:microsoft.com/office/officeart/2005/8/layout/hList1"/>
    <dgm:cxn modelId="{5C265DE2-CB25-4C7E-9747-8E27652451DE}" type="presParOf" srcId="{299760A1-8F3F-415B-BD65-38DE7D0F6E9C}" destId="{1C63AFF1-1B23-48D1-9BA8-3AAC03B3D454}" srcOrd="0" destOrd="0" presId="urn:microsoft.com/office/officeart/2005/8/layout/hList1"/>
    <dgm:cxn modelId="{C50536CF-233B-4608-A9EA-5E2014152841}" type="presParOf" srcId="{299760A1-8F3F-415B-BD65-38DE7D0F6E9C}" destId="{7F292E83-8963-49BE-A9AF-D9E9B545A4F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CC7F53CB-0105-45E3-8E31-E1D20524F33C}" type="doc">
      <dgm:prSet loTypeId="urn:microsoft.com/office/officeart/2005/8/layout/hList1" loCatId="list" qsTypeId="urn:microsoft.com/office/officeart/2005/8/quickstyle/simple5" qsCatId="simple" csTypeId="urn:microsoft.com/office/officeart/2005/8/colors/colorful4" csCatId="colorful" phldr="1"/>
      <dgm:spPr/>
      <dgm:t>
        <a:bodyPr/>
        <a:lstStyle/>
        <a:p>
          <a:endParaRPr lang="es-MX"/>
        </a:p>
      </dgm:t>
    </dgm:pt>
    <dgm:pt modelId="{AC17EADA-9BBE-4603-860E-E8F33CAC71E3}">
      <dgm:prSet phldrT="[Texto]"/>
      <dgm:spPr>
        <a:solidFill>
          <a:srgbClr val="0070C0"/>
        </a:solidFill>
      </dgm:spPr>
      <dgm:t>
        <a:bodyPr/>
        <a:lstStyle/>
        <a:p>
          <a:r>
            <a:rPr lang="es-MX" b="1" dirty="0">
              <a:solidFill>
                <a:schemeClr val="bg1"/>
              </a:solidFill>
            </a:rPr>
            <a:t>VENTAJAS</a:t>
          </a:r>
        </a:p>
      </dgm:t>
    </dgm:pt>
    <dgm:pt modelId="{BB33294B-C1D9-4448-ACCA-83A2011333BB}" type="parTrans" cxnId="{9782CDEA-BA85-4111-AC4D-42955B3CA364}">
      <dgm:prSet/>
      <dgm:spPr/>
      <dgm:t>
        <a:bodyPr/>
        <a:lstStyle/>
        <a:p>
          <a:endParaRPr lang="es-MX" b="1">
            <a:solidFill>
              <a:srgbClr val="002060"/>
            </a:solidFill>
          </a:endParaRPr>
        </a:p>
      </dgm:t>
    </dgm:pt>
    <dgm:pt modelId="{2B84FD09-07FC-4469-A21A-B79C382D835B}" type="sibTrans" cxnId="{9782CDEA-BA85-4111-AC4D-42955B3CA364}">
      <dgm:prSet/>
      <dgm:spPr/>
      <dgm:t>
        <a:bodyPr/>
        <a:lstStyle/>
        <a:p>
          <a:endParaRPr lang="es-MX" b="1">
            <a:solidFill>
              <a:srgbClr val="002060"/>
            </a:solidFill>
          </a:endParaRPr>
        </a:p>
      </dgm:t>
    </dgm:pt>
    <dgm:pt modelId="{79C10D1E-7D79-4443-99F5-9BC05F5687C1}">
      <dgm:prSet phldrT="[Texto]"/>
      <dgm:spPr>
        <a:solidFill>
          <a:schemeClr val="accent1">
            <a:lumMod val="20000"/>
            <a:lumOff val="80000"/>
            <a:alpha val="90000"/>
          </a:schemeClr>
        </a:solidFill>
      </dgm:spPr>
      <dgm:t>
        <a:bodyPr/>
        <a:lstStyle/>
        <a:p>
          <a:r>
            <a:rPr lang="es-MX" b="0" dirty="0">
              <a:solidFill>
                <a:srgbClr val="0070C0"/>
              </a:solidFill>
            </a:rPr>
            <a:t>Requiere menor número de líneas.</a:t>
          </a:r>
        </a:p>
      </dgm:t>
    </dgm:pt>
    <dgm:pt modelId="{DFDF4586-E035-43CC-B0D6-5B88E23390A2}" type="parTrans" cxnId="{FA4A931C-7E2A-4E82-8695-B0C5241CA09A}">
      <dgm:prSet/>
      <dgm:spPr/>
      <dgm:t>
        <a:bodyPr/>
        <a:lstStyle/>
        <a:p>
          <a:endParaRPr lang="es-MX" b="1">
            <a:solidFill>
              <a:srgbClr val="002060"/>
            </a:solidFill>
          </a:endParaRPr>
        </a:p>
      </dgm:t>
    </dgm:pt>
    <dgm:pt modelId="{18F57296-489D-4FCF-AC14-77E7B11F807A}" type="sibTrans" cxnId="{FA4A931C-7E2A-4E82-8695-B0C5241CA09A}">
      <dgm:prSet/>
      <dgm:spPr/>
      <dgm:t>
        <a:bodyPr/>
        <a:lstStyle/>
        <a:p>
          <a:endParaRPr lang="es-MX" b="1">
            <a:solidFill>
              <a:srgbClr val="002060"/>
            </a:solidFill>
          </a:endParaRPr>
        </a:p>
      </dgm:t>
    </dgm:pt>
    <dgm:pt modelId="{0E86D97A-EC08-4B06-A1FD-03571A49E432}">
      <dgm:prSet phldrT="[Texto]"/>
      <dgm:spPr>
        <a:solidFill>
          <a:schemeClr val="accent1">
            <a:lumMod val="20000"/>
            <a:lumOff val="80000"/>
            <a:alpha val="90000"/>
          </a:schemeClr>
        </a:solidFill>
      </dgm:spPr>
      <dgm:t>
        <a:bodyPr/>
        <a:lstStyle/>
        <a:p>
          <a:r>
            <a:rPr lang="es-MX" b="0" dirty="0">
              <a:solidFill>
                <a:srgbClr val="0070C0"/>
              </a:solidFill>
            </a:rPr>
            <a:t>Ahorra espacio.</a:t>
          </a:r>
        </a:p>
      </dgm:t>
    </dgm:pt>
    <dgm:pt modelId="{31FAF9FD-7927-44F8-8756-04BA86A16399}" type="parTrans" cxnId="{B8E7B900-814A-4515-9C8D-A8D0DC8D05E1}">
      <dgm:prSet/>
      <dgm:spPr/>
      <dgm:t>
        <a:bodyPr/>
        <a:lstStyle/>
        <a:p>
          <a:endParaRPr lang="es-MX" b="1">
            <a:solidFill>
              <a:srgbClr val="002060"/>
            </a:solidFill>
          </a:endParaRPr>
        </a:p>
      </dgm:t>
    </dgm:pt>
    <dgm:pt modelId="{AF21DF5C-0D84-4AE4-87A4-EEB4C49E36CD}" type="sibTrans" cxnId="{B8E7B900-814A-4515-9C8D-A8D0DC8D05E1}">
      <dgm:prSet/>
      <dgm:spPr/>
      <dgm:t>
        <a:bodyPr/>
        <a:lstStyle/>
        <a:p>
          <a:endParaRPr lang="es-MX" b="1">
            <a:solidFill>
              <a:srgbClr val="002060"/>
            </a:solidFill>
          </a:endParaRPr>
        </a:p>
      </dgm:t>
    </dgm:pt>
    <dgm:pt modelId="{ED19478D-A128-4AF4-8AF4-4B34262EF95C}">
      <dgm:prSet phldrT="[Texto]"/>
      <dgm:spPr>
        <a:solidFill>
          <a:srgbClr val="0070C0"/>
        </a:solidFill>
      </dgm:spPr>
      <dgm:t>
        <a:bodyPr/>
        <a:lstStyle/>
        <a:p>
          <a:r>
            <a:rPr lang="es-MX" b="1" dirty="0">
              <a:solidFill>
                <a:schemeClr val="bg1"/>
              </a:solidFill>
            </a:rPr>
            <a:t>DESVENTAJAS</a:t>
          </a:r>
        </a:p>
      </dgm:t>
    </dgm:pt>
    <dgm:pt modelId="{EC612B7B-C3DA-4EA4-A22C-C19E844CE8B4}" type="parTrans" cxnId="{82D92CFD-49CC-4E49-B042-B6C01D87D6EC}">
      <dgm:prSet/>
      <dgm:spPr/>
      <dgm:t>
        <a:bodyPr/>
        <a:lstStyle/>
        <a:p>
          <a:endParaRPr lang="es-MX" b="1">
            <a:solidFill>
              <a:srgbClr val="002060"/>
            </a:solidFill>
          </a:endParaRPr>
        </a:p>
      </dgm:t>
    </dgm:pt>
    <dgm:pt modelId="{0F40F46B-D21F-444A-A962-2E7F67BA3340}" type="sibTrans" cxnId="{82D92CFD-49CC-4E49-B042-B6C01D87D6EC}">
      <dgm:prSet/>
      <dgm:spPr/>
      <dgm:t>
        <a:bodyPr/>
        <a:lstStyle/>
        <a:p>
          <a:endParaRPr lang="es-MX" b="1">
            <a:solidFill>
              <a:srgbClr val="002060"/>
            </a:solidFill>
          </a:endParaRPr>
        </a:p>
      </dgm:t>
    </dgm:pt>
    <dgm:pt modelId="{6430EC38-C2CD-4EB7-9BEE-0013ED45150E}">
      <dgm:prSet phldrT="[Texto]"/>
      <dgm:spPr>
        <a:solidFill>
          <a:schemeClr val="accent1">
            <a:lumMod val="20000"/>
            <a:lumOff val="80000"/>
            <a:alpha val="90000"/>
          </a:schemeClr>
        </a:solidFill>
      </dgm:spPr>
      <dgm:t>
        <a:bodyPr/>
        <a:lstStyle/>
        <a:p>
          <a:r>
            <a:rPr lang="es-MX" b="0" dirty="0">
              <a:solidFill>
                <a:srgbClr val="0070C0"/>
              </a:solidFill>
            </a:rPr>
            <a:t>Circuitería más compleja.</a:t>
          </a:r>
        </a:p>
      </dgm:t>
    </dgm:pt>
    <dgm:pt modelId="{89FC787E-4931-4466-A18A-748A070D98D5}" type="parTrans" cxnId="{8CB51990-1A80-4B94-8650-AF1A5E4D4946}">
      <dgm:prSet/>
      <dgm:spPr/>
      <dgm:t>
        <a:bodyPr/>
        <a:lstStyle/>
        <a:p>
          <a:endParaRPr lang="es-MX" b="1">
            <a:solidFill>
              <a:srgbClr val="002060"/>
            </a:solidFill>
          </a:endParaRPr>
        </a:p>
      </dgm:t>
    </dgm:pt>
    <dgm:pt modelId="{51C8272C-0634-482E-882C-D652D8192837}" type="sibTrans" cxnId="{8CB51990-1A80-4B94-8650-AF1A5E4D4946}">
      <dgm:prSet/>
      <dgm:spPr/>
      <dgm:t>
        <a:bodyPr/>
        <a:lstStyle/>
        <a:p>
          <a:endParaRPr lang="es-MX" b="1">
            <a:solidFill>
              <a:srgbClr val="002060"/>
            </a:solidFill>
          </a:endParaRPr>
        </a:p>
      </dgm:t>
    </dgm:pt>
    <dgm:pt modelId="{970893D1-2387-4F34-BF41-0F62837D7558}">
      <dgm:prSet phldrT="[Texto]"/>
      <dgm:spPr>
        <a:solidFill>
          <a:schemeClr val="accent1">
            <a:lumMod val="20000"/>
            <a:lumOff val="80000"/>
            <a:alpha val="90000"/>
          </a:schemeClr>
        </a:solidFill>
      </dgm:spPr>
      <dgm:t>
        <a:bodyPr/>
        <a:lstStyle/>
        <a:p>
          <a:r>
            <a:rPr lang="es-MX" b="0" dirty="0">
              <a:solidFill>
                <a:srgbClr val="0070C0"/>
              </a:solidFill>
            </a:rPr>
            <a:t>Menor rendimiento (funciones que comparten las mismas líneas no pueden realizarse en paralelo).</a:t>
          </a:r>
        </a:p>
      </dgm:t>
    </dgm:pt>
    <dgm:pt modelId="{D608FA09-EE6F-47DD-B4E0-BD6ED1E12F8C}" type="parTrans" cxnId="{7B258FA5-E90F-4CF6-9C33-3E6AFF4BD02F}">
      <dgm:prSet/>
      <dgm:spPr/>
      <dgm:t>
        <a:bodyPr/>
        <a:lstStyle/>
        <a:p>
          <a:endParaRPr lang="es-MX" b="1">
            <a:solidFill>
              <a:srgbClr val="002060"/>
            </a:solidFill>
          </a:endParaRPr>
        </a:p>
      </dgm:t>
    </dgm:pt>
    <dgm:pt modelId="{1C1B493A-A6DA-4FD7-B8DC-03F23CF54BB0}" type="sibTrans" cxnId="{7B258FA5-E90F-4CF6-9C33-3E6AFF4BD02F}">
      <dgm:prSet/>
      <dgm:spPr/>
      <dgm:t>
        <a:bodyPr/>
        <a:lstStyle/>
        <a:p>
          <a:endParaRPr lang="es-MX" b="1">
            <a:solidFill>
              <a:srgbClr val="002060"/>
            </a:solidFill>
          </a:endParaRPr>
        </a:p>
      </dgm:t>
    </dgm:pt>
    <dgm:pt modelId="{CD55CFF2-E2A9-4857-B10F-387C5DE49C4E}">
      <dgm:prSet phldrT="[Texto]"/>
      <dgm:spPr>
        <a:solidFill>
          <a:schemeClr val="accent1">
            <a:lumMod val="20000"/>
            <a:lumOff val="80000"/>
            <a:alpha val="90000"/>
          </a:schemeClr>
        </a:solidFill>
      </dgm:spPr>
      <dgm:t>
        <a:bodyPr/>
        <a:lstStyle/>
        <a:p>
          <a:r>
            <a:rPr lang="es-MX" b="0" dirty="0">
              <a:solidFill>
                <a:srgbClr val="0070C0"/>
              </a:solidFill>
            </a:rPr>
            <a:t>Menor costo</a:t>
          </a:r>
          <a:r>
            <a:rPr lang="es-MX" b="0" dirty="0">
              <a:solidFill>
                <a:srgbClr val="002060"/>
              </a:solidFill>
            </a:rPr>
            <a:t>.</a:t>
          </a:r>
        </a:p>
      </dgm:t>
    </dgm:pt>
    <dgm:pt modelId="{FE28A5CA-7013-4D87-BB8F-7A9DF7B485E4}" type="parTrans" cxnId="{B57F0321-68F3-47A8-8EB5-7F49DFE3495F}">
      <dgm:prSet/>
      <dgm:spPr/>
      <dgm:t>
        <a:bodyPr/>
        <a:lstStyle/>
        <a:p>
          <a:endParaRPr lang="es-MX" b="1">
            <a:solidFill>
              <a:srgbClr val="002060"/>
            </a:solidFill>
          </a:endParaRPr>
        </a:p>
      </dgm:t>
    </dgm:pt>
    <dgm:pt modelId="{9735389E-E58B-41DE-B956-86A89405F846}" type="sibTrans" cxnId="{B57F0321-68F3-47A8-8EB5-7F49DFE3495F}">
      <dgm:prSet/>
      <dgm:spPr/>
      <dgm:t>
        <a:bodyPr/>
        <a:lstStyle/>
        <a:p>
          <a:endParaRPr lang="es-MX" b="1">
            <a:solidFill>
              <a:srgbClr val="002060"/>
            </a:solidFill>
          </a:endParaRPr>
        </a:p>
      </dgm:t>
    </dgm:pt>
    <dgm:pt modelId="{739F357E-FA80-4376-9524-72447DA7F2F9}">
      <dgm:prSet phldrT="[Texto]"/>
      <dgm:spPr>
        <a:solidFill>
          <a:schemeClr val="accent1">
            <a:lumMod val="20000"/>
            <a:lumOff val="80000"/>
            <a:alpha val="90000"/>
          </a:schemeClr>
        </a:solidFill>
      </dgm:spPr>
      <dgm:t>
        <a:bodyPr/>
        <a:lstStyle/>
        <a:p>
          <a:endParaRPr lang="es-MX" b="1" dirty="0">
            <a:solidFill>
              <a:srgbClr val="002060"/>
            </a:solidFill>
          </a:endParaRPr>
        </a:p>
      </dgm:t>
    </dgm:pt>
    <dgm:pt modelId="{2EBE4792-BB1E-41E2-8289-4FCE8DD572D6}" type="parTrans" cxnId="{67467B25-1424-4945-936D-64D9C70BD7BA}">
      <dgm:prSet/>
      <dgm:spPr/>
      <dgm:t>
        <a:bodyPr/>
        <a:lstStyle/>
        <a:p>
          <a:endParaRPr lang="es-MX" b="1">
            <a:solidFill>
              <a:srgbClr val="002060"/>
            </a:solidFill>
          </a:endParaRPr>
        </a:p>
      </dgm:t>
    </dgm:pt>
    <dgm:pt modelId="{C5B4ECE1-C567-4EDB-BE12-3710E6AC324D}" type="sibTrans" cxnId="{67467B25-1424-4945-936D-64D9C70BD7BA}">
      <dgm:prSet/>
      <dgm:spPr/>
      <dgm:t>
        <a:bodyPr/>
        <a:lstStyle/>
        <a:p>
          <a:endParaRPr lang="es-MX" b="1">
            <a:solidFill>
              <a:srgbClr val="002060"/>
            </a:solidFill>
          </a:endParaRPr>
        </a:p>
      </dgm:t>
    </dgm:pt>
    <dgm:pt modelId="{37248483-8A9E-4983-8D37-30DD6C2500C5}" type="pres">
      <dgm:prSet presAssocID="{CC7F53CB-0105-45E3-8E31-E1D20524F33C}" presName="Name0" presStyleCnt="0">
        <dgm:presLayoutVars>
          <dgm:dir/>
          <dgm:animLvl val="lvl"/>
          <dgm:resizeHandles val="exact"/>
        </dgm:presLayoutVars>
      </dgm:prSet>
      <dgm:spPr/>
    </dgm:pt>
    <dgm:pt modelId="{AA7D894E-6508-449D-B6D7-9B5226045B2D}" type="pres">
      <dgm:prSet presAssocID="{AC17EADA-9BBE-4603-860E-E8F33CAC71E3}" presName="composite" presStyleCnt="0"/>
      <dgm:spPr/>
    </dgm:pt>
    <dgm:pt modelId="{AD0AB014-7CC8-4271-B860-333112E8A004}" type="pres">
      <dgm:prSet presAssocID="{AC17EADA-9BBE-4603-860E-E8F33CAC71E3}" presName="parTx" presStyleLbl="alignNode1" presStyleIdx="0" presStyleCnt="2">
        <dgm:presLayoutVars>
          <dgm:chMax val="0"/>
          <dgm:chPref val="0"/>
          <dgm:bulletEnabled val="1"/>
        </dgm:presLayoutVars>
      </dgm:prSet>
      <dgm:spPr/>
    </dgm:pt>
    <dgm:pt modelId="{A98403C4-5F43-42DC-A0A5-300D831CBAFD}" type="pres">
      <dgm:prSet presAssocID="{AC17EADA-9BBE-4603-860E-E8F33CAC71E3}" presName="desTx" presStyleLbl="alignAccFollowNode1" presStyleIdx="0" presStyleCnt="2">
        <dgm:presLayoutVars>
          <dgm:bulletEnabled val="1"/>
        </dgm:presLayoutVars>
      </dgm:prSet>
      <dgm:spPr/>
    </dgm:pt>
    <dgm:pt modelId="{D5AC18D0-8A2D-4D19-B547-9612DEAEE859}" type="pres">
      <dgm:prSet presAssocID="{2B84FD09-07FC-4469-A21A-B79C382D835B}" presName="space" presStyleCnt="0"/>
      <dgm:spPr/>
    </dgm:pt>
    <dgm:pt modelId="{1A6BDD2B-501B-43D2-944C-26D2716E1758}" type="pres">
      <dgm:prSet presAssocID="{ED19478D-A128-4AF4-8AF4-4B34262EF95C}" presName="composite" presStyleCnt="0"/>
      <dgm:spPr/>
    </dgm:pt>
    <dgm:pt modelId="{79B430E2-6990-41CA-B73B-834C768885E8}" type="pres">
      <dgm:prSet presAssocID="{ED19478D-A128-4AF4-8AF4-4B34262EF95C}" presName="parTx" presStyleLbl="alignNode1" presStyleIdx="1" presStyleCnt="2">
        <dgm:presLayoutVars>
          <dgm:chMax val="0"/>
          <dgm:chPref val="0"/>
          <dgm:bulletEnabled val="1"/>
        </dgm:presLayoutVars>
      </dgm:prSet>
      <dgm:spPr/>
    </dgm:pt>
    <dgm:pt modelId="{EE864023-91B3-4791-A138-FA6423F7D91F}" type="pres">
      <dgm:prSet presAssocID="{ED19478D-A128-4AF4-8AF4-4B34262EF95C}" presName="desTx" presStyleLbl="alignAccFollowNode1" presStyleIdx="1" presStyleCnt="2">
        <dgm:presLayoutVars>
          <dgm:bulletEnabled val="1"/>
        </dgm:presLayoutVars>
      </dgm:prSet>
      <dgm:spPr/>
    </dgm:pt>
  </dgm:ptLst>
  <dgm:cxnLst>
    <dgm:cxn modelId="{B8E7B900-814A-4515-9C8D-A8D0DC8D05E1}" srcId="{AC17EADA-9BBE-4603-860E-E8F33CAC71E3}" destId="{0E86D97A-EC08-4B06-A1FD-03571A49E432}" srcOrd="1" destOrd="0" parTransId="{31FAF9FD-7927-44F8-8756-04BA86A16399}" sibTransId="{AF21DF5C-0D84-4AE4-87A4-EEB4C49E36CD}"/>
    <dgm:cxn modelId="{3AC6690C-DD73-479E-8710-D1DF76D88459}" type="presOf" srcId="{CC7F53CB-0105-45E3-8E31-E1D20524F33C}" destId="{37248483-8A9E-4983-8D37-30DD6C2500C5}" srcOrd="0" destOrd="0" presId="urn:microsoft.com/office/officeart/2005/8/layout/hList1"/>
    <dgm:cxn modelId="{FA4A931C-7E2A-4E82-8695-B0C5241CA09A}" srcId="{AC17EADA-9BBE-4603-860E-E8F33CAC71E3}" destId="{79C10D1E-7D79-4443-99F5-9BC05F5687C1}" srcOrd="0" destOrd="0" parTransId="{DFDF4586-E035-43CC-B0D6-5B88E23390A2}" sibTransId="{18F57296-489D-4FCF-AC14-77E7B11F807A}"/>
    <dgm:cxn modelId="{B57F0321-68F3-47A8-8EB5-7F49DFE3495F}" srcId="{AC17EADA-9BBE-4603-860E-E8F33CAC71E3}" destId="{CD55CFF2-E2A9-4857-B10F-387C5DE49C4E}" srcOrd="2" destOrd="0" parTransId="{FE28A5CA-7013-4D87-BB8F-7A9DF7B485E4}" sibTransId="{9735389E-E58B-41DE-B956-86A89405F846}"/>
    <dgm:cxn modelId="{67467B25-1424-4945-936D-64D9C70BD7BA}" srcId="{ED19478D-A128-4AF4-8AF4-4B34262EF95C}" destId="{739F357E-FA80-4376-9524-72447DA7F2F9}" srcOrd="2" destOrd="0" parTransId="{2EBE4792-BB1E-41E2-8289-4FCE8DD572D6}" sibTransId="{C5B4ECE1-C567-4EDB-BE12-3710E6AC324D}"/>
    <dgm:cxn modelId="{A3C21A3B-1467-473E-AF95-276BD488F99D}" type="presOf" srcId="{79C10D1E-7D79-4443-99F5-9BC05F5687C1}" destId="{A98403C4-5F43-42DC-A0A5-300D831CBAFD}" srcOrd="0" destOrd="0" presId="urn:microsoft.com/office/officeart/2005/8/layout/hList1"/>
    <dgm:cxn modelId="{D3FA8071-618B-47AE-92FB-324763B633EB}" type="presOf" srcId="{0E86D97A-EC08-4B06-A1FD-03571A49E432}" destId="{A98403C4-5F43-42DC-A0A5-300D831CBAFD}" srcOrd="0" destOrd="1" presId="urn:microsoft.com/office/officeart/2005/8/layout/hList1"/>
    <dgm:cxn modelId="{9DC7D780-9D08-4A21-813E-C29433CC16EB}" type="presOf" srcId="{CD55CFF2-E2A9-4857-B10F-387C5DE49C4E}" destId="{A98403C4-5F43-42DC-A0A5-300D831CBAFD}" srcOrd="0" destOrd="2" presId="urn:microsoft.com/office/officeart/2005/8/layout/hList1"/>
    <dgm:cxn modelId="{8CB51990-1A80-4B94-8650-AF1A5E4D4946}" srcId="{ED19478D-A128-4AF4-8AF4-4B34262EF95C}" destId="{6430EC38-C2CD-4EB7-9BEE-0013ED45150E}" srcOrd="0" destOrd="0" parTransId="{89FC787E-4931-4466-A18A-748A070D98D5}" sibTransId="{51C8272C-0634-482E-882C-D652D8192837}"/>
    <dgm:cxn modelId="{6266E09E-70DF-4046-B662-498207877860}" type="presOf" srcId="{AC17EADA-9BBE-4603-860E-E8F33CAC71E3}" destId="{AD0AB014-7CC8-4271-B860-333112E8A004}" srcOrd="0" destOrd="0" presId="urn:microsoft.com/office/officeart/2005/8/layout/hList1"/>
    <dgm:cxn modelId="{7B258FA5-E90F-4CF6-9C33-3E6AFF4BD02F}" srcId="{ED19478D-A128-4AF4-8AF4-4B34262EF95C}" destId="{970893D1-2387-4F34-BF41-0F62837D7558}" srcOrd="1" destOrd="0" parTransId="{D608FA09-EE6F-47DD-B4E0-BD6ED1E12F8C}" sibTransId="{1C1B493A-A6DA-4FD7-B8DC-03F23CF54BB0}"/>
    <dgm:cxn modelId="{9AF664CA-4FE4-4038-91BF-FD10E172E2C7}" type="presOf" srcId="{6430EC38-C2CD-4EB7-9BEE-0013ED45150E}" destId="{EE864023-91B3-4791-A138-FA6423F7D91F}" srcOrd="0" destOrd="0" presId="urn:microsoft.com/office/officeart/2005/8/layout/hList1"/>
    <dgm:cxn modelId="{AD9A80D8-5A41-42F9-8B75-D748BD35BA6B}" type="presOf" srcId="{ED19478D-A128-4AF4-8AF4-4B34262EF95C}" destId="{79B430E2-6990-41CA-B73B-834C768885E8}" srcOrd="0" destOrd="0" presId="urn:microsoft.com/office/officeart/2005/8/layout/hList1"/>
    <dgm:cxn modelId="{F6C086E0-3867-4AE2-AA92-7FB57ABF8860}" type="presOf" srcId="{970893D1-2387-4F34-BF41-0F62837D7558}" destId="{EE864023-91B3-4791-A138-FA6423F7D91F}" srcOrd="0" destOrd="1" presId="urn:microsoft.com/office/officeart/2005/8/layout/hList1"/>
    <dgm:cxn modelId="{9782CDEA-BA85-4111-AC4D-42955B3CA364}" srcId="{CC7F53CB-0105-45E3-8E31-E1D20524F33C}" destId="{AC17EADA-9BBE-4603-860E-E8F33CAC71E3}" srcOrd="0" destOrd="0" parTransId="{BB33294B-C1D9-4448-ACCA-83A2011333BB}" sibTransId="{2B84FD09-07FC-4469-A21A-B79C382D835B}"/>
    <dgm:cxn modelId="{82D92CFD-49CC-4E49-B042-B6C01D87D6EC}" srcId="{CC7F53CB-0105-45E3-8E31-E1D20524F33C}" destId="{ED19478D-A128-4AF4-8AF4-4B34262EF95C}" srcOrd="1" destOrd="0" parTransId="{EC612B7B-C3DA-4EA4-A22C-C19E844CE8B4}" sibTransId="{0F40F46B-D21F-444A-A962-2E7F67BA3340}"/>
    <dgm:cxn modelId="{B177E3FD-7783-4854-B416-0D116CB46E3F}" type="presOf" srcId="{739F357E-FA80-4376-9524-72447DA7F2F9}" destId="{EE864023-91B3-4791-A138-FA6423F7D91F}" srcOrd="0" destOrd="2" presId="urn:microsoft.com/office/officeart/2005/8/layout/hList1"/>
    <dgm:cxn modelId="{559BAB1A-029F-4C24-B495-7DAFC563029F}" type="presParOf" srcId="{37248483-8A9E-4983-8D37-30DD6C2500C5}" destId="{AA7D894E-6508-449D-B6D7-9B5226045B2D}" srcOrd="0" destOrd="0" presId="urn:microsoft.com/office/officeart/2005/8/layout/hList1"/>
    <dgm:cxn modelId="{7DE8E3A8-CA04-4F41-B276-2F677556A04F}" type="presParOf" srcId="{AA7D894E-6508-449D-B6D7-9B5226045B2D}" destId="{AD0AB014-7CC8-4271-B860-333112E8A004}" srcOrd="0" destOrd="0" presId="urn:microsoft.com/office/officeart/2005/8/layout/hList1"/>
    <dgm:cxn modelId="{6241B9F3-27FB-4F45-AC32-1528F2A0FE8D}" type="presParOf" srcId="{AA7D894E-6508-449D-B6D7-9B5226045B2D}" destId="{A98403C4-5F43-42DC-A0A5-300D831CBAFD}" srcOrd="1" destOrd="0" presId="urn:microsoft.com/office/officeart/2005/8/layout/hList1"/>
    <dgm:cxn modelId="{6F16793E-0512-4D42-9DEE-43DDAF6A6E1C}" type="presParOf" srcId="{37248483-8A9E-4983-8D37-30DD6C2500C5}" destId="{D5AC18D0-8A2D-4D19-B547-9612DEAEE859}" srcOrd="1" destOrd="0" presId="urn:microsoft.com/office/officeart/2005/8/layout/hList1"/>
    <dgm:cxn modelId="{9C92AA50-93D5-41A7-809A-E282E0D68139}" type="presParOf" srcId="{37248483-8A9E-4983-8D37-30DD6C2500C5}" destId="{1A6BDD2B-501B-43D2-944C-26D2716E1758}" srcOrd="2" destOrd="0" presId="urn:microsoft.com/office/officeart/2005/8/layout/hList1"/>
    <dgm:cxn modelId="{D8D893C0-2FD9-407C-B1BC-60C7E8DCF51B}" type="presParOf" srcId="{1A6BDD2B-501B-43D2-944C-26D2716E1758}" destId="{79B430E2-6990-41CA-B73B-834C768885E8}" srcOrd="0" destOrd="0" presId="urn:microsoft.com/office/officeart/2005/8/layout/hList1"/>
    <dgm:cxn modelId="{C8E0AF14-A7E4-49A8-8501-C6D873EA3F1F}" type="presParOf" srcId="{1A6BDD2B-501B-43D2-944C-26D2716E1758}" destId="{EE864023-91B3-4791-A138-FA6423F7D91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0"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48718E46-15E5-4D72-A756-3606DDA179FA}">
      <dgm:prSet phldrT="[Texto]" custT="1"/>
      <dgm:spPr>
        <a:solidFill>
          <a:srgbClr val="0070C0"/>
        </a:solidFill>
      </dgm:spPr>
      <dgm:t>
        <a:bodyPr/>
        <a:lstStyle/>
        <a:p>
          <a:r>
            <a:rPr lang="es-ES" sz="2400" b="1" dirty="0">
              <a:solidFill>
                <a:schemeClr val="bg1"/>
              </a:solidFill>
            </a:rPr>
            <a:t>Aumentar el Ancho de Banda</a:t>
          </a:r>
          <a:r>
            <a:rPr lang="es-ES" sz="2400" dirty="0">
              <a:solidFill>
                <a:schemeClr val="bg1"/>
              </a:solidFill>
            </a:rPr>
            <a:t>: Si se multiplexan las líneas de dirección, se pueden utilizar estas líneas para transferir datos simultáneamente.</a:t>
          </a:r>
          <a:endParaRPr lang="es-MX" sz="2400" dirty="0">
            <a:solidFill>
              <a:schemeClr val="bg1"/>
            </a:solidFill>
          </a:endParaRPr>
        </a:p>
      </dgm:t>
    </dgm:pt>
    <dgm:pt modelId="{5E6FFEDB-F96C-49DE-8F83-4C4E169BF20D}" type="parTrans" cxnId="{1DC3FF54-BD6F-4FDC-8EEC-22522A191155}">
      <dgm:prSet/>
      <dgm:spPr/>
      <dgm:t>
        <a:bodyPr/>
        <a:lstStyle/>
        <a:p>
          <a:endParaRPr lang="es-HN"/>
        </a:p>
      </dgm:t>
    </dgm:pt>
    <dgm:pt modelId="{FFDAC038-C05D-43AE-B705-F0273A555843}" type="sibTrans" cxnId="{1DC3FF54-BD6F-4FDC-8EEC-22522A191155}">
      <dgm:prSet/>
      <dgm:spPr/>
      <dgm:t>
        <a:bodyPr/>
        <a:lstStyle/>
        <a:p>
          <a:endParaRPr lang="es-HN"/>
        </a:p>
      </dgm:t>
    </dgm:pt>
    <dgm:pt modelId="{91D322EA-F4E4-4B0F-85BC-4A1AFB046EF2}">
      <dgm:prSet phldrT="[Texto]" custT="1"/>
      <dgm:spPr>
        <a:solidFill>
          <a:srgbClr val="0070C0"/>
        </a:solidFill>
      </dgm:spPr>
      <dgm:t>
        <a:bodyPr/>
        <a:lstStyle/>
        <a:p>
          <a:r>
            <a:rPr lang="es-ES" sz="2400" b="1" dirty="0">
              <a:solidFill>
                <a:schemeClr val="bg1"/>
              </a:solidFill>
            </a:rPr>
            <a:t>Aumentar el Espacio de Direccionamiento</a:t>
          </a:r>
          <a:r>
            <a:rPr lang="es-ES" sz="2400" dirty="0">
              <a:solidFill>
                <a:schemeClr val="bg1"/>
              </a:solidFill>
            </a:rPr>
            <a:t>: Si se multiplexan las líneas de datos, se pueden utilizar estas líneas para aumentar el número de bits para </a:t>
          </a:r>
          <a:r>
            <a:rPr lang="es-HN" sz="2400" dirty="0">
              <a:solidFill>
                <a:schemeClr val="bg1"/>
              </a:solidFill>
            </a:rPr>
            <a:t>las direcciones.</a:t>
          </a:r>
          <a:endParaRPr lang="es-MX" sz="2400" dirty="0">
            <a:solidFill>
              <a:schemeClr val="bg1"/>
            </a:solidFill>
          </a:endParaRPr>
        </a:p>
      </dgm:t>
    </dgm:pt>
    <dgm:pt modelId="{E61D5C33-CC7F-488C-9700-99A1905191FA}" type="parTrans" cxnId="{98CCD958-1FF8-44CF-96C6-C4ABE36ACECB}">
      <dgm:prSet/>
      <dgm:spPr/>
      <dgm:t>
        <a:bodyPr/>
        <a:lstStyle/>
        <a:p>
          <a:endParaRPr lang="es-HN"/>
        </a:p>
      </dgm:t>
    </dgm:pt>
    <dgm:pt modelId="{BE135AD6-F2B2-48AE-9C29-7334E1734E31}" type="sibTrans" cxnId="{98CCD958-1FF8-44CF-96C6-C4ABE36ACECB}">
      <dgm:prSet/>
      <dgm:spPr/>
      <dgm:t>
        <a:bodyPr/>
        <a:lstStyle/>
        <a:p>
          <a:endParaRPr lang="es-HN"/>
        </a:p>
      </dgm:t>
    </dgm:pt>
    <dgm:pt modelId="{D4738EFA-CFE4-4623-883C-7DF7E9D202B8}">
      <dgm:prSet phldrT="[Texto]" custT="1"/>
      <dgm:spPr>
        <a:solidFill>
          <a:srgbClr val="0070C0"/>
        </a:solidFill>
      </dgm:spPr>
      <dgm:t>
        <a:bodyPr/>
        <a:lstStyle/>
        <a:p>
          <a:endParaRPr lang="es-MX" sz="2400" dirty="0">
            <a:solidFill>
              <a:schemeClr val="bg1"/>
            </a:solidFill>
          </a:endParaRPr>
        </a:p>
      </dgm:t>
    </dgm:pt>
    <dgm:pt modelId="{07FED49B-5FE2-45CD-9273-6BA720AA8716}" type="parTrans" cxnId="{85303A96-FA77-4A75-9B5C-392175EBA41F}">
      <dgm:prSet/>
      <dgm:spPr/>
      <dgm:t>
        <a:bodyPr/>
        <a:lstStyle/>
        <a:p>
          <a:endParaRPr lang="es-HN"/>
        </a:p>
      </dgm:t>
    </dgm:pt>
    <dgm:pt modelId="{92FBD885-9EB4-4041-A5CC-F3CD7E3E82EA}" type="sibTrans" cxnId="{85303A96-FA77-4A75-9B5C-392175EBA41F}">
      <dgm:prSet/>
      <dgm:spPr/>
      <dgm:t>
        <a:bodyPr/>
        <a:lstStyle/>
        <a:p>
          <a:endParaRPr lang="es-HN"/>
        </a:p>
      </dgm:t>
    </dgm:pt>
    <dgm:pt modelId="{504D1D1E-FB50-4368-9C19-5453EE1A1A9C}">
      <dgm:prSet phldrT="[Texto]" custT="1"/>
      <dgm:spPr>
        <a:solidFill>
          <a:srgbClr val="0070C0"/>
        </a:solidFill>
      </dgm:spPr>
      <dgm:t>
        <a:bodyPr/>
        <a:lstStyle/>
        <a:p>
          <a:endParaRPr lang="es-MX" sz="2400" dirty="0">
            <a:solidFill>
              <a:schemeClr val="bg1"/>
            </a:solidFill>
          </a:endParaRPr>
        </a:p>
      </dgm:t>
    </dgm:pt>
    <dgm:pt modelId="{8C0A7D30-56B8-46DC-867D-C0CD375316AB}" type="parTrans" cxnId="{FC05B745-666C-4049-96F8-D43F6B1467B8}">
      <dgm:prSet/>
      <dgm:spPr/>
      <dgm:t>
        <a:bodyPr/>
        <a:lstStyle/>
        <a:p>
          <a:endParaRPr lang="es-HN"/>
        </a:p>
      </dgm:t>
    </dgm:pt>
    <dgm:pt modelId="{42E843AB-B3DD-4DA7-9F20-ADB0F0D302F2}" type="sibTrans" cxnId="{FC05B745-666C-4049-96F8-D43F6B1467B8}">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FC05B745-666C-4049-96F8-D43F6B1467B8}" srcId="{4FAA7327-8500-4697-8B47-B60AA2195093}" destId="{504D1D1E-FB50-4368-9C19-5453EE1A1A9C}" srcOrd="3" destOrd="0" parTransId="{8C0A7D30-56B8-46DC-867D-C0CD375316AB}" sibTransId="{42E843AB-B3DD-4DA7-9F20-ADB0F0D302F2}"/>
    <dgm:cxn modelId="{E2AFE66E-9BF1-4E4A-9899-448C59BAEEB9}" srcId="{18A30019-27B0-4F44-A7F2-DD071D47A839}" destId="{4FAA7327-8500-4697-8B47-B60AA2195093}" srcOrd="0" destOrd="0" parTransId="{5ECE7307-7D6D-45A0-97DC-08BC046C7C0C}" sibTransId="{F471BB55-8BA3-4955-BF78-EAE0BE57EF5F}"/>
    <dgm:cxn modelId="{1DC3FF54-BD6F-4FDC-8EEC-22522A191155}" srcId="{4FAA7327-8500-4697-8B47-B60AA2195093}" destId="{48718E46-15E5-4D72-A756-3606DDA179FA}" srcOrd="0" destOrd="0" parTransId="{5E6FFEDB-F96C-49DE-8F83-4C4E169BF20D}" sibTransId="{FFDAC038-C05D-43AE-B705-F0273A555843}"/>
    <dgm:cxn modelId="{98CCD958-1FF8-44CF-96C6-C4ABE36ACECB}" srcId="{4FAA7327-8500-4697-8B47-B60AA2195093}" destId="{91D322EA-F4E4-4B0F-85BC-4A1AFB046EF2}" srcOrd="2" destOrd="0" parTransId="{E61D5C33-CC7F-488C-9700-99A1905191FA}" sibTransId="{BE135AD6-F2B2-48AE-9C29-7334E1734E31}"/>
    <dgm:cxn modelId="{01D62E7E-BE9E-4599-B7FA-53C3547B0339}" type="presOf" srcId="{48718E46-15E5-4D72-A756-3606DDA179FA}" destId="{160781C2-79C9-413C-83DC-EB118F34E7A5}" srcOrd="0" destOrd="0" presId="urn:microsoft.com/office/officeart/2005/8/layout/hList2#20"/>
    <dgm:cxn modelId="{85303A96-FA77-4A75-9B5C-392175EBA41F}" srcId="{4FAA7327-8500-4697-8B47-B60AA2195093}" destId="{D4738EFA-CFE4-4623-883C-7DF7E9D202B8}" srcOrd="1" destOrd="0" parTransId="{07FED49B-5FE2-45CD-9273-6BA720AA8716}" sibTransId="{92FBD885-9EB4-4041-A5CC-F3CD7E3E82EA}"/>
    <dgm:cxn modelId="{4B878596-15F3-4F13-8A61-8E0FC4EF5F2B}" type="presOf" srcId="{18A30019-27B0-4F44-A7F2-DD071D47A839}" destId="{7C844F7D-B16B-4582-8EDC-F317EEEB5CB7}" srcOrd="0" destOrd="0" presId="urn:microsoft.com/office/officeart/2005/8/layout/hList2#20"/>
    <dgm:cxn modelId="{B49D2898-FA31-4056-AED3-C95E9FD0E9BC}" type="presOf" srcId="{4FAA7327-8500-4697-8B47-B60AA2195093}" destId="{5A2CD370-C623-401E-A8DA-9F373253C9BA}" srcOrd="0" destOrd="0" presId="urn:microsoft.com/office/officeart/2005/8/layout/hList2#20"/>
    <dgm:cxn modelId="{6EB4EAE4-FFDF-469B-B52E-103373736ED6}" type="presOf" srcId="{504D1D1E-FB50-4368-9C19-5453EE1A1A9C}" destId="{160781C2-79C9-413C-83DC-EB118F34E7A5}" srcOrd="0" destOrd="3" presId="urn:microsoft.com/office/officeart/2005/8/layout/hList2#20"/>
    <dgm:cxn modelId="{E4DA19F4-2EA0-40EA-94DB-8AF6E8E98E92}" type="presOf" srcId="{91D322EA-F4E4-4B0F-85BC-4A1AFB046EF2}" destId="{160781C2-79C9-413C-83DC-EB118F34E7A5}" srcOrd="0" destOrd="2" presId="urn:microsoft.com/office/officeart/2005/8/layout/hList2#20"/>
    <dgm:cxn modelId="{4EFF94FB-4489-4B6D-A465-537C60BD0275}" type="presOf" srcId="{D4738EFA-CFE4-4623-883C-7DF7E9D202B8}" destId="{160781C2-79C9-413C-83DC-EB118F34E7A5}" srcOrd="0" destOrd="1" presId="urn:microsoft.com/office/officeart/2005/8/layout/hList2#20"/>
    <dgm:cxn modelId="{DBB20DEF-BE17-4CAD-A8A7-B15D7E3C0AF3}" type="presParOf" srcId="{7C844F7D-B16B-4582-8EDC-F317EEEB5CB7}" destId="{6012B89D-033E-41A5-9391-0CC724BCA5A2}" srcOrd="0" destOrd="0" presId="urn:microsoft.com/office/officeart/2005/8/layout/hList2#20"/>
    <dgm:cxn modelId="{FE541DED-415C-4280-B535-72DC7C6807F5}" type="presParOf" srcId="{6012B89D-033E-41A5-9391-0CC724BCA5A2}" destId="{6F344501-00AD-4089-92F8-0E349FA70C05}" srcOrd="0" destOrd="0" presId="urn:microsoft.com/office/officeart/2005/8/layout/hList2#20"/>
    <dgm:cxn modelId="{6262449D-8728-4517-B3ED-78369B790912}" type="presParOf" srcId="{6012B89D-033E-41A5-9391-0CC724BCA5A2}" destId="{160781C2-79C9-413C-83DC-EB118F34E7A5}" srcOrd="1" destOrd="0" presId="urn:microsoft.com/office/officeart/2005/8/layout/hList2#20"/>
    <dgm:cxn modelId="{F8921D90-B779-475E-8C4D-09DE9F32F4CE}" type="presParOf" srcId="{6012B89D-033E-41A5-9391-0CC724BCA5A2}" destId="{5A2CD370-C623-401E-A8DA-9F373253C9BA}" srcOrd="2" destOrd="0" presId="urn:microsoft.com/office/officeart/2005/8/layout/hList2#2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6F356C2C-4097-4C72-966C-F78309A02FE2}" type="doc">
      <dgm:prSet loTypeId="urn:microsoft.com/office/officeart/2005/8/layout/hierarchy6" loCatId="hierarchy" qsTypeId="urn:microsoft.com/office/officeart/2005/8/quickstyle/3d1" qsCatId="3D" csTypeId="urn:microsoft.com/office/officeart/2005/8/colors/accent1_2" csCatId="accent1" phldr="1"/>
      <dgm:spPr/>
      <dgm:t>
        <a:bodyPr/>
        <a:lstStyle/>
        <a:p>
          <a:endParaRPr lang="es-ES_tradnl"/>
        </a:p>
      </dgm:t>
    </dgm:pt>
    <dgm:pt modelId="{9902EE61-AC77-4C3D-8F92-AB6FA437F7CF}">
      <dgm:prSet phldrT="[Texto]" custT="1"/>
      <dgm:spPr>
        <a:solidFill>
          <a:schemeClr val="tx2">
            <a:lumMod val="75000"/>
          </a:schemeClr>
        </a:solidFill>
      </dgm:spPr>
      <dgm:t>
        <a:bodyPr/>
        <a:lstStyle/>
        <a:p>
          <a:r>
            <a:rPr lang="es-ES_tradnl" sz="1800" b="1" dirty="0"/>
            <a:t>DISPOSITIVOS CONECTADOS AL BUS</a:t>
          </a:r>
        </a:p>
      </dgm:t>
    </dgm:pt>
    <dgm:pt modelId="{79E32996-500F-454E-B0A8-63088F5960B8}" type="parTrans" cxnId="{B4445FFC-627A-44EE-B15D-84DBFC4FA6F1}">
      <dgm:prSet/>
      <dgm:spPr/>
      <dgm:t>
        <a:bodyPr/>
        <a:lstStyle/>
        <a:p>
          <a:endParaRPr lang="es-ES_tradnl"/>
        </a:p>
      </dgm:t>
    </dgm:pt>
    <dgm:pt modelId="{E66AD7E6-DBD4-41D3-A48A-1A213D15E640}" type="sibTrans" cxnId="{B4445FFC-627A-44EE-B15D-84DBFC4FA6F1}">
      <dgm:prSet/>
      <dgm:spPr/>
      <dgm:t>
        <a:bodyPr/>
        <a:lstStyle/>
        <a:p>
          <a:endParaRPr lang="es-ES_tradnl"/>
        </a:p>
      </dgm:t>
    </dgm:pt>
    <dgm:pt modelId="{D1076DE5-2686-4413-933F-603BD214D684}">
      <dgm:prSet phldrT="[Texto]" custT="1"/>
      <dgm:spPr>
        <a:solidFill>
          <a:schemeClr val="tx2">
            <a:lumMod val="75000"/>
          </a:schemeClr>
        </a:solidFill>
      </dgm:spPr>
      <dgm:t>
        <a:bodyPr/>
        <a:lstStyle/>
        <a:p>
          <a:r>
            <a:rPr lang="es-ES_tradnl" sz="1800" b="1" dirty="0"/>
            <a:t>ACTIVOS</a:t>
          </a:r>
        </a:p>
      </dgm:t>
    </dgm:pt>
    <dgm:pt modelId="{8FCF2EE8-F143-47C2-8472-964CFE1DEFC3}" type="parTrans" cxnId="{9B190F72-2781-45EA-878A-AF07026A97C1}">
      <dgm:prSet/>
      <dgm:spPr>
        <a:ln w="57150">
          <a:solidFill>
            <a:schemeClr val="accent1">
              <a:lumMod val="50000"/>
            </a:schemeClr>
          </a:solidFill>
          <a:headEnd type="none" w="med" len="med"/>
          <a:tailEnd type="triangle" w="med" len="med"/>
        </a:ln>
      </dgm:spPr>
      <dgm:t>
        <a:bodyPr/>
        <a:lstStyle/>
        <a:p>
          <a:endParaRPr lang="es-ES_tradnl"/>
        </a:p>
      </dgm:t>
    </dgm:pt>
    <dgm:pt modelId="{F90CEFF7-8938-444C-A043-E1D476383C6D}" type="sibTrans" cxnId="{9B190F72-2781-45EA-878A-AF07026A97C1}">
      <dgm:prSet/>
      <dgm:spPr/>
      <dgm:t>
        <a:bodyPr/>
        <a:lstStyle/>
        <a:p>
          <a:endParaRPr lang="es-ES_tradnl"/>
        </a:p>
      </dgm:t>
    </dgm:pt>
    <dgm:pt modelId="{94F0BA86-F87B-48B5-BD4D-5F3E12ACD2E3}">
      <dgm:prSet phldrT="[Texto]" custT="1"/>
      <dgm:spPr>
        <a:solidFill>
          <a:schemeClr val="tx2">
            <a:lumMod val="75000"/>
          </a:schemeClr>
        </a:solidFill>
      </dgm:spPr>
      <dgm:t>
        <a:bodyPr/>
        <a:lstStyle/>
        <a:p>
          <a:r>
            <a:rPr lang="es-ES_tradnl" sz="1800" b="0" dirty="0"/>
            <a:t>Pueden iniciar transferencias, se les llama maestros. </a:t>
          </a:r>
        </a:p>
      </dgm:t>
    </dgm:pt>
    <dgm:pt modelId="{6DD8EA02-31C8-4178-B31D-D3C25E6738DA}" type="parTrans" cxnId="{6E289375-98B0-4C8D-AC69-8933E98A3044}">
      <dgm:prSet/>
      <dgm:spPr>
        <a:ln w="57150">
          <a:solidFill>
            <a:schemeClr val="accent1">
              <a:lumMod val="50000"/>
            </a:schemeClr>
          </a:solidFill>
          <a:headEnd type="none" w="med" len="med"/>
          <a:tailEnd type="triangle" w="med" len="med"/>
        </a:ln>
      </dgm:spPr>
      <dgm:t>
        <a:bodyPr/>
        <a:lstStyle/>
        <a:p>
          <a:endParaRPr lang="es-ES_tradnl"/>
        </a:p>
      </dgm:t>
    </dgm:pt>
    <dgm:pt modelId="{1092F778-F939-463F-896C-664B0FA7B2EE}" type="sibTrans" cxnId="{6E289375-98B0-4C8D-AC69-8933E98A3044}">
      <dgm:prSet/>
      <dgm:spPr/>
      <dgm:t>
        <a:bodyPr/>
        <a:lstStyle/>
        <a:p>
          <a:endParaRPr lang="es-ES_tradnl"/>
        </a:p>
      </dgm:t>
    </dgm:pt>
    <dgm:pt modelId="{A49D8AA6-590B-4333-8EA0-13C6E96BA4F9}">
      <dgm:prSet phldrT="[Texto]" custT="1"/>
      <dgm:spPr>
        <a:solidFill>
          <a:schemeClr val="tx2">
            <a:lumMod val="75000"/>
          </a:schemeClr>
        </a:solidFill>
      </dgm:spPr>
      <dgm:t>
        <a:bodyPr/>
        <a:lstStyle/>
        <a:p>
          <a:r>
            <a:rPr lang="es-ES_tradnl" sz="1800" b="1" dirty="0"/>
            <a:t>PASIVOS</a:t>
          </a:r>
        </a:p>
      </dgm:t>
    </dgm:pt>
    <dgm:pt modelId="{39B20D6F-DE84-4302-ABD9-73DD888B7CBE}" type="parTrans" cxnId="{EC0D6C4B-2F60-44D7-BEEF-156DA31F382E}">
      <dgm:prSet/>
      <dgm:spPr>
        <a:ln w="57150">
          <a:solidFill>
            <a:schemeClr val="accent1">
              <a:lumMod val="50000"/>
            </a:schemeClr>
          </a:solidFill>
          <a:headEnd type="none" w="med" len="med"/>
          <a:tailEnd type="triangle" w="med" len="med"/>
        </a:ln>
      </dgm:spPr>
      <dgm:t>
        <a:bodyPr/>
        <a:lstStyle/>
        <a:p>
          <a:endParaRPr lang="es-ES_tradnl"/>
        </a:p>
      </dgm:t>
    </dgm:pt>
    <dgm:pt modelId="{F27B921F-AD7F-486E-81D1-60E77C89B919}" type="sibTrans" cxnId="{EC0D6C4B-2F60-44D7-BEEF-156DA31F382E}">
      <dgm:prSet/>
      <dgm:spPr/>
      <dgm:t>
        <a:bodyPr/>
        <a:lstStyle/>
        <a:p>
          <a:endParaRPr lang="es-ES_tradnl"/>
        </a:p>
      </dgm:t>
    </dgm:pt>
    <dgm:pt modelId="{76D2222B-B655-43CA-AEBE-4B2C48BBE56B}">
      <dgm:prSet custT="1"/>
      <dgm:spPr>
        <a:solidFill>
          <a:schemeClr val="tx2">
            <a:lumMod val="75000"/>
          </a:schemeClr>
        </a:solidFill>
      </dgm:spPr>
      <dgm:t>
        <a:bodyPr/>
        <a:lstStyle/>
        <a:p>
          <a:r>
            <a:rPr lang="es-ES_tradnl" sz="1800" b="0" dirty="0"/>
            <a:t>Esperan solicitudes, se les llama esclavos.</a:t>
          </a:r>
        </a:p>
      </dgm:t>
    </dgm:pt>
    <dgm:pt modelId="{442DBBC6-36BE-4A04-8ABB-64EA4398831F}" type="parTrans" cxnId="{B34073FA-67DB-4E51-90B5-F3B006C72876}">
      <dgm:prSet/>
      <dgm:spPr>
        <a:ln w="57150">
          <a:solidFill>
            <a:schemeClr val="accent1">
              <a:lumMod val="50000"/>
            </a:schemeClr>
          </a:solidFill>
          <a:headEnd type="none" w="med" len="med"/>
          <a:tailEnd type="triangle" w="med" len="med"/>
        </a:ln>
      </dgm:spPr>
      <dgm:t>
        <a:bodyPr/>
        <a:lstStyle/>
        <a:p>
          <a:endParaRPr lang="es-ES_tradnl"/>
        </a:p>
      </dgm:t>
    </dgm:pt>
    <dgm:pt modelId="{BD5C1FD5-BF98-4458-80D0-81485E226C8C}" type="sibTrans" cxnId="{B34073FA-67DB-4E51-90B5-F3B006C72876}">
      <dgm:prSet/>
      <dgm:spPr/>
      <dgm:t>
        <a:bodyPr/>
        <a:lstStyle/>
        <a:p>
          <a:endParaRPr lang="es-ES_tradnl"/>
        </a:p>
      </dgm:t>
    </dgm:pt>
    <dgm:pt modelId="{2C206932-2C31-48C1-9905-6EA51E9FA757}" type="pres">
      <dgm:prSet presAssocID="{6F356C2C-4097-4C72-966C-F78309A02FE2}" presName="mainComposite" presStyleCnt="0">
        <dgm:presLayoutVars>
          <dgm:chPref val="1"/>
          <dgm:dir/>
          <dgm:animOne val="branch"/>
          <dgm:animLvl val="lvl"/>
          <dgm:resizeHandles val="exact"/>
        </dgm:presLayoutVars>
      </dgm:prSet>
      <dgm:spPr/>
    </dgm:pt>
    <dgm:pt modelId="{BD90CC93-30F7-4A36-BC98-0C8E4BD68493}" type="pres">
      <dgm:prSet presAssocID="{6F356C2C-4097-4C72-966C-F78309A02FE2}" presName="hierFlow" presStyleCnt="0"/>
      <dgm:spPr/>
    </dgm:pt>
    <dgm:pt modelId="{60D9DEEE-B8F2-4858-B5C6-168BAF351242}" type="pres">
      <dgm:prSet presAssocID="{6F356C2C-4097-4C72-966C-F78309A02FE2}" presName="hierChild1" presStyleCnt="0">
        <dgm:presLayoutVars>
          <dgm:chPref val="1"/>
          <dgm:animOne val="branch"/>
          <dgm:animLvl val="lvl"/>
        </dgm:presLayoutVars>
      </dgm:prSet>
      <dgm:spPr/>
    </dgm:pt>
    <dgm:pt modelId="{D75753EB-1254-48E6-AE66-F1B0DD2C97BC}" type="pres">
      <dgm:prSet presAssocID="{9902EE61-AC77-4C3D-8F92-AB6FA437F7CF}" presName="Name14" presStyleCnt="0"/>
      <dgm:spPr/>
    </dgm:pt>
    <dgm:pt modelId="{27012410-8446-444C-AE3B-00039B2B7BBC}" type="pres">
      <dgm:prSet presAssocID="{9902EE61-AC77-4C3D-8F92-AB6FA437F7CF}" presName="level1Shape" presStyleLbl="node0" presStyleIdx="0" presStyleCnt="1" custScaleX="149128">
        <dgm:presLayoutVars>
          <dgm:chPref val="3"/>
        </dgm:presLayoutVars>
      </dgm:prSet>
      <dgm:spPr>
        <a:prstGeom prst="rect">
          <a:avLst/>
        </a:prstGeom>
      </dgm:spPr>
    </dgm:pt>
    <dgm:pt modelId="{A70A4EC3-C49D-4D9B-B471-BECE69E29018}" type="pres">
      <dgm:prSet presAssocID="{9902EE61-AC77-4C3D-8F92-AB6FA437F7CF}" presName="hierChild2" presStyleCnt="0"/>
      <dgm:spPr/>
    </dgm:pt>
    <dgm:pt modelId="{2AD5921D-9B53-4198-9663-3D82F8FDD725}" type="pres">
      <dgm:prSet presAssocID="{8FCF2EE8-F143-47C2-8472-964CFE1DEFC3}" presName="Name19" presStyleLbl="parChTrans1D2" presStyleIdx="0" presStyleCnt="2"/>
      <dgm:spPr/>
    </dgm:pt>
    <dgm:pt modelId="{5EA6A3E7-73EF-4E32-B579-C38EDBA73E33}" type="pres">
      <dgm:prSet presAssocID="{D1076DE5-2686-4413-933F-603BD214D684}" presName="Name21" presStyleCnt="0"/>
      <dgm:spPr/>
    </dgm:pt>
    <dgm:pt modelId="{9C5DDC18-8961-4B11-85A9-DCE68D3E84E5}" type="pres">
      <dgm:prSet presAssocID="{D1076DE5-2686-4413-933F-603BD214D684}" presName="level2Shape" presStyleLbl="node2" presStyleIdx="0" presStyleCnt="2" custScaleX="158050"/>
      <dgm:spPr>
        <a:prstGeom prst="rect">
          <a:avLst/>
        </a:prstGeom>
      </dgm:spPr>
    </dgm:pt>
    <dgm:pt modelId="{DC4EB564-C9CB-4CAA-85A6-E52CCD565707}" type="pres">
      <dgm:prSet presAssocID="{D1076DE5-2686-4413-933F-603BD214D684}" presName="hierChild3" presStyleCnt="0"/>
      <dgm:spPr/>
    </dgm:pt>
    <dgm:pt modelId="{2317C5E2-EA8C-4FFB-B5AD-C98B49F365C9}" type="pres">
      <dgm:prSet presAssocID="{6DD8EA02-31C8-4178-B31D-D3C25E6738DA}" presName="Name19" presStyleLbl="parChTrans1D3" presStyleIdx="0" presStyleCnt="2"/>
      <dgm:spPr/>
    </dgm:pt>
    <dgm:pt modelId="{1D2DF8D4-A16F-433B-A005-C54DEF4E17F0}" type="pres">
      <dgm:prSet presAssocID="{94F0BA86-F87B-48B5-BD4D-5F3E12ACD2E3}" presName="Name21" presStyleCnt="0"/>
      <dgm:spPr/>
    </dgm:pt>
    <dgm:pt modelId="{C4EFE03A-823E-4B9E-951C-90610405AED9}" type="pres">
      <dgm:prSet presAssocID="{94F0BA86-F87B-48B5-BD4D-5F3E12ACD2E3}" presName="level2Shape" presStyleLbl="node3" presStyleIdx="0" presStyleCnt="2" custScaleX="116228"/>
      <dgm:spPr>
        <a:prstGeom prst="rect">
          <a:avLst/>
        </a:prstGeom>
      </dgm:spPr>
    </dgm:pt>
    <dgm:pt modelId="{2F3D7729-4F4D-4A5B-BFD8-B19721E768E7}" type="pres">
      <dgm:prSet presAssocID="{94F0BA86-F87B-48B5-BD4D-5F3E12ACD2E3}" presName="hierChild3" presStyleCnt="0"/>
      <dgm:spPr/>
    </dgm:pt>
    <dgm:pt modelId="{8C1BB94C-80F3-40ED-99B1-8B879F22E138}" type="pres">
      <dgm:prSet presAssocID="{39B20D6F-DE84-4302-ABD9-73DD888B7CBE}" presName="Name19" presStyleLbl="parChTrans1D2" presStyleIdx="1" presStyleCnt="2"/>
      <dgm:spPr/>
    </dgm:pt>
    <dgm:pt modelId="{3DF1432B-92BF-454A-937C-98612A1C16DE}" type="pres">
      <dgm:prSet presAssocID="{A49D8AA6-590B-4333-8EA0-13C6E96BA4F9}" presName="Name21" presStyleCnt="0"/>
      <dgm:spPr/>
    </dgm:pt>
    <dgm:pt modelId="{BF3B2486-4BA9-4230-B325-635F4F3CAA58}" type="pres">
      <dgm:prSet presAssocID="{A49D8AA6-590B-4333-8EA0-13C6E96BA4F9}" presName="level2Shape" presStyleLbl="node2" presStyleIdx="1" presStyleCnt="2" custScaleX="162030"/>
      <dgm:spPr>
        <a:prstGeom prst="rect">
          <a:avLst/>
        </a:prstGeom>
      </dgm:spPr>
    </dgm:pt>
    <dgm:pt modelId="{5D6A735A-9263-4236-A4D9-0BB42C9CE0A0}" type="pres">
      <dgm:prSet presAssocID="{A49D8AA6-590B-4333-8EA0-13C6E96BA4F9}" presName="hierChild3" presStyleCnt="0"/>
      <dgm:spPr/>
    </dgm:pt>
    <dgm:pt modelId="{0D011524-9BBE-489D-AEAC-D77859114EA8}" type="pres">
      <dgm:prSet presAssocID="{442DBBC6-36BE-4A04-8ABB-64EA4398831F}" presName="Name19" presStyleLbl="parChTrans1D3" presStyleIdx="1" presStyleCnt="2"/>
      <dgm:spPr/>
    </dgm:pt>
    <dgm:pt modelId="{FD844DCC-B653-4090-A666-972E2F088BFB}" type="pres">
      <dgm:prSet presAssocID="{76D2222B-B655-43CA-AEBE-4B2C48BBE56B}" presName="Name21" presStyleCnt="0"/>
      <dgm:spPr/>
    </dgm:pt>
    <dgm:pt modelId="{F4012EB4-2C07-43CA-BCCA-E5284F185BF9}" type="pres">
      <dgm:prSet presAssocID="{76D2222B-B655-43CA-AEBE-4B2C48BBE56B}" presName="level2Shape" presStyleLbl="node3" presStyleIdx="1" presStyleCnt="2" custScaleX="119562"/>
      <dgm:spPr>
        <a:prstGeom prst="rect">
          <a:avLst/>
        </a:prstGeom>
      </dgm:spPr>
    </dgm:pt>
    <dgm:pt modelId="{6A1A61B2-F89B-4C61-A033-FFAFF0D91EE7}" type="pres">
      <dgm:prSet presAssocID="{76D2222B-B655-43CA-AEBE-4B2C48BBE56B}" presName="hierChild3" presStyleCnt="0"/>
      <dgm:spPr/>
    </dgm:pt>
    <dgm:pt modelId="{250872CE-5088-4E1C-931D-98D473C4ED8C}" type="pres">
      <dgm:prSet presAssocID="{6F356C2C-4097-4C72-966C-F78309A02FE2}" presName="bgShapesFlow" presStyleCnt="0"/>
      <dgm:spPr/>
    </dgm:pt>
  </dgm:ptLst>
  <dgm:cxnLst>
    <dgm:cxn modelId="{1BF95903-6445-440B-9418-FEAA507E82D2}" type="presOf" srcId="{D1076DE5-2686-4413-933F-603BD214D684}" destId="{9C5DDC18-8961-4B11-85A9-DCE68D3E84E5}" srcOrd="0" destOrd="0" presId="urn:microsoft.com/office/officeart/2005/8/layout/hierarchy6"/>
    <dgm:cxn modelId="{5FAA3013-7FCB-4160-93C2-B6C0F2FCEA54}" type="presOf" srcId="{6DD8EA02-31C8-4178-B31D-D3C25E6738DA}" destId="{2317C5E2-EA8C-4FFB-B5AD-C98B49F365C9}" srcOrd="0" destOrd="0" presId="urn:microsoft.com/office/officeart/2005/8/layout/hierarchy6"/>
    <dgm:cxn modelId="{FA8B7D43-A3D9-465E-9B2A-893EACF6041A}" type="presOf" srcId="{94F0BA86-F87B-48B5-BD4D-5F3E12ACD2E3}" destId="{C4EFE03A-823E-4B9E-951C-90610405AED9}" srcOrd="0" destOrd="0" presId="urn:microsoft.com/office/officeart/2005/8/layout/hierarchy6"/>
    <dgm:cxn modelId="{3D650B44-382E-4B74-A126-9CECD36DFBEF}" type="presOf" srcId="{39B20D6F-DE84-4302-ABD9-73DD888B7CBE}" destId="{8C1BB94C-80F3-40ED-99B1-8B879F22E138}" srcOrd="0" destOrd="0" presId="urn:microsoft.com/office/officeart/2005/8/layout/hierarchy6"/>
    <dgm:cxn modelId="{EC0D6C4B-2F60-44D7-BEEF-156DA31F382E}" srcId="{9902EE61-AC77-4C3D-8F92-AB6FA437F7CF}" destId="{A49D8AA6-590B-4333-8EA0-13C6E96BA4F9}" srcOrd="1" destOrd="0" parTransId="{39B20D6F-DE84-4302-ABD9-73DD888B7CBE}" sibTransId="{F27B921F-AD7F-486E-81D1-60E77C89B919}"/>
    <dgm:cxn modelId="{AC4ACB50-2E41-4924-AD62-D7B6C4D715F4}" type="presOf" srcId="{442DBBC6-36BE-4A04-8ABB-64EA4398831F}" destId="{0D011524-9BBE-489D-AEAC-D77859114EA8}" srcOrd="0" destOrd="0" presId="urn:microsoft.com/office/officeart/2005/8/layout/hierarchy6"/>
    <dgm:cxn modelId="{9B190F72-2781-45EA-878A-AF07026A97C1}" srcId="{9902EE61-AC77-4C3D-8F92-AB6FA437F7CF}" destId="{D1076DE5-2686-4413-933F-603BD214D684}" srcOrd="0" destOrd="0" parTransId="{8FCF2EE8-F143-47C2-8472-964CFE1DEFC3}" sibTransId="{F90CEFF7-8938-444C-A043-E1D476383C6D}"/>
    <dgm:cxn modelId="{6E289375-98B0-4C8D-AC69-8933E98A3044}" srcId="{D1076DE5-2686-4413-933F-603BD214D684}" destId="{94F0BA86-F87B-48B5-BD4D-5F3E12ACD2E3}" srcOrd="0" destOrd="0" parTransId="{6DD8EA02-31C8-4178-B31D-D3C25E6738DA}" sibTransId="{1092F778-F939-463F-896C-664B0FA7B2EE}"/>
    <dgm:cxn modelId="{A98EC376-B630-4B12-888D-7C705566C9E2}" type="presOf" srcId="{76D2222B-B655-43CA-AEBE-4B2C48BBE56B}" destId="{F4012EB4-2C07-43CA-BCCA-E5284F185BF9}" srcOrd="0" destOrd="0" presId="urn:microsoft.com/office/officeart/2005/8/layout/hierarchy6"/>
    <dgm:cxn modelId="{6743A378-1CD4-492F-A4BE-D3F333618E09}" type="presOf" srcId="{9902EE61-AC77-4C3D-8F92-AB6FA437F7CF}" destId="{27012410-8446-444C-AE3B-00039B2B7BBC}" srcOrd="0" destOrd="0" presId="urn:microsoft.com/office/officeart/2005/8/layout/hierarchy6"/>
    <dgm:cxn modelId="{63C89881-75E7-44EC-8FE3-F92AF1133556}" type="presOf" srcId="{6F356C2C-4097-4C72-966C-F78309A02FE2}" destId="{2C206932-2C31-48C1-9905-6EA51E9FA757}" srcOrd="0" destOrd="0" presId="urn:microsoft.com/office/officeart/2005/8/layout/hierarchy6"/>
    <dgm:cxn modelId="{4FFAEEB7-46E6-4783-8DEE-7C7235B6D06D}" type="presOf" srcId="{8FCF2EE8-F143-47C2-8472-964CFE1DEFC3}" destId="{2AD5921D-9B53-4198-9663-3D82F8FDD725}" srcOrd="0" destOrd="0" presId="urn:microsoft.com/office/officeart/2005/8/layout/hierarchy6"/>
    <dgm:cxn modelId="{8034B9F1-1FCF-4752-B2FA-78C8F18E0B82}" type="presOf" srcId="{A49D8AA6-590B-4333-8EA0-13C6E96BA4F9}" destId="{BF3B2486-4BA9-4230-B325-635F4F3CAA58}" srcOrd="0" destOrd="0" presId="urn:microsoft.com/office/officeart/2005/8/layout/hierarchy6"/>
    <dgm:cxn modelId="{B34073FA-67DB-4E51-90B5-F3B006C72876}" srcId="{A49D8AA6-590B-4333-8EA0-13C6E96BA4F9}" destId="{76D2222B-B655-43CA-AEBE-4B2C48BBE56B}" srcOrd="0" destOrd="0" parTransId="{442DBBC6-36BE-4A04-8ABB-64EA4398831F}" sibTransId="{BD5C1FD5-BF98-4458-80D0-81485E226C8C}"/>
    <dgm:cxn modelId="{B4445FFC-627A-44EE-B15D-84DBFC4FA6F1}" srcId="{6F356C2C-4097-4C72-966C-F78309A02FE2}" destId="{9902EE61-AC77-4C3D-8F92-AB6FA437F7CF}" srcOrd="0" destOrd="0" parTransId="{79E32996-500F-454E-B0A8-63088F5960B8}" sibTransId="{E66AD7E6-DBD4-41D3-A48A-1A213D15E640}"/>
    <dgm:cxn modelId="{44E21FDC-63DA-4F8A-B475-7E75371E322B}" type="presParOf" srcId="{2C206932-2C31-48C1-9905-6EA51E9FA757}" destId="{BD90CC93-30F7-4A36-BC98-0C8E4BD68493}" srcOrd="0" destOrd="0" presId="urn:microsoft.com/office/officeart/2005/8/layout/hierarchy6"/>
    <dgm:cxn modelId="{404EF038-3EF1-47A3-B111-B7AA16285B2F}" type="presParOf" srcId="{BD90CC93-30F7-4A36-BC98-0C8E4BD68493}" destId="{60D9DEEE-B8F2-4858-B5C6-168BAF351242}" srcOrd="0" destOrd="0" presId="urn:microsoft.com/office/officeart/2005/8/layout/hierarchy6"/>
    <dgm:cxn modelId="{022C5177-14A6-45AB-BA85-68E2C5DC826C}" type="presParOf" srcId="{60D9DEEE-B8F2-4858-B5C6-168BAF351242}" destId="{D75753EB-1254-48E6-AE66-F1B0DD2C97BC}" srcOrd="0" destOrd="0" presId="urn:microsoft.com/office/officeart/2005/8/layout/hierarchy6"/>
    <dgm:cxn modelId="{588C94DA-954B-4E4F-BB5D-E4A45EEE856A}" type="presParOf" srcId="{D75753EB-1254-48E6-AE66-F1B0DD2C97BC}" destId="{27012410-8446-444C-AE3B-00039B2B7BBC}" srcOrd="0" destOrd="0" presId="urn:microsoft.com/office/officeart/2005/8/layout/hierarchy6"/>
    <dgm:cxn modelId="{77B35B35-99D3-46F3-9D77-413F9BB54C87}" type="presParOf" srcId="{D75753EB-1254-48E6-AE66-F1B0DD2C97BC}" destId="{A70A4EC3-C49D-4D9B-B471-BECE69E29018}" srcOrd="1" destOrd="0" presId="urn:microsoft.com/office/officeart/2005/8/layout/hierarchy6"/>
    <dgm:cxn modelId="{073E1204-8D2F-4A05-A71E-6E57AF7CE8AB}" type="presParOf" srcId="{A70A4EC3-C49D-4D9B-B471-BECE69E29018}" destId="{2AD5921D-9B53-4198-9663-3D82F8FDD725}" srcOrd="0" destOrd="0" presId="urn:microsoft.com/office/officeart/2005/8/layout/hierarchy6"/>
    <dgm:cxn modelId="{CBCD7D5E-B796-4633-AD4D-6A092032614F}" type="presParOf" srcId="{A70A4EC3-C49D-4D9B-B471-BECE69E29018}" destId="{5EA6A3E7-73EF-4E32-B579-C38EDBA73E33}" srcOrd="1" destOrd="0" presId="urn:microsoft.com/office/officeart/2005/8/layout/hierarchy6"/>
    <dgm:cxn modelId="{09BA9C13-20B6-4156-B112-54A4C0B4E600}" type="presParOf" srcId="{5EA6A3E7-73EF-4E32-B579-C38EDBA73E33}" destId="{9C5DDC18-8961-4B11-85A9-DCE68D3E84E5}" srcOrd="0" destOrd="0" presId="urn:microsoft.com/office/officeart/2005/8/layout/hierarchy6"/>
    <dgm:cxn modelId="{13D5C4F6-7D41-46B3-94D3-9A9A8B4269E4}" type="presParOf" srcId="{5EA6A3E7-73EF-4E32-B579-C38EDBA73E33}" destId="{DC4EB564-C9CB-4CAA-85A6-E52CCD565707}" srcOrd="1" destOrd="0" presId="urn:microsoft.com/office/officeart/2005/8/layout/hierarchy6"/>
    <dgm:cxn modelId="{1D59ED4B-4B7C-485C-8E74-90998BE6924B}" type="presParOf" srcId="{DC4EB564-C9CB-4CAA-85A6-E52CCD565707}" destId="{2317C5E2-EA8C-4FFB-B5AD-C98B49F365C9}" srcOrd="0" destOrd="0" presId="urn:microsoft.com/office/officeart/2005/8/layout/hierarchy6"/>
    <dgm:cxn modelId="{AC3B8CAE-727C-4BDA-87A4-C4361FDBC76B}" type="presParOf" srcId="{DC4EB564-C9CB-4CAA-85A6-E52CCD565707}" destId="{1D2DF8D4-A16F-433B-A005-C54DEF4E17F0}" srcOrd="1" destOrd="0" presId="urn:microsoft.com/office/officeart/2005/8/layout/hierarchy6"/>
    <dgm:cxn modelId="{3DADD3A3-616D-4A72-87BA-AE60987B1397}" type="presParOf" srcId="{1D2DF8D4-A16F-433B-A005-C54DEF4E17F0}" destId="{C4EFE03A-823E-4B9E-951C-90610405AED9}" srcOrd="0" destOrd="0" presId="urn:microsoft.com/office/officeart/2005/8/layout/hierarchy6"/>
    <dgm:cxn modelId="{466EBB7C-3FA6-43F9-B3CA-5C8929AC28A7}" type="presParOf" srcId="{1D2DF8D4-A16F-433B-A005-C54DEF4E17F0}" destId="{2F3D7729-4F4D-4A5B-BFD8-B19721E768E7}" srcOrd="1" destOrd="0" presId="urn:microsoft.com/office/officeart/2005/8/layout/hierarchy6"/>
    <dgm:cxn modelId="{DDF8F818-D2F3-4AEE-A3AD-37353A37F5E4}" type="presParOf" srcId="{A70A4EC3-C49D-4D9B-B471-BECE69E29018}" destId="{8C1BB94C-80F3-40ED-99B1-8B879F22E138}" srcOrd="2" destOrd="0" presId="urn:microsoft.com/office/officeart/2005/8/layout/hierarchy6"/>
    <dgm:cxn modelId="{0BE09F34-56A8-4BF1-A484-00B3388619A5}" type="presParOf" srcId="{A70A4EC3-C49D-4D9B-B471-BECE69E29018}" destId="{3DF1432B-92BF-454A-937C-98612A1C16DE}" srcOrd="3" destOrd="0" presId="urn:microsoft.com/office/officeart/2005/8/layout/hierarchy6"/>
    <dgm:cxn modelId="{DD1056A4-04D7-4FE5-BC7D-EB7E33E57DE6}" type="presParOf" srcId="{3DF1432B-92BF-454A-937C-98612A1C16DE}" destId="{BF3B2486-4BA9-4230-B325-635F4F3CAA58}" srcOrd="0" destOrd="0" presId="urn:microsoft.com/office/officeart/2005/8/layout/hierarchy6"/>
    <dgm:cxn modelId="{675ED330-13F7-4A3E-A4F1-AB3784E6BC52}" type="presParOf" srcId="{3DF1432B-92BF-454A-937C-98612A1C16DE}" destId="{5D6A735A-9263-4236-A4D9-0BB42C9CE0A0}" srcOrd="1" destOrd="0" presId="urn:microsoft.com/office/officeart/2005/8/layout/hierarchy6"/>
    <dgm:cxn modelId="{386D8A0B-DB39-4942-86B5-9A45708701FA}" type="presParOf" srcId="{5D6A735A-9263-4236-A4D9-0BB42C9CE0A0}" destId="{0D011524-9BBE-489D-AEAC-D77859114EA8}" srcOrd="0" destOrd="0" presId="urn:microsoft.com/office/officeart/2005/8/layout/hierarchy6"/>
    <dgm:cxn modelId="{EBB42EC6-5C1D-40AF-85B6-51FA94F9150F}" type="presParOf" srcId="{5D6A735A-9263-4236-A4D9-0BB42C9CE0A0}" destId="{FD844DCC-B653-4090-A666-972E2F088BFB}" srcOrd="1" destOrd="0" presId="urn:microsoft.com/office/officeart/2005/8/layout/hierarchy6"/>
    <dgm:cxn modelId="{08CFBA4D-9B92-4319-9B9A-7DEB97EE2890}" type="presParOf" srcId="{FD844DCC-B653-4090-A666-972E2F088BFB}" destId="{F4012EB4-2C07-43CA-BCCA-E5284F185BF9}" srcOrd="0" destOrd="0" presId="urn:microsoft.com/office/officeart/2005/8/layout/hierarchy6"/>
    <dgm:cxn modelId="{51439A38-4A18-4BDB-8E40-2FF24CAFC1C7}" type="presParOf" srcId="{FD844DCC-B653-4090-A666-972E2F088BFB}" destId="{6A1A61B2-F89B-4C61-A033-FFAFF0D91EE7}" srcOrd="1" destOrd="0" presId="urn:microsoft.com/office/officeart/2005/8/layout/hierarchy6"/>
    <dgm:cxn modelId="{B03D0912-B28F-4284-9466-ABA04A327720}" type="presParOf" srcId="{2C206932-2C31-48C1-9905-6EA51E9FA757}" destId="{250872CE-5088-4E1C-931D-98D473C4ED8C}" srcOrd="1" destOrd="0" presId="urn:microsoft.com/office/officeart/2005/8/layout/hierarchy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4FF9348F-D7E7-4A27-9FA1-CC3443962498}" type="doc">
      <dgm:prSet loTypeId="urn:microsoft.com/office/officeart/2005/8/layout/lProcess2" loCatId="relationship" qsTypeId="urn:microsoft.com/office/officeart/2005/8/quickstyle/simple5" qsCatId="simple" csTypeId="urn:microsoft.com/office/officeart/2005/8/colors/colorful4" csCatId="colorful" phldr="1"/>
      <dgm:spPr/>
      <dgm:t>
        <a:bodyPr/>
        <a:lstStyle/>
        <a:p>
          <a:endParaRPr lang="es-MX"/>
        </a:p>
      </dgm:t>
    </dgm:pt>
    <dgm:pt modelId="{DFBE36FD-748C-4061-B8CE-0277B9FE225D}">
      <dgm:prSet phldrT="[Texto]" custT="1"/>
      <dgm:spPr>
        <a:solidFill>
          <a:schemeClr val="accent1">
            <a:lumMod val="20000"/>
            <a:lumOff val="80000"/>
          </a:schemeClr>
        </a:solidFill>
      </dgm:spPr>
      <dgm:t>
        <a:bodyPr/>
        <a:lstStyle/>
        <a:p>
          <a:r>
            <a:rPr lang="es-MX" sz="2800" b="1" dirty="0">
              <a:solidFill>
                <a:srgbClr val="002060"/>
              </a:solidFill>
            </a:rPr>
            <a:t>ESQUEMA DE ARBITRAJE DEL BUS</a:t>
          </a:r>
        </a:p>
        <a:p>
          <a:r>
            <a:rPr lang="es-MX" sz="2800" b="1" dirty="0">
              <a:solidFill>
                <a:srgbClr val="002060"/>
              </a:solidFill>
            </a:rPr>
            <a:t>Múltiples Maestros Potenciales del bus</a:t>
          </a:r>
        </a:p>
      </dgm:t>
    </dgm:pt>
    <dgm:pt modelId="{50B20B7D-A06D-4FDE-B6BE-10B08748E76A}" type="parTrans" cxnId="{09C17004-8D15-4A44-9450-B347B591CF3B}">
      <dgm:prSet/>
      <dgm:spPr/>
      <dgm:t>
        <a:bodyPr/>
        <a:lstStyle/>
        <a:p>
          <a:endParaRPr lang="es-MX" b="0"/>
        </a:p>
      </dgm:t>
    </dgm:pt>
    <dgm:pt modelId="{06A0A142-F3C8-4395-9DF7-A23221F1DD9C}" type="sibTrans" cxnId="{09C17004-8D15-4A44-9450-B347B591CF3B}">
      <dgm:prSet/>
      <dgm:spPr/>
      <dgm:t>
        <a:bodyPr/>
        <a:lstStyle/>
        <a:p>
          <a:endParaRPr lang="es-MX" b="0"/>
        </a:p>
      </dgm:t>
    </dgm:pt>
    <dgm:pt modelId="{19D0C4A9-6F06-44F8-97EB-938F155BF680}">
      <dgm:prSet phldrT="[Texto]" custT="1"/>
      <dgm:spPr>
        <a:solidFill>
          <a:schemeClr val="tx2">
            <a:lumMod val="75000"/>
          </a:schemeClr>
        </a:solidFill>
      </dgm:spPr>
      <dgm:t>
        <a:bodyPr/>
        <a:lstStyle/>
        <a:p>
          <a:r>
            <a:rPr lang="es-MX" sz="2400" b="0" dirty="0"/>
            <a:t>El que desea usar el bus realiza una solicitud al árbitro. </a:t>
          </a:r>
        </a:p>
      </dgm:t>
    </dgm:pt>
    <dgm:pt modelId="{9EFDCD9D-6420-4A97-AE0C-4EDEF8E6D634}" type="parTrans" cxnId="{A83505F9-0D3F-49C3-9610-4DF0ED06A06F}">
      <dgm:prSet/>
      <dgm:spPr/>
      <dgm:t>
        <a:bodyPr/>
        <a:lstStyle/>
        <a:p>
          <a:endParaRPr lang="es-MX" b="0"/>
        </a:p>
      </dgm:t>
    </dgm:pt>
    <dgm:pt modelId="{B1EBF83F-0F9E-4298-A7C1-36FC7DEE7D7D}" type="sibTrans" cxnId="{A83505F9-0D3F-49C3-9610-4DF0ED06A06F}">
      <dgm:prSet/>
      <dgm:spPr/>
      <dgm:t>
        <a:bodyPr/>
        <a:lstStyle/>
        <a:p>
          <a:endParaRPr lang="es-MX" b="0"/>
        </a:p>
      </dgm:t>
    </dgm:pt>
    <dgm:pt modelId="{8DCE6413-8C9B-4C5E-95B0-B80FA5606F32}">
      <dgm:prSet phldrT="[Texto]" custT="1"/>
      <dgm:spPr>
        <a:solidFill>
          <a:schemeClr val="tx2">
            <a:lumMod val="75000"/>
          </a:schemeClr>
        </a:solidFill>
      </dgm:spPr>
      <dgm:t>
        <a:bodyPr/>
        <a:lstStyle/>
        <a:p>
          <a:r>
            <a:rPr lang="es-MX" sz="2400" b="0" dirty="0"/>
            <a:t>No puede usar el bus hasta que no se acepte su solicitud.</a:t>
          </a:r>
        </a:p>
      </dgm:t>
    </dgm:pt>
    <dgm:pt modelId="{E8946355-9289-42AB-9074-8303732263B6}" type="parTrans" cxnId="{DBF511A3-15BB-48B0-A5EF-2A2321CDD06F}">
      <dgm:prSet/>
      <dgm:spPr/>
      <dgm:t>
        <a:bodyPr/>
        <a:lstStyle/>
        <a:p>
          <a:endParaRPr lang="es-MX" b="0"/>
        </a:p>
      </dgm:t>
    </dgm:pt>
    <dgm:pt modelId="{DB053A66-91B3-453D-B0DE-013671B16321}" type="sibTrans" cxnId="{DBF511A3-15BB-48B0-A5EF-2A2321CDD06F}">
      <dgm:prSet/>
      <dgm:spPr/>
      <dgm:t>
        <a:bodyPr/>
        <a:lstStyle/>
        <a:p>
          <a:endParaRPr lang="es-MX" b="0"/>
        </a:p>
      </dgm:t>
    </dgm:pt>
    <dgm:pt modelId="{D75D8967-6E45-4E35-9C06-AAF7D9D9F579}">
      <dgm:prSet custT="1"/>
      <dgm:spPr>
        <a:solidFill>
          <a:schemeClr val="tx2">
            <a:lumMod val="75000"/>
          </a:schemeClr>
        </a:solidFill>
      </dgm:spPr>
      <dgm:t>
        <a:bodyPr/>
        <a:lstStyle/>
        <a:p>
          <a:r>
            <a:rPr lang="es-MX" sz="2400" b="0" dirty="0"/>
            <a:t>Al aceptarse se convierte en controlador del bus.</a:t>
          </a:r>
        </a:p>
      </dgm:t>
    </dgm:pt>
    <dgm:pt modelId="{9BA78A47-2784-480A-9A2D-9619F1FD20D9}" type="parTrans" cxnId="{4867E1BA-E86C-494A-A107-30E212D907A7}">
      <dgm:prSet/>
      <dgm:spPr/>
      <dgm:t>
        <a:bodyPr/>
        <a:lstStyle/>
        <a:p>
          <a:endParaRPr lang="es-MX" b="0"/>
        </a:p>
      </dgm:t>
    </dgm:pt>
    <dgm:pt modelId="{2C54D668-39DC-4601-A92A-D93B52E533A8}" type="sibTrans" cxnId="{4867E1BA-E86C-494A-A107-30E212D907A7}">
      <dgm:prSet/>
      <dgm:spPr/>
      <dgm:t>
        <a:bodyPr/>
        <a:lstStyle/>
        <a:p>
          <a:endParaRPr lang="es-MX" b="0"/>
        </a:p>
      </dgm:t>
    </dgm:pt>
    <dgm:pt modelId="{342FE52B-28AA-4CA5-9A2C-A9828B4D500F}">
      <dgm:prSet custT="1"/>
      <dgm:spPr>
        <a:solidFill>
          <a:schemeClr val="tx2">
            <a:lumMod val="75000"/>
          </a:schemeClr>
        </a:solidFill>
      </dgm:spPr>
      <dgm:t>
        <a:bodyPr/>
        <a:lstStyle/>
        <a:p>
          <a:r>
            <a:rPr lang="es-MX" sz="2400" b="0" dirty="0"/>
            <a:t>Informa al árbitro cuando termina su solicitud y deja ser maestro.</a:t>
          </a:r>
        </a:p>
      </dgm:t>
    </dgm:pt>
    <dgm:pt modelId="{A370B366-A76B-43AD-B671-869A2FE908C2}" type="parTrans" cxnId="{055C3EC1-3DF4-4F79-9BD0-4096CC8520E2}">
      <dgm:prSet/>
      <dgm:spPr/>
      <dgm:t>
        <a:bodyPr/>
        <a:lstStyle/>
        <a:p>
          <a:endParaRPr lang="es-MX" b="0"/>
        </a:p>
      </dgm:t>
    </dgm:pt>
    <dgm:pt modelId="{26885D7E-E4BF-4FD2-B704-180F0CAA327D}" type="sibTrans" cxnId="{055C3EC1-3DF4-4F79-9BD0-4096CC8520E2}">
      <dgm:prSet/>
      <dgm:spPr/>
      <dgm:t>
        <a:bodyPr/>
        <a:lstStyle/>
        <a:p>
          <a:endParaRPr lang="es-MX" b="0"/>
        </a:p>
      </dgm:t>
    </dgm:pt>
    <dgm:pt modelId="{4EE25F06-4113-4F06-AD4C-35A10695E20E}" type="pres">
      <dgm:prSet presAssocID="{4FF9348F-D7E7-4A27-9FA1-CC3443962498}" presName="theList" presStyleCnt="0">
        <dgm:presLayoutVars>
          <dgm:dir/>
          <dgm:animLvl val="lvl"/>
          <dgm:resizeHandles val="exact"/>
        </dgm:presLayoutVars>
      </dgm:prSet>
      <dgm:spPr/>
    </dgm:pt>
    <dgm:pt modelId="{2A78B41E-787E-409A-954E-E9A73058E091}" type="pres">
      <dgm:prSet presAssocID="{DFBE36FD-748C-4061-B8CE-0277B9FE225D}" presName="compNode" presStyleCnt="0"/>
      <dgm:spPr/>
    </dgm:pt>
    <dgm:pt modelId="{58CE4412-B5ED-4B45-9B26-0430F490D386}" type="pres">
      <dgm:prSet presAssocID="{DFBE36FD-748C-4061-B8CE-0277B9FE225D}" presName="aNode" presStyleLbl="bgShp" presStyleIdx="0" presStyleCnt="1" custLinFactNeighborX="-890"/>
      <dgm:spPr>
        <a:prstGeom prst="rect">
          <a:avLst/>
        </a:prstGeom>
      </dgm:spPr>
    </dgm:pt>
    <dgm:pt modelId="{E932C1BE-3E30-43D9-A52D-BD47099A4BF8}" type="pres">
      <dgm:prSet presAssocID="{DFBE36FD-748C-4061-B8CE-0277B9FE225D}" presName="textNode" presStyleLbl="bgShp" presStyleIdx="0" presStyleCnt="1"/>
      <dgm:spPr/>
    </dgm:pt>
    <dgm:pt modelId="{D8D467DB-649F-45B8-9FA0-123801B57659}" type="pres">
      <dgm:prSet presAssocID="{DFBE36FD-748C-4061-B8CE-0277B9FE225D}" presName="compChildNode" presStyleCnt="0"/>
      <dgm:spPr/>
    </dgm:pt>
    <dgm:pt modelId="{8934551D-632C-40B0-A99A-5C5CCE681360}" type="pres">
      <dgm:prSet presAssocID="{DFBE36FD-748C-4061-B8CE-0277B9FE225D}" presName="theInnerList" presStyleCnt="0"/>
      <dgm:spPr/>
    </dgm:pt>
    <dgm:pt modelId="{06FE4C64-BA45-40BD-897D-3DB794FE1F15}" type="pres">
      <dgm:prSet presAssocID="{19D0C4A9-6F06-44F8-97EB-938F155BF680}" presName="childNode" presStyleLbl="node1" presStyleIdx="0" presStyleCnt="4" custScaleX="112505">
        <dgm:presLayoutVars>
          <dgm:bulletEnabled val="1"/>
        </dgm:presLayoutVars>
      </dgm:prSet>
      <dgm:spPr/>
    </dgm:pt>
    <dgm:pt modelId="{5DB8FCFF-4A4B-4FB2-BEB1-6631726C713A}" type="pres">
      <dgm:prSet presAssocID="{19D0C4A9-6F06-44F8-97EB-938F155BF680}" presName="aSpace2" presStyleCnt="0"/>
      <dgm:spPr/>
    </dgm:pt>
    <dgm:pt modelId="{4FBF5FD2-8CF5-47DA-9062-567839E1C5DD}" type="pres">
      <dgm:prSet presAssocID="{8DCE6413-8C9B-4C5E-95B0-B80FA5606F32}" presName="childNode" presStyleLbl="node1" presStyleIdx="1" presStyleCnt="4" custScaleX="112505">
        <dgm:presLayoutVars>
          <dgm:bulletEnabled val="1"/>
        </dgm:presLayoutVars>
      </dgm:prSet>
      <dgm:spPr/>
    </dgm:pt>
    <dgm:pt modelId="{8A96EFBD-D830-442D-945D-4931A760701F}" type="pres">
      <dgm:prSet presAssocID="{8DCE6413-8C9B-4C5E-95B0-B80FA5606F32}" presName="aSpace2" presStyleCnt="0"/>
      <dgm:spPr/>
    </dgm:pt>
    <dgm:pt modelId="{8A6DA774-15C5-441D-865A-2E9F533F91C3}" type="pres">
      <dgm:prSet presAssocID="{D75D8967-6E45-4E35-9C06-AAF7D9D9F579}" presName="childNode" presStyleLbl="node1" presStyleIdx="2" presStyleCnt="4" custScaleX="112505">
        <dgm:presLayoutVars>
          <dgm:bulletEnabled val="1"/>
        </dgm:presLayoutVars>
      </dgm:prSet>
      <dgm:spPr/>
    </dgm:pt>
    <dgm:pt modelId="{F28288E9-893D-418A-A59C-73B5180C5F6B}" type="pres">
      <dgm:prSet presAssocID="{D75D8967-6E45-4E35-9C06-AAF7D9D9F579}" presName="aSpace2" presStyleCnt="0"/>
      <dgm:spPr/>
    </dgm:pt>
    <dgm:pt modelId="{1A60FC3F-6F7D-4DBF-AE44-C3B69A3FF7CB}" type="pres">
      <dgm:prSet presAssocID="{342FE52B-28AA-4CA5-9A2C-A9828B4D500F}" presName="childNode" presStyleLbl="node1" presStyleIdx="3" presStyleCnt="4" custScaleX="112505">
        <dgm:presLayoutVars>
          <dgm:bulletEnabled val="1"/>
        </dgm:presLayoutVars>
      </dgm:prSet>
      <dgm:spPr/>
    </dgm:pt>
  </dgm:ptLst>
  <dgm:cxnLst>
    <dgm:cxn modelId="{09C17004-8D15-4A44-9450-B347B591CF3B}" srcId="{4FF9348F-D7E7-4A27-9FA1-CC3443962498}" destId="{DFBE36FD-748C-4061-B8CE-0277B9FE225D}" srcOrd="0" destOrd="0" parTransId="{50B20B7D-A06D-4FDE-B6BE-10B08748E76A}" sibTransId="{06A0A142-F3C8-4395-9DF7-A23221F1DD9C}"/>
    <dgm:cxn modelId="{23FEDC04-2369-4907-9B95-230096E57A41}" type="presOf" srcId="{DFBE36FD-748C-4061-B8CE-0277B9FE225D}" destId="{E932C1BE-3E30-43D9-A52D-BD47099A4BF8}" srcOrd="1" destOrd="0" presId="urn:microsoft.com/office/officeart/2005/8/layout/lProcess2"/>
    <dgm:cxn modelId="{3F587612-BF87-4106-A57B-3AE02B6B753B}" type="presOf" srcId="{19D0C4A9-6F06-44F8-97EB-938F155BF680}" destId="{06FE4C64-BA45-40BD-897D-3DB794FE1F15}" srcOrd="0" destOrd="0" presId="urn:microsoft.com/office/officeart/2005/8/layout/lProcess2"/>
    <dgm:cxn modelId="{072C821E-7A62-4FAB-A20D-234AF1590E81}" type="presOf" srcId="{342FE52B-28AA-4CA5-9A2C-A9828B4D500F}" destId="{1A60FC3F-6F7D-4DBF-AE44-C3B69A3FF7CB}" srcOrd="0" destOrd="0" presId="urn:microsoft.com/office/officeart/2005/8/layout/lProcess2"/>
    <dgm:cxn modelId="{EE1BDB3B-9663-44D6-9DFD-207F9693AD75}" type="presOf" srcId="{8DCE6413-8C9B-4C5E-95B0-B80FA5606F32}" destId="{4FBF5FD2-8CF5-47DA-9062-567839E1C5DD}" srcOrd="0" destOrd="0" presId="urn:microsoft.com/office/officeart/2005/8/layout/lProcess2"/>
    <dgm:cxn modelId="{09EFEB7B-6BDB-4389-8ACC-888BCD1DBF76}" type="presOf" srcId="{4FF9348F-D7E7-4A27-9FA1-CC3443962498}" destId="{4EE25F06-4113-4F06-AD4C-35A10695E20E}" srcOrd="0" destOrd="0" presId="urn:microsoft.com/office/officeart/2005/8/layout/lProcess2"/>
    <dgm:cxn modelId="{DBF511A3-15BB-48B0-A5EF-2A2321CDD06F}" srcId="{DFBE36FD-748C-4061-B8CE-0277B9FE225D}" destId="{8DCE6413-8C9B-4C5E-95B0-B80FA5606F32}" srcOrd="1" destOrd="0" parTransId="{E8946355-9289-42AB-9074-8303732263B6}" sibTransId="{DB053A66-91B3-453D-B0DE-013671B16321}"/>
    <dgm:cxn modelId="{22E2ACB0-1B65-4E64-9327-92334EBD9626}" type="presOf" srcId="{D75D8967-6E45-4E35-9C06-AAF7D9D9F579}" destId="{8A6DA774-15C5-441D-865A-2E9F533F91C3}" srcOrd="0" destOrd="0" presId="urn:microsoft.com/office/officeart/2005/8/layout/lProcess2"/>
    <dgm:cxn modelId="{4867E1BA-E86C-494A-A107-30E212D907A7}" srcId="{DFBE36FD-748C-4061-B8CE-0277B9FE225D}" destId="{D75D8967-6E45-4E35-9C06-AAF7D9D9F579}" srcOrd="2" destOrd="0" parTransId="{9BA78A47-2784-480A-9A2D-9619F1FD20D9}" sibTransId="{2C54D668-39DC-4601-A92A-D93B52E533A8}"/>
    <dgm:cxn modelId="{055C3EC1-3DF4-4F79-9BD0-4096CC8520E2}" srcId="{DFBE36FD-748C-4061-B8CE-0277B9FE225D}" destId="{342FE52B-28AA-4CA5-9A2C-A9828B4D500F}" srcOrd="3" destOrd="0" parTransId="{A370B366-A76B-43AD-B671-869A2FE908C2}" sibTransId="{26885D7E-E4BF-4FD2-B704-180F0CAA327D}"/>
    <dgm:cxn modelId="{20CF6BED-7EFD-4659-AE5C-A74063F563C7}" type="presOf" srcId="{DFBE36FD-748C-4061-B8CE-0277B9FE225D}" destId="{58CE4412-B5ED-4B45-9B26-0430F490D386}" srcOrd="0" destOrd="0" presId="urn:microsoft.com/office/officeart/2005/8/layout/lProcess2"/>
    <dgm:cxn modelId="{A83505F9-0D3F-49C3-9610-4DF0ED06A06F}" srcId="{DFBE36FD-748C-4061-B8CE-0277B9FE225D}" destId="{19D0C4A9-6F06-44F8-97EB-938F155BF680}" srcOrd="0" destOrd="0" parTransId="{9EFDCD9D-6420-4A97-AE0C-4EDEF8E6D634}" sibTransId="{B1EBF83F-0F9E-4298-A7C1-36FC7DEE7D7D}"/>
    <dgm:cxn modelId="{63E3D610-9E5E-4234-BFA8-AD604A2788A2}" type="presParOf" srcId="{4EE25F06-4113-4F06-AD4C-35A10695E20E}" destId="{2A78B41E-787E-409A-954E-E9A73058E091}" srcOrd="0" destOrd="0" presId="urn:microsoft.com/office/officeart/2005/8/layout/lProcess2"/>
    <dgm:cxn modelId="{39FAEA19-4743-4EA4-8D09-DD82610ED556}" type="presParOf" srcId="{2A78B41E-787E-409A-954E-E9A73058E091}" destId="{58CE4412-B5ED-4B45-9B26-0430F490D386}" srcOrd="0" destOrd="0" presId="urn:microsoft.com/office/officeart/2005/8/layout/lProcess2"/>
    <dgm:cxn modelId="{5AB7FC6E-AE87-44DB-975E-C7C58CE37210}" type="presParOf" srcId="{2A78B41E-787E-409A-954E-E9A73058E091}" destId="{E932C1BE-3E30-43D9-A52D-BD47099A4BF8}" srcOrd="1" destOrd="0" presId="urn:microsoft.com/office/officeart/2005/8/layout/lProcess2"/>
    <dgm:cxn modelId="{F9ABC974-173B-4D0C-BD3A-5CB5CC92E546}" type="presParOf" srcId="{2A78B41E-787E-409A-954E-E9A73058E091}" destId="{D8D467DB-649F-45B8-9FA0-123801B57659}" srcOrd="2" destOrd="0" presId="urn:microsoft.com/office/officeart/2005/8/layout/lProcess2"/>
    <dgm:cxn modelId="{088C0E43-C55F-4310-A823-149F51DDF67A}" type="presParOf" srcId="{D8D467DB-649F-45B8-9FA0-123801B57659}" destId="{8934551D-632C-40B0-A99A-5C5CCE681360}" srcOrd="0" destOrd="0" presId="urn:microsoft.com/office/officeart/2005/8/layout/lProcess2"/>
    <dgm:cxn modelId="{2AFF6FDF-F6C0-4F68-9F21-DBFC05F4D41E}" type="presParOf" srcId="{8934551D-632C-40B0-A99A-5C5CCE681360}" destId="{06FE4C64-BA45-40BD-897D-3DB794FE1F15}" srcOrd="0" destOrd="0" presId="urn:microsoft.com/office/officeart/2005/8/layout/lProcess2"/>
    <dgm:cxn modelId="{B3DC23CD-4F46-4102-9830-1E2D3E3349CB}" type="presParOf" srcId="{8934551D-632C-40B0-A99A-5C5CCE681360}" destId="{5DB8FCFF-4A4B-4FB2-BEB1-6631726C713A}" srcOrd="1" destOrd="0" presId="urn:microsoft.com/office/officeart/2005/8/layout/lProcess2"/>
    <dgm:cxn modelId="{FAE0AD19-5147-4CE2-80AE-E17A45CAC9F9}" type="presParOf" srcId="{8934551D-632C-40B0-A99A-5C5CCE681360}" destId="{4FBF5FD2-8CF5-47DA-9062-567839E1C5DD}" srcOrd="2" destOrd="0" presId="urn:microsoft.com/office/officeart/2005/8/layout/lProcess2"/>
    <dgm:cxn modelId="{710FE493-E327-4288-9FD1-78FF4E1A2839}" type="presParOf" srcId="{8934551D-632C-40B0-A99A-5C5CCE681360}" destId="{8A96EFBD-D830-442D-945D-4931A760701F}" srcOrd="3" destOrd="0" presId="urn:microsoft.com/office/officeart/2005/8/layout/lProcess2"/>
    <dgm:cxn modelId="{F2CBF805-1924-417A-AE1B-52458DA3A709}" type="presParOf" srcId="{8934551D-632C-40B0-A99A-5C5CCE681360}" destId="{8A6DA774-15C5-441D-865A-2E9F533F91C3}" srcOrd="4" destOrd="0" presId="urn:microsoft.com/office/officeart/2005/8/layout/lProcess2"/>
    <dgm:cxn modelId="{B69582D0-0928-4EF8-BAB7-3AC42DF3D7F4}" type="presParOf" srcId="{8934551D-632C-40B0-A99A-5C5CCE681360}" destId="{F28288E9-893D-418A-A59C-73B5180C5F6B}" srcOrd="5" destOrd="0" presId="urn:microsoft.com/office/officeart/2005/8/layout/lProcess2"/>
    <dgm:cxn modelId="{81E83F54-4B51-4CB2-A0F7-47A69D1CF69A}" type="presParOf" srcId="{8934551D-632C-40B0-A99A-5C5CCE681360}" destId="{1A60FC3F-6F7D-4DBF-AE44-C3B69A3FF7CB}"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A1C96501-3619-43F1-8BA9-4C235A5B931F}" type="doc">
      <dgm:prSet loTypeId="urn:microsoft.com/office/officeart/2005/8/layout/hList9" loCatId="list" qsTypeId="urn:microsoft.com/office/officeart/2005/8/quickstyle/simple5" qsCatId="simple" csTypeId="urn:microsoft.com/office/officeart/2005/8/colors/accent0_3" csCatId="mainScheme" phldr="1"/>
      <dgm:spPr/>
      <dgm:t>
        <a:bodyPr/>
        <a:lstStyle/>
        <a:p>
          <a:endParaRPr lang="es-MX"/>
        </a:p>
      </dgm:t>
    </dgm:pt>
    <dgm:pt modelId="{1DDDE63D-04D1-4BE0-92D0-6629DD607522}">
      <dgm:prSet phldrT="[Texto]" custT="1"/>
      <dgm:spPr>
        <a:effectLst>
          <a:glow rad="228600">
            <a:schemeClr val="accent1">
              <a:satMod val="175000"/>
              <a:alpha val="40000"/>
            </a:schemeClr>
          </a:glow>
        </a:effectLst>
      </dgm:spPr>
      <dgm:t>
        <a:bodyPr/>
        <a:lstStyle/>
        <a:p>
          <a:r>
            <a:rPr lang="es-MX" sz="1400" b="1" dirty="0"/>
            <a:t>PRIORIDAD</a:t>
          </a:r>
        </a:p>
      </dgm:t>
    </dgm:pt>
    <dgm:pt modelId="{0AB7E520-91B0-4ED6-B8DD-6409783482A7}" type="parTrans" cxnId="{D4A31C3E-518A-437C-8CDA-4A4C4F6B55C1}">
      <dgm:prSet/>
      <dgm:spPr/>
      <dgm:t>
        <a:bodyPr/>
        <a:lstStyle/>
        <a:p>
          <a:endParaRPr lang="es-MX"/>
        </a:p>
      </dgm:t>
    </dgm:pt>
    <dgm:pt modelId="{4C6581A5-32CB-4382-8513-B73647EEB564}" type="sibTrans" cxnId="{D4A31C3E-518A-437C-8CDA-4A4C4F6B55C1}">
      <dgm:prSet/>
      <dgm:spPr/>
      <dgm:t>
        <a:bodyPr/>
        <a:lstStyle/>
        <a:p>
          <a:endParaRPr lang="es-MX"/>
        </a:p>
      </dgm:t>
    </dgm:pt>
    <dgm:pt modelId="{5F39206C-628F-4264-B737-07C34770CA94}">
      <dgm:prSet phldrT="[Texto]"/>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a:r>
            <a:rPr lang="es-MX" b="1" dirty="0">
              <a:solidFill>
                <a:srgbClr val="002060"/>
              </a:solidFill>
            </a:rPr>
            <a:t>La prioridad mas alta deberá servirse primero.</a:t>
          </a:r>
        </a:p>
      </dgm:t>
    </dgm:pt>
    <dgm:pt modelId="{76184EE1-5B17-4991-BB5D-6D32F635983D}" type="parTrans" cxnId="{8400B7FE-BD70-49E7-84BD-847A3251417F}">
      <dgm:prSet/>
      <dgm:spPr/>
      <dgm:t>
        <a:bodyPr/>
        <a:lstStyle/>
        <a:p>
          <a:endParaRPr lang="es-MX"/>
        </a:p>
      </dgm:t>
    </dgm:pt>
    <dgm:pt modelId="{BF362840-AED9-4AF2-A3D9-A96AADA22CAF}" type="sibTrans" cxnId="{8400B7FE-BD70-49E7-84BD-847A3251417F}">
      <dgm:prSet/>
      <dgm:spPr/>
      <dgm:t>
        <a:bodyPr/>
        <a:lstStyle/>
        <a:p>
          <a:endParaRPr lang="es-MX"/>
        </a:p>
      </dgm:t>
    </dgm:pt>
    <dgm:pt modelId="{225CA2C5-AEB1-4A06-838D-601563A3E520}">
      <dgm:prSet phldrT="[Texto]" custT="1"/>
      <dgm:spPr>
        <a:effectLst>
          <a:glow rad="228600">
            <a:schemeClr val="accent1">
              <a:satMod val="175000"/>
              <a:alpha val="40000"/>
            </a:schemeClr>
          </a:glow>
        </a:effectLst>
      </dgm:spPr>
      <dgm:t>
        <a:bodyPr/>
        <a:lstStyle/>
        <a:p>
          <a:r>
            <a:rPr lang="es-MX" sz="1400" b="1" dirty="0"/>
            <a:t>IMPARCIALIDAD (Fairness)</a:t>
          </a:r>
        </a:p>
      </dgm:t>
    </dgm:pt>
    <dgm:pt modelId="{6802F14E-B2AC-4E65-96E5-5194F57CDF4A}" type="parTrans" cxnId="{809421A3-713A-48F9-BFC6-E3DAB3804CDB}">
      <dgm:prSet/>
      <dgm:spPr/>
      <dgm:t>
        <a:bodyPr/>
        <a:lstStyle/>
        <a:p>
          <a:endParaRPr lang="es-MX"/>
        </a:p>
      </dgm:t>
    </dgm:pt>
    <dgm:pt modelId="{DC80973D-F8A1-49C6-B777-38A74F1C5FC4}" type="sibTrans" cxnId="{809421A3-713A-48F9-BFC6-E3DAB3804CDB}">
      <dgm:prSet/>
      <dgm:spPr/>
      <dgm:t>
        <a:bodyPr/>
        <a:lstStyle/>
        <a:p>
          <a:endParaRPr lang="es-MX"/>
        </a:p>
      </dgm:t>
    </dgm:pt>
    <dgm:pt modelId="{04A226CC-3B95-49A2-B1F4-19037A8F423B}">
      <dgm:prSet phldrT="[Texto]"/>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a:r>
            <a:rPr lang="es-MX" b="1" dirty="0">
              <a:solidFill>
                <a:srgbClr val="002060"/>
              </a:solidFill>
            </a:rPr>
            <a:t>Asegurar que el dispositivo de menor prioridad no sea imposibilitado permanentemente de acceder al bus.</a:t>
          </a:r>
        </a:p>
      </dgm:t>
    </dgm:pt>
    <dgm:pt modelId="{01388329-E999-4157-B846-2AAA8D7A224B}" type="parTrans" cxnId="{4A6EA38A-5EDA-466F-90C1-B11B8A85F04D}">
      <dgm:prSet/>
      <dgm:spPr/>
      <dgm:t>
        <a:bodyPr/>
        <a:lstStyle/>
        <a:p>
          <a:endParaRPr lang="es-MX"/>
        </a:p>
      </dgm:t>
    </dgm:pt>
    <dgm:pt modelId="{F88D14E9-3905-44A5-B280-E60A65997797}" type="sibTrans" cxnId="{4A6EA38A-5EDA-466F-90C1-B11B8A85F04D}">
      <dgm:prSet/>
      <dgm:spPr/>
      <dgm:t>
        <a:bodyPr/>
        <a:lstStyle/>
        <a:p>
          <a:endParaRPr lang="es-MX"/>
        </a:p>
      </dgm:t>
    </dgm:pt>
    <dgm:pt modelId="{B2B70026-2BAA-43A4-ACDF-5A8620A401BF}" type="pres">
      <dgm:prSet presAssocID="{A1C96501-3619-43F1-8BA9-4C235A5B931F}" presName="list" presStyleCnt="0">
        <dgm:presLayoutVars>
          <dgm:dir/>
          <dgm:animLvl val="lvl"/>
        </dgm:presLayoutVars>
      </dgm:prSet>
      <dgm:spPr/>
    </dgm:pt>
    <dgm:pt modelId="{2011EC5B-186A-4AD6-B872-4E36B29E13BB}" type="pres">
      <dgm:prSet presAssocID="{1DDDE63D-04D1-4BE0-92D0-6629DD607522}" presName="posSpace" presStyleCnt="0"/>
      <dgm:spPr/>
    </dgm:pt>
    <dgm:pt modelId="{2D7DC820-9CB2-45A0-B794-AD43CDDEEEE6}" type="pres">
      <dgm:prSet presAssocID="{1DDDE63D-04D1-4BE0-92D0-6629DD607522}" presName="vertFlow" presStyleCnt="0"/>
      <dgm:spPr/>
    </dgm:pt>
    <dgm:pt modelId="{E0B70C6F-064C-42ED-BA3C-D40E60754D5E}" type="pres">
      <dgm:prSet presAssocID="{1DDDE63D-04D1-4BE0-92D0-6629DD607522}" presName="topSpace" presStyleCnt="0"/>
      <dgm:spPr/>
    </dgm:pt>
    <dgm:pt modelId="{25A60316-692E-4F6F-850F-8EEFFFE4D241}" type="pres">
      <dgm:prSet presAssocID="{1DDDE63D-04D1-4BE0-92D0-6629DD607522}" presName="firstComp" presStyleCnt="0"/>
      <dgm:spPr/>
    </dgm:pt>
    <dgm:pt modelId="{A4451B4B-160A-4D74-9714-2130578683B9}" type="pres">
      <dgm:prSet presAssocID="{1DDDE63D-04D1-4BE0-92D0-6629DD607522}" presName="firstChild" presStyleLbl="bgAccFollowNode1" presStyleIdx="0" presStyleCnt="2"/>
      <dgm:spPr/>
    </dgm:pt>
    <dgm:pt modelId="{1FF2DB04-999E-429E-A4ED-C0FDBE2D1127}" type="pres">
      <dgm:prSet presAssocID="{1DDDE63D-04D1-4BE0-92D0-6629DD607522}" presName="firstChildTx" presStyleLbl="bgAccFollowNode1" presStyleIdx="0" presStyleCnt="2">
        <dgm:presLayoutVars>
          <dgm:bulletEnabled val="1"/>
        </dgm:presLayoutVars>
      </dgm:prSet>
      <dgm:spPr/>
    </dgm:pt>
    <dgm:pt modelId="{3E66FC3F-7E6A-4911-AF6E-CB57CBCE3F4C}" type="pres">
      <dgm:prSet presAssocID="{1DDDE63D-04D1-4BE0-92D0-6629DD607522}" presName="negSpace" presStyleCnt="0"/>
      <dgm:spPr/>
    </dgm:pt>
    <dgm:pt modelId="{D6581360-EDA1-425D-88C2-C2B9CF036D2F}" type="pres">
      <dgm:prSet presAssocID="{1DDDE63D-04D1-4BE0-92D0-6629DD607522}" presName="circle" presStyleLbl="node1" presStyleIdx="0" presStyleCnt="2"/>
      <dgm:spPr/>
    </dgm:pt>
    <dgm:pt modelId="{B65CC798-1381-444A-B615-9E468A68EB4A}" type="pres">
      <dgm:prSet presAssocID="{4C6581A5-32CB-4382-8513-B73647EEB564}" presName="transSpace" presStyleCnt="0"/>
      <dgm:spPr/>
    </dgm:pt>
    <dgm:pt modelId="{7E6EF705-0BA4-4014-B595-CCC6533E56BA}" type="pres">
      <dgm:prSet presAssocID="{225CA2C5-AEB1-4A06-838D-601563A3E520}" presName="posSpace" presStyleCnt="0"/>
      <dgm:spPr/>
    </dgm:pt>
    <dgm:pt modelId="{2A2E98B6-B338-4552-84CC-1753990E54C7}" type="pres">
      <dgm:prSet presAssocID="{225CA2C5-AEB1-4A06-838D-601563A3E520}" presName="vertFlow" presStyleCnt="0"/>
      <dgm:spPr/>
    </dgm:pt>
    <dgm:pt modelId="{CD6591F3-711F-4D32-B54F-31B6FC4B55F2}" type="pres">
      <dgm:prSet presAssocID="{225CA2C5-AEB1-4A06-838D-601563A3E520}" presName="topSpace" presStyleCnt="0"/>
      <dgm:spPr/>
    </dgm:pt>
    <dgm:pt modelId="{0600B0B4-3563-48BA-B2FE-C5CDAF7FD976}" type="pres">
      <dgm:prSet presAssocID="{225CA2C5-AEB1-4A06-838D-601563A3E520}" presName="firstComp" presStyleCnt="0"/>
      <dgm:spPr/>
    </dgm:pt>
    <dgm:pt modelId="{50037DFC-A25F-47BF-B863-73BA37A6477C}" type="pres">
      <dgm:prSet presAssocID="{225CA2C5-AEB1-4A06-838D-601563A3E520}" presName="firstChild" presStyleLbl="bgAccFollowNode1" presStyleIdx="1" presStyleCnt="2" custLinFactNeighborX="5226" custLinFactNeighborY="-2890"/>
      <dgm:spPr/>
    </dgm:pt>
    <dgm:pt modelId="{E454651C-095D-4C3A-B834-38C811A95545}" type="pres">
      <dgm:prSet presAssocID="{225CA2C5-AEB1-4A06-838D-601563A3E520}" presName="firstChildTx" presStyleLbl="bgAccFollowNode1" presStyleIdx="1" presStyleCnt="2">
        <dgm:presLayoutVars>
          <dgm:bulletEnabled val="1"/>
        </dgm:presLayoutVars>
      </dgm:prSet>
      <dgm:spPr/>
    </dgm:pt>
    <dgm:pt modelId="{DDAA6B60-DA13-4051-93B4-D3B3B5CFA899}" type="pres">
      <dgm:prSet presAssocID="{225CA2C5-AEB1-4A06-838D-601563A3E520}" presName="negSpace" presStyleCnt="0"/>
      <dgm:spPr/>
    </dgm:pt>
    <dgm:pt modelId="{2642D065-635D-4B5C-8B4E-06085F0FA2A5}" type="pres">
      <dgm:prSet presAssocID="{225CA2C5-AEB1-4A06-838D-601563A3E520}" presName="circle" presStyleLbl="node1" presStyleIdx="1" presStyleCnt="2"/>
      <dgm:spPr/>
    </dgm:pt>
  </dgm:ptLst>
  <dgm:cxnLst>
    <dgm:cxn modelId="{7C41CF2E-C561-44DA-A53E-D2E78678BBEF}" type="presOf" srcId="{1DDDE63D-04D1-4BE0-92D0-6629DD607522}" destId="{D6581360-EDA1-425D-88C2-C2B9CF036D2F}" srcOrd="0" destOrd="0" presId="urn:microsoft.com/office/officeart/2005/8/layout/hList9"/>
    <dgm:cxn modelId="{BA805F2F-4F6C-4F57-9507-F9708E627667}" type="presOf" srcId="{225CA2C5-AEB1-4A06-838D-601563A3E520}" destId="{2642D065-635D-4B5C-8B4E-06085F0FA2A5}" srcOrd="0" destOrd="0" presId="urn:microsoft.com/office/officeart/2005/8/layout/hList9"/>
    <dgm:cxn modelId="{7CF4E13A-1452-4C4B-B602-8A27CA0F17BB}" type="presOf" srcId="{A1C96501-3619-43F1-8BA9-4C235A5B931F}" destId="{B2B70026-2BAA-43A4-ACDF-5A8620A401BF}" srcOrd="0" destOrd="0" presId="urn:microsoft.com/office/officeart/2005/8/layout/hList9"/>
    <dgm:cxn modelId="{D4A31C3E-518A-437C-8CDA-4A4C4F6B55C1}" srcId="{A1C96501-3619-43F1-8BA9-4C235A5B931F}" destId="{1DDDE63D-04D1-4BE0-92D0-6629DD607522}" srcOrd="0" destOrd="0" parTransId="{0AB7E520-91B0-4ED6-B8DD-6409783482A7}" sibTransId="{4C6581A5-32CB-4382-8513-B73647EEB564}"/>
    <dgm:cxn modelId="{EF50C553-F052-4BDA-B0C9-4514FBAA36EA}" type="presOf" srcId="{04A226CC-3B95-49A2-B1F4-19037A8F423B}" destId="{E454651C-095D-4C3A-B834-38C811A95545}" srcOrd="1" destOrd="0" presId="urn:microsoft.com/office/officeart/2005/8/layout/hList9"/>
    <dgm:cxn modelId="{4A6EA38A-5EDA-466F-90C1-B11B8A85F04D}" srcId="{225CA2C5-AEB1-4A06-838D-601563A3E520}" destId="{04A226CC-3B95-49A2-B1F4-19037A8F423B}" srcOrd="0" destOrd="0" parTransId="{01388329-E999-4157-B846-2AAA8D7A224B}" sibTransId="{F88D14E9-3905-44A5-B280-E60A65997797}"/>
    <dgm:cxn modelId="{809421A3-713A-48F9-BFC6-E3DAB3804CDB}" srcId="{A1C96501-3619-43F1-8BA9-4C235A5B931F}" destId="{225CA2C5-AEB1-4A06-838D-601563A3E520}" srcOrd="1" destOrd="0" parTransId="{6802F14E-B2AC-4E65-96E5-5194F57CDF4A}" sibTransId="{DC80973D-F8A1-49C6-B777-38A74F1C5FC4}"/>
    <dgm:cxn modelId="{95039AB2-E010-4B79-B45C-AB42DA816398}" type="presOf" srcId="{5F39206C-628F-4264-B737-07C34770CA94}" destId="{A4451B4B-160A-4D74-9714-2130578683B9}" srcOrd="0" destOrd="0" presId="urn:microsoft.com/office/officeart/2005/8/layout/hList9"/>
    <dgm:cxn modelId="{685039CC-5398-4978-B15A-E200FA0B6FA4}" type="presOf" srcId="{5F39206C-628F-4264-B737-07C34770CA94}" destId="{1FF2DB04-999E-429E-A4ED-C0FDBE2D1127}" srcOrd="1" destOrd="0" presId="urn:microsoft.com/office/officeart/2005/8/layout/hList9"/>
    <dgm:cxn modelId="{C15E77E0-F50D-4E99-9084-3CD5A9B4A3EE}" type="presOf" srcId="{04A226CC-3B95-49A2-B1F4-19037A8F423B}" destId="{50037DFC-A25F-47BF-B863-73BA37A6477C}" srcOrd="0" destOrd="0" presId="urn:microsoft.com/office/officeart/2005/8/layout/hList9"/>
    <dgm:cxn modelId="{8400B7FE-BD70-49E7-84BD-847A3251417F}" srcId="{1DDDE63D-04D1-4BE0-92D0-6629DD607522}" destId="{5F39206C-628F-4264-B737-07C34770CA94}" srcOrd="0" destOrd="0" parTransId="{76184EE1-5B17-4991-BB5D-6D32F635983D}" sibTransId="{BF362840-AED9-4AF2-A3D9-A96AADA22CAF}"/>
    <dgm:cxn modelId="{266160FE-B0B9-448A-91F1-8B4BA8A75863}" type="presParOf" srcId="{B2B70026-2BAA-43A4-ACDF-5A8620A401BF}" destId="{2011EC5B-186A-4AD6-B872-4E36B29E13BB}" srcOrd="0" destOrd="0" presId="urn:microsoft.com/office/officeart/2005/8/layout/hList9"/>
    <dgm:cxn modelId="{BCAD7729-352C-4239-B44F-32E087C60C75}" type="presParOf" srcId="{B2B70026-2BAA-43A4-ACDF-5A8620A401BF}" destId="{2D7DC820-9CB2-45A0-B794-AD43CDDEEEE6}" srcOrd="1" destOrd="0" presId="urn:microsoft.com/office/officeart/2005/8/layout/hList9"/>
    <dgm:cxn modelId="{68FA9F2A-CCC8-4D65-B819-20562785801A}" type="presParOf" srcId="{2D7DC820-9CB2-45A0-B794-AD43CDDEEEE6}" destId="{E0B70C6F-064C-42ED-BA3C-D40E60754D5E}" srcOrd="0" destOrd="0" presId="urn:microsoft.com/office/officeart/2005/8/layout/hList9"/>
    <dgm:cxn modelId="{DE89E6CB-C7E0-4F57-A873-E5B59A023AC1}" type="presParOf" srcId="{2D7DC820-9CB2-45A0-B794-AD43CDDEEEE6}" destId="{25A60316-692E-4F6F-850F-8EEFFFE4D241}" srcOrd="1" destOrd="0" presId="urn:microsoft.com/office/officeart/2005/8/layout/hList9"/>
    <dgm:cxn modelId="{431107CA-C38D-481E-BBEF-B236412F36B6}" type="presParOf" srcId="{25A60316-692E-4F6F-850F-8EEFFFE4D241}" destId="{A4451B4B-160A-4D74-9714-2130578683B9}" srcOrd="0" destOrd="0" presId="urn:microsoft.com/office/officeart/2005/8/layout/hList9"/>
    <dgm:cxn modelId="{0F2D9791-AC55-44E0-8711-7AE96EBABDD9}" type="presParOf" srcId="{25A60316-692E-4F6F-850F-8EEFFFE4D241}" destId="{1FF2DB04-999E-429E-A4ED-C0FDBE2D1127}" srcOrd="1" destOrd="0" presId="urn:microsoft.com/office/officeart/2005/8/layout/hList9"/>
    <dgm:cxn modelId="{AFBE8598-4D33-4BD4-A433-E43C4A137450}" type="presParOf" srcId="{B2B70026-2BAA-43A4-ACDF-5A8620A401BF}" destId="{3E66FC3F-7E6A-4911-AF6E-CB57CBCE3F4C}" srcOrd="2" destOrd="0" presId="urn:microsoft.com/office/officeart/2005/8/layout/hList9"/>
    <dgm:cxn modelId="{CDFFE2B4-C24F-4F9A-9EA6-15B5F0D4A591}" type="presParOf" srcId="{B2B70026-2BAA-43A4-ACDF-5A8620A401BF}" destId="{D6581360-EDA1-425D-88C2-C2B9CF036D2F}" srcOrd="3" destOrd="0" presId="urn:microsoft.com/office/officeart/2005/8/layout/hList9"/>
    <dgm:cxn modelId="{6F89A8FC-DF66-4A34-853F-1B47BBE09791}" type="presParOf" srcId="{B2B70026-2BAA-43A4-ACDF-5A8620A401BF}" destId="{B65CC798-1381-444A-B615-9E468A68EB4A}" srcOrd="4" destOrd="0" presId="urn:microsoft.com/office/officeart/2005/8/layout/hList9"/>
    <dgm:cxn modelId="{7F6B27C3-77E9-4C6A-8A10-3F4DC02087E0}" type="presParOf" srcId="{B2B70026-2BAA-43A4-ACDF-5A8620A401BF}" destId="{7E6EF705-0BA4-4014-B595-CCC6533E56BA}" srcOrd="5" destOrd="0" presId="urn:microsoft.com/office/officeart/2005/8/layout/hList9"/>
    <dgm:cxn modelId="{DF4B83A3-E0DE-4EB6-BE22-93DA87AB8D4D}" type="presParOf" srcId="{B2B70026-2BAA-43A4-ACDF-5A8620A401BF}" destId="{2A2E98B6-B338-4552-84CC-1753990E54C7}" srcOrd="6" destOrd="0" presId="urn:microsoft.com/office/officeart/2005/8/layout/hList9"/>
    <dgm:cxn modelId="{2726E6BE-43D8-4620-B320-1B5E9660F532}" type="presParOf" srcId="{2A2E98B6-B338-4552-84CC-1753990E54C7}" destId="{CD6591F3-711F-4D32-B54F-31B6FC4B55F2}" srcOrd="0" destOrd="0" presId="urn:microsoft.com/office/officeart/2005/8/layout/hList9"/>
    <dgm:cxn modelId="{8FD70C45-9EA3-4B97-85EF-74FB98D26769}" type="presParOf" srcId="{2A2E98B6-B338-4552-84CC-1753990E54C7}" destId="{0600B0B4-3563-48BA-B2FE-C5CDAF7FD976}" srcOrd="1" destOrd="0" presId="urn:microsoft.com/office/officeart/2005/8/layout/hList9"/>
    <dgm:cxn modelId="{0FCD08C3-6ADC-45D5-B480-3CA5B03D8A00}" type="presParOf" srcId="{0600B0B4-3563-48BA-B2FE-C5CDAF7FD976}" destId="{50037DFC-A25F-47BF-B863-73BA37A6477C}" srcOrd="0" destOrd="0" presId="urn:microsoft.com/office/officeart/2005/8/layout/hList9"/>
    <dgm:cxn modelId="{AC4D99ED-853C-47C8-B713-1405B90A723B}" type="presParOf" srcId="{0600B0B4-3563-48BA-B2FE-C5CDAF7FD976}" destId="{E454651C-095D-4C3A-B834-38C811A95545}" srcOrd="1" destOrd="0" presId="urn:microsoft.com/office/officeart/2005/8/layout/hList9"/>
    <dgm:cxn modelId="{0558819A-511B-4CDB-952E-C2682D67B6C9}" type="presParOf" srcId="{B2B70026-2BAA-43A4-ACDF-5A8620A401BF}" destId="{DDAA6B60-DA13-4051-93B4-D3B3B5CFA899}" srcOrd="7" destOrd="0" presId="urn:microsoft.com/office/officeart/2005/8/layout/hList9"/>
    <dgm:cxn modelId="{740243C4-7332-42C6-87A5-08D6BD853C1D}" type="presParOf" srcId="{B2B70026-2BAA-43A4-ACDF-5A8620A401BF}" destId="{2642D065-635D-4B5C-8B4E-06085F0FA2A5}"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B9D926AC-7AAC-418B-91F3-3E6E2A44E2D4}"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CCBC00FD-31C6-4CEF-94BC-DF8AE8B6AE77}">
      <dgm:prSet phldrT="[Texto]"/>
      <dgm:spPr/>
      <dgm:t>
        <a:bodyPr/>
        <a:lstStyle/>
        <a:p>
          <a:endParaRPr lang="es-HN" dirty="0"/>
        </a:p>
        <a:p>
          <a:endParaRPr lang="es-HN" dirty="0"/>
        </a:p>
      </dgm:t>
    </dgm:pt>
    <dgm:pt modelId="{54425BCA-6C65-4BC8-9538-743CBC5F7259}" type="parTrans" cxnId="{0417A366-E89A-4053-9AD8-B6A45AF0579E}">
      <dgm:prSet/>
      <dgm:spPr/>
      <dgm:t>
        <a:bodyPr/>
        <a:lstStyle/>
        <a:p>
          <a:endParaRPr lang="es-HN"/>
        </a:p>
      </dgm:t>
    </dgm:pt>
    <dgm:pt modelId="{75AA9C21-D44F-43D1-9F08-915CCC9657A3}" type="sibTrans" cxnId="{0417A366-E89A-4053-9AD8-B6A45AF0579E}">
      <dgm:prSet/>
      <dgm:spPr/>
      <dgm:t>
        <a:bodyPr/>
        <a:lstStyle/>
        <a:p>
          <a:endParaRPr lang="es-HN"/>
        </a:p>
      </dgm:t>
    </dgm:pt>
    <dgm:pt modelId="{4E432E0B-1D7B-4F57-9453-5742818E135A}">
      <dgm:prSet custT="1"/>
      <dgm:spPr>
        <a:solidFill>
          <a:schemeClr val="accent1">
            <a:lumMod val="50000"/>
          </a:schemeClr>
        </a:solidFill>
      </dgm:spPr>
      <dgm:t>
        <a:bodyPr/>
        <a:lstStyle/>
        <a:p>
          <a:r>
            <a:rPr lang="es-HN" sz="2800" dirty="0"/>
            <a:t>Daisy Chaining (Encadenamiento Circular)</a:t>
          </a:r>
        </a:p>
      </dgm:t>
    </dgm:pt>
    <dgm:pt modelId="{AE3439D7-C8D0-4FAA-8F47-5ED0B546515B}" type="parTrans" cxnId="{BC499188-2C4E-41D4-8D75-B87214DC2388}">
      <dgm:prSet/>
      <dgm:spPr/>
      <dgm:t>
        <a:bodyPr/>
        <a:lstStyle/>
        <a:p>
          <a:endParaRPr lang="es-HN"/>
        </a:p>
      </dgm:t>
    </dgm:pt>
    <dgm:pt modelId="{47CEC2CA-8A2A-4D38-B3F3-620385094F49}" type="sibTrans" cxnId="{BC499188-2C4E-41D4-8D75-B87214DC2388}">
      <dgm:prSet/>
      <dgm:spPr/>
      <dgm:t>
        <a:bodyPr/>
        <a:lstStyle/>
        <a:p>
          <a:endParaRPr lang="es-HN"/>
        </a:p>
      </dgm:t>
    </dgm:pt>
    <dgm:pt modelId="{7E00D61B-B610-43A1-8195-7CF9FE178DFF}">
      <dgm:prSet custT="1"/>
      <dgm:spPr>
        <a:solidFill>
          <a:schemeClr val="accent1">
            <a:lumMod val="50000"/>
          </a:schemeClr>
        </a:solidFill>
      </dgm:spPr>
      <dgm:t>
        <a:bodyPr/>
        <a:lstStyle/>
        <a:p>
          <a:endParaRPr lang="es-HN" sz="2800" dirty="0"/>
        </a:p>
      </dgm:t>
    </dgm:pt>
    <dgm:pt modelId="{8A6338D2-42DF-401A-89FF-DC7CAE95FA9B}" type="parTrans" cxnId="{5B3AC3AF-B9DA-4EDF-9ACD-0D5A3CB91CA9}">
      <dgm:prSet/>
      <dgm:spPr/>
      <dgm:t>
        <a:bodyPr/>
        <a:lstStyle/>
        <a:p>
          <a:endParaRPr lang="es-HN"/>
        </a:p>
      </dgm:t>
    </dgm:pt>
    <dgm:pt modelId="{1C03193D-D6D9-4015-BD01-AEC73CCDBD03}" type="sibTrans" cxnId="{5B3AC3AF-B9DA-4EDF-9ACD-0D5A3CB91CA9}">
      <dgm:prSet/>
      <dgm:spPr/>
      <dgm:t>
        <a:bodyPr/>
        <a:lstStyle/>
        <a:p>
          <a:endParaRPr lang="es-HN"/>
        </a:p>
      </dgm:t>
    </dgm:pt>
    <dgm:pt modelId="{5F78429D-0D1A-4196-9B4C-02D0620652DA}">
      <dgm:prSet custT="1"/>
      <dgm:spPr>
        <a:solidFill>
          <a:schemeClr val="accent1">
            <a:lumMod val="50000"/>
          </a:schemeClr>
        </a:solidFill>
      </dgm:spPr>
      <dgm:t>
        <a:bodyPr/>
        <a:lstStyle/>
        <a:p>
          <a:r>
            <a:rPr lang="es-HN" sz="2800" dirty="0"/>
            <a:t>Centralizado Paralelo</a:t>
          </a:r>
        </a:p>
      </dgm:t>
    </dgm:pt>
    <dgm:pt modelId="{929AD364-A069-4040-865C-12C36DFAB992}" type="parTrans" cxnId="{FD7561BA-1362-4F45-BFD9-084FF7493F38}">
      <dgm:prSet/>
      <dgm:spPr/>
      <dgm:t>
        <a:bodyPr/>
        <a:lstStyle/>
        <a:p>
          <a:endParaRPr lang="es-HN"/>
        </a:p>
      </dgm:t>
    </dgm:pt>
    <dgm:pt modelId="{709A087D-F7D8-43DE-BCB6-5A26A7FA61B2}" type="sibTrans" cxnId="{FD7561BA-1362-4F45-BFD9-084FF7493F38}">
      <dgm:prSet/>
      <dgm:spPr/>
      <dgm:t>
        <a:bodyPr/>
        <a:lstStyle/>
        <a:p>
          <a:endParaRPr lang="es-HN"/>
        </a:p>
      </dgm:t>
    </dgm:pt>
    <dgm:pt modelId="{31E215EB-58F7-49A8-9037-AD53DFD9CA1C}">
      <dgm:prSet custT="1"/>
      <dgm:spPr>
        <a:solidFill>
          <a:schemeClr val="accent1">
            <a:lumMod val="50000"/>
          </a:schemeClr>
        </a:solidFill>
      </dgm:spPr>
      <dgm:t>
        <a:bodyPr/>
        <a:lstStyle/>
        <a:p>
          <a:r>
            <a:rPr lang="es-HN" sz="2800" dirty="0"/>
            <a:t>Descentralizado o Distribuido</a:t>
          </a:r>
        </a:p>
      </dgm:t>
    </dgm:pt>
    <dgm:pt modelId="{757A6A6A-66CC-4B51-A6CE-BE77565E722A}" type="parTrans" cxnId="{5C01B336-CFE1-4E81-8194-9112733C29A3}">
      <dgm:prSet/>
      <dgm:spPr/>
      <dgm:t>
        <a:bodyPr/>
        <a:lstStyle/>
        <a:p>
          <a:endParaRPr lang="es-HN"/>
        </a:p>
      </dgm:t>
    </dgm:pt>
    <dgm:pt modelId="{F39D01C5-3044-4A3A-ACA8-CAC6B0A14463}" type="sibTrans" cxnId="{5C01B336-CFE1-4E81-8194-9112733C29A3}">
      <dgm:prSet/>
      <dgm:spPr/>
      <dgm:t>
        <a:bodyPr/>
        <a:lstStyle/>
        <a:p>
          <a:endParaRPr lang="es-HN"/>
        </a:p>
      </dgm:t>
    </dgm:pt>
    <dgm:pt modelId="{4DB6ED3D-FB80-40FE-9013-7C9E9E6C0303}">
      <dgm:prSet custT="1"/>
      <dgm:spPr>
        <a:solidFill>
          <a:schemeClr val="accent1">
            <a:lumMod val="50000"/>
          </a:schemeClr>
        </a:solidFill>
      </dgm:spPr>
      <dgm:t>
        <a:bodyPr/>
        <a:lstStyle/>
        <a:p>
          <a:r>
            <a:rPr lang="es-HN" sz="2800" dirty="0"/>
            <a:t>Detección de colisiones</a:t>
          </a:r>
        </a:p>
      </dgm:t>
    </dgm:pt>
    <dgm:pt modelId="{EE7892B6-C7C1-461E-8CD7-9AB223F731B6}" type="parTrans" cxnId="{11BCA257-4161-4A76-9A94-A4FD69624EEC}">
      <dgm:prSet/>
      <dgm:spPr/>
      <dgm:t>
        <a:bodyPr/>
        <a:lstStyle/>
        <a:p>
          <a:endParaRPr lang="es-HN"/>
        </a:p>
      </dgm:t>
    </dgm:pt>
    <dgm:pt modelId="{BBDB8D8A-F4F1-4953-A9C9-634EA0ED317B}" type="sibTrans" cxnId="{11BCA257-4161-4A76-9A94-A4FD69624EEC}">
      <dgm:prSet/>
      <dgm:spPr/>
      <dgm:t>
        <a:bodyPr/>
        <a:lstStyle/>
        <a:p>
          <a:endParaRPr lang="es-HN"/>
        </a:p>
      </dgm:t>
    </dgm:pt>
    <dgm:pt modelId="{7DE993A1-1505-49EB-8EE8-4762F3187E1B}">
      <dgm:prSet custT="1"/>
      <dgm:spPr>
        <a:solidFill>
          <a:schemeClr val="accent1">
            <a:lumMod val="50000"/>
          </a:schemeClr>
        </a:solidFill>
      </dgm:spPr>
      <dgm:t>
        <a:bodyPr/>
        <a:lstStyle/>
        <a:p>
          <a:endParaRPr lang="es-HN" sz="2800" dirty="0"/>
        </a:p>
      </dgm:t>
    </dgm:pt>
    <dgm:pt modelId="{D75A676F-ACDF-4E26-878A-5CC0AB98A318}" type="parTrans" cxnId="{A8C8A635-A11E-4F5D-8DA6-D3C453526910}">
      <dgm:prSet/>
      <dgm:spPr/>
      <dgm:t>
        <a:bodyPr/>
        <a:lstStyle/>
        <a:p>
          <a:endParaRPr lang="es-HN"/>
        </a:p>
      </dgm:t>
    </dgm:pt>
    <dgm:pt modelId="{2CC6633E-3598-4866-A09F-6342F9DCF72B}" type="sibTrans" cxnId="{A8C8A635-A11E-4F5D-8DA6-D3C453526910}">
      <dgm:prSet/>
      <dgm:spPr/>
      <dgm:t>
        <a:bodyPr/>
        <a:lstStyle/>
        <a:p>
          <a:endParaRPr lang="es-HN"/>
        </a:p>
      </dgm:t>
    </dgm:pt>
    <dgm:pt modelId="{859BD032-06E4-459C-861B-5AA2F841E3D7}">
      <dgm:prSet custT="1"/>
      <dgm:spPr>
        <a:solidFill>
          <a:schemeClr val="accent1">
            <a:lumMod val="50000"/>
          </a:schemeClr>
        </a:solidFill>
      </dgm:spPr>
      <dgm:t>
        <a:bodyPr/>
        <a:lstStyle/>
        <a:p>
          <a:r>
            <a:rPr lang="es-ES" sz="2800" dirty="0"/>
            <a:t>Polling</a:t>
          </a:r>
          <a:endParaRPr lang="es-HN" sz="2800" dirty="0"/>
        </a:p>
      </dgm:t>
    </dgm:pt>
    <dgm:pt modelId="{22FD0C81-54B3-4EE3-AC8D-AA2A45A5CF4A}" type="parTrans" cxnId="{CD7970F0-0BB0-469C-A50E-1F257DF22F44}">
      <dgm:prSet/>
      <dgm:spPr/>
      <dgm:t>
        <a:bodyPr/>
        <a:lstStyle/>
        <a:p>
          <a:endParaRPr lang="es-HN"/>
        </a:p>
      </dgm:t>
    </dgm:pt>
    <dgm:pt modelId="{F5CCFFDF-239A-45DE-810E-EFB9FF324606}" type="sibTrans" cxnId="{CD7970F0-0BB0-469C-A50E-1F257DF22F44}">
      <dgm:prSet/>
      <dgm:spPr/>
      <dgm:t>
        <a:bodyPr/>
        <a:lstStyle/>
        <a:p>
          <a:endParaRPr lang="es-HN"/>
        </a:p>
      </dgm:t>
    </dgm:pt>
    <dgm:pt modelId="{7A78E96C-2E80-411F-BB75-F01E7AECED66}" type="pres">
      <dgm:prSet presAssocID="{B9D926AC-7AAC-418B-91F3-3E6E2A44E2D4}" presName="linearFlow" presStyleCnt="0">
        <dgm:presLayoutVars>
          <dgm:dir/>
          <dgm:animLvl val="lvl"/>
          <dgm:resizeHandles/>
        </dgm:presLayoutVars>
      </dgm:prSet>
      <dgm:spPr/>
    </dgm:pt>
    <dgm:pt modelId="{D463996F-B5F9-4169-AB96-DF027020D684}" type="pres">
      <dgm:prSet presAssocID="{CCBC00FD-31C6-4CEF-94BC-DF8AE8B6AE77}" presName="compositeNode" presStyleCnt="0">
        <dgm:presLayoutVars>
          <dgm:bulletEnabled val="1"/>
        </dgm:presLayoutVars>
      </dgm:prSet>
      <dgm:spPr/>
    </dgm:pt>
    <dgm:pt modelId="{419C93EF-6A1F-4A35-9CC8-8C262E01A22A}" type="pres">
      <dgm:prSet presAssocID="{CCBC00FD-31C6-4CEF-94BC-DF8AE8B6AE77}" presName="image" presStyleLbl="fgImgPlace1" presStyleIdx="0" presStyleCnt="1"/>
      <dgm:spPr>
        <a:blipFill rotWithShape="1">
          <a:blip xmlns:r="http://schemas.openxmlformats.org/officeDocument/2006/relationships" r:embed="rId1"/>
          <a:stretch>
            <a:fillRect/>
          </a:stretch>
        </a:blipFill>
      </dgm:spPr>
    </dgm:pt>
    <dgm:pt modelId="{70969BA0-6F57-4237-80EE-4EDF12B429F5}" type="pres">
      <dgm:prSet presAssocID="{CCBC00FD-31C6-4CEF-94BC-DF8AE8B6AE77}" presName="childNode" presStyleLbl="node1" presStyleIdx="0" presStyleCnt="1">
        <dgm:presLayoutVars>
          <dgm:bulletEnabled val="1"/>
        </dgm:presLayoutVars>
      </dgm:prSet>
      <dgm:spPr/>
    </dgm:pt>
    <dgm:pt modelId="{F60319BE-7E93-4765-851B-AAE5FA97377C}" type="pres">
      <dgm:prSet presAssocID="{CCBC00FD-31C6-4CEF-94BC-DF8AE8B6AE77}" presName="parentNode" presStyleLbl="revTx" presStyleIdx="0" presStyleCnt="1">
        <dgm:presLayoutVars>
          <dgm:chMax val="0"/>
          <dgm:bulletEnabled val="1"/>
        </dgm:presLayoutVars>
      </dgm:prSet>
      <dgm:spPr/>
    </dgm:pt>
  </dgm:ptLst>
  <dgm:cxnLst>
    <dgm:cxn modelId="{4C4FC310-5BE1-44BB-8C13-0366E382AEBF}" type="presOf" srcId="{4DB6ED3D-FB80-40FE-9013-7C9E9E6C0303}" destId="{70969BA0-6F57-4237-80EE-4EDF12B429F5}" srcOrd="0" destOrd="5" presId="urn:microsoft.com/office/officeart/2005/8/layout/hList2"/>
    <dgm:cxn modelId="{A8C8A635-A11E-4F5D-8DA6-D3C453526910}" srcId="{CCBC00FD-31C6-4CEF-94BC-DF8AE8B6AE77}" destId="{7DE993A1-1505-49EB-8EE8-4762F3187E1B}" srcOrd="0" destOrd="0" parTransId="{D75A676F-ACDF-4E26-878A-5CC0AB98A318}" sibTransId="{2CC6633E-3598-4866-A09F-6342F9DCF72B}"/>
    <dgm:cxn modelId="{5C01B336-CFE1-4E81-8194-9112733C29A3}" srcId="{CCBC00FD-31C6-4CEF-94BC-DF8AE8B6AE77}" destId="{31E215EB-58F7-49A8-9037-AD53DFD9CA1C}" srcOrd="3" destOrd="0" parTransId="{757A6A6A-66CC-4B51-A6CE-BE77565E722A}" sibTransId="{F39D01C5-3044-4A3A-ACA8-CAC6B0A14463}"/>
    <dgm:cxn modelId="{ABBE7A46-50C7-43BB-AC8E-349984017A33}" type="presOf" srcId="{CCBC00FD-31C6-4CEF-94BC-DF8AE8B6AE77}" destId="{F60319BE-7E93-4765-851B-AAE5FA97377C}" srcOrd="0" destOrd="0" presId="urn:microsoft.com/office/officeart/2005/8/layout/hList2"/>
    <dgm:cxn modelId="{0417A366-E89A-4053-9AD8-B6A45AF0579E}" srcId="{B9D926AC-7AAC-418B-91F3-3E6E2A44E2D4}" destId="{CCBC00FD-31C6-4CEF-94BC-DF8AE8B6AE77}" srcOrd="0" destOrd="0" parTransId="{54425BCA-6C65-4BC8-9538-743CBC5F7259}" sibTransId="{75AA9C21-D44F-43D1-9F08-915CCC9657A3}"/>
    <dgm:cxn modelId="{CCE46852-8125-4F8B-8380-E776ABE43D9A}" type="presOf" srcId="{7E00D61B-B610-43A1-8195-7CF9FE178DFF}" destId="{70969BA0-6F57-4237-80EE-4EDF12B429F5}" srcOrd="0" destOrd="6" presId="urn:microsoft.com/office/officeart/2005/8/layout/hList2"/>
    <dgm:cxn modelId="{11BCA257-4161-4A76-9A94-A4FD69624EEC}" srcId="{CCBC00FD-31C6-4CEF-94BC-DF8AE8B6AE77}" destId="{4DB6ED3D-FB80-40FE-9013-7C9E9E6C0303}" srcOrd="5" destOrd="0" parTransId="{EE7892B6-C7C1-461E-8CD7-9AB223F731B6}" sibTransId="{BBDB8D8A-F4F1-4953-A9C9-634EA0ED317B}"/>
    <dgm:cxn modelId="{957B2A59-950B-48B6-AA28-B820498035B4}" type="presOf" srcId="{859BD032-06E4-459C-861B-5AA2F841E3D7}" destId="{70969BA0-6F57-4237-80EE-4EDF12B429F5}" srcOrd="0" destOrd="4" presId="urn:microsoft.com/office/officeart/2005/8/layout/hList2"/>
    <dgm:cxn modelId="{6F69697F-15D2-4F7F-BC37-7E3AF15547DA}" type="presOf" srcId="{31E215EB-58F7-49A8-9037-AD53DFD9CA1C}" destId="{70969BA0-6F57-4237-80EE-4EDF12B429F5}" srcOrd="0" destOrd="3" presId="urn:microsoft.com/office/officeart/2005/8/layout/hList2"/>
    <dgm:cxn modelId="{BC499188-2C4E-41D4-8D75-B87214DC2388}" srcId="{CCBC00FD-31C6-4CEF-94BC-DF8AE8B6AE77}" destId="{4E432E0B-1D7B-4F57-9453-5742818E135A}" srcOrd="1" destOrd="0" parTransId="{AE3439D7-C8D0-4FAA-8F47-5ED0B546515B}" sibTransId="{47CEC2CA-8A2A-4D38-B3F3-620385094F49}"/>
    <dgm:cxn modelId="{602D608E-641B-4213-AA26-DC0713A02D44}" type="presOf" srcId="{7DE993A1-1505-49EB-8EE8-4762F3187E1B}" destId="{70969BA0-6F57-4237-80EE-4EDF12B429F5}" srcOrd="0" destOrd="0" presId="urn:microsoft.com/office/officeart/2005/8/layout/hList2"/>
    <dgm:cxn modelId="{1D9E5F9E-C766-4C98-A393-FE3BB32251CD}" type="presOf" srcId="{5F78429D-0D1A-4196-9B4C-02D0620652DA}" destId="{70969BA0-6F57-4237-80EE-4EDF12B429F5}" srcOrd="0" destOrd="2" presId="urn:microsoft.com/office/officeart/2005/8/layout/hList2"/>
    <dgm:cxn modelId="{9A46CAAA-09A1-44F4-A863-AFC399B763FD}" type="presOf" srcId="{B9D926AC-7AAC-418B-91F3-3E6E2A44E2D4}" destId="{7A78E96C-2E80-411F-BB75-F01E7AECED66}" srcOrd="0" destOrd="0" presId="urn:microsoft.com/office/officeart/2005/8/layout/hList2"/>
    <dgm:cxn modelId="{5B3AC3AF-B9DA-4EDF-9ACD-0D5A3CB91CA9}" srcId="{CCBC00FD-31C6-4CEF-94BC-DF8AE8B6AE77}" destId="{7E00D61B-B610-43A1-8195-7CF9FE178DFF}" srcOrd="6" destOrd="0" parTransId="{8A6338D2-42DF-401A-89FF-DC7CAE95FA9B}" sibTransId="{1C03193D-D6D9-4015-BD01-AEC73CCDBD03}"/>
    <dgm:cxn modelId="{FD7561BA-1362-4F45-BFD9-084FF7493F38}" srcId="{CCBC00FD-31C6-4CEF-94BC-DF8AE8B6AE77}" destId="{5F78429D-0D1A-4196-9B4C-02D0620652DA}" srcOrd="2" destOrd="0" parTransId="{929AD364-A069-4040-865C-12C36DFAB992}" sibTransId="{709A087D-F7D8-43DE-BCB6-5A26A7FA61B2}"/>
    <dgm:cxn modelId="{6836ABDB-FA0C-4B53-945D-D5ADC53A80CF}" type="presOf" srcId="{4E432E0B-1D7B-4F57-9453-5742818E135A}" destId="{70969BA0-6F57-4237-80EE-4EDF12B429F5}" srcOrd="0" destOrd="1" presId="urn:microsoft.com/office/officeart/2005/8/layout/hList2"/>
    <dgm:cxn modelId="{CD7970F0-0BB0-469C-A50E-1F257DF22F44}" srcId="{CCBC00FD-31C6-4CEF-94BC-DF8AE8B6AE77}" destId="{859BD032-06E4-459C-861B-5AA2F841E3D7}" srcOrd="4" destOrd="0" parTransId="{22FD0C81-54B3-4EE3-AC8D-AA2A45A5CF4A}" sibTransId="{F5CCFFDF-239A-45DE-810E-EFB9FF324606}"/>
    <dgm:cxn modelId="{6E006881-9E87-4DB1-BA60-E28AAF214B7A}" type="presParOf" srcId="{7A78E96C-2E80-411F-BB75-F01E7AECED66}" destId="{D463996F-B5F9-4169-AB96-DF027020D684}" srcOrd="0" destOrd="0" presId="urn:microsoft.com/office/officeart/2005/8/layout/hList2"/>
    <dgm:cxn modelId="{A480AF10-FD09-4AC7-9633-C71EDF48E7A6}" type="presParOf" srcId="{D463996F-B5F9-4169-AB96-DF027020D684}" destId="{419C93EF-6A1F-4A35-9CC8-8C262E01A22A}" srcOrd="0" destOrd="0" presId="urn:microsoft.com/office/officeart/2005/8/layout/hList2"/>
    <dgm:cxn modelId="{BECEAE5C-8DC9-43FC-8FCA-D36CF0CB858C}" type="presParOf" srcId="{D463996F-B5F9-4169-AB96-DF027020D684}" destId="{70969BA0-6F57-4237-80EE-4EDF12B429F5}" srcOrd="1" destOrd="0" presId="urn:microsoft.com/office/officeart/2005/8/layout/hList2"/>
    <dgm:cxn modelId="{D823BFDC-1234-4F14-A8D6-31BB6C69CEE5}" type="presParOf" srcId="{D463996F-B5F9-4169-AB96-DF027020D684}" destId="{F60319BE-7E93-4765-851B-AAE5FA97377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B9D926AC-7AAC-418B-91F3-3E6E2A44E2D4}"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CCBC00FD-31C6-4CEF-94BC-DF8AE8B6AE77}">
      <dgm:prSet phldrT="[Texto]"/>
      <dgm:spPr/>
      <dgm:t>
        <a:bodyPr/>
        <a:lstStyle/>
        <a:p>
          <a:endParaRPr lang="es-HN" dirty="0"/>
        </a:p>
        <a:p>
          <a:endParaRPr lang="es-HN" dirty="0"/>
        </a:p>
      </dgm:t>
    </dgm:pt>
    <dgm:pt modelId="{54425BCA-6C65-4BC8-9538-743CBC5F7259}" type="parTrans" cxnId="{0417A366-E89A-4053-9AD8-B6A45AF0579E}">
      <dgm:prSet/>
      <dgm:spPr/>
      <dgm:t>
        <a:bodyPr/>
        <a:lstStyle/>
        <a:p>
          <a:endParaRPr lang="es-HN"/>
        </a:p>
      </dgm:t>
    </dgm:pt>
    <dgm:pt modelId="{75AA9C21-D44F-43D1-9F08-915CCC9657A3}" type="sibTrans" cxnId="{0417A366-E89A-4053-9AD8-B6A45AF0579E}">
      <dgm:prSet/>
      <dgm:spPr/>
      <dgm:t>
        <a:bodyPr/>
        <a:lstStyle/>
        <a:p>
          <a:endParaRPr lang="es-HN"/>
        </a:p>
      </dgm:t>
    </dgm:pt>
    <dgm:pt modelId="{4E432E0B-1D7B-4F57-9453-5742818E135A}">
      <dgm:prSet custT="1"/>
      <dgm:spPr>
        <a:solidFill>
          <a:schemeClr val="accent1">
            <a:lumMod val="50000"/>
          </a:schemeClr>
        </a:solidFill>
      </dgm:spPr>
      <dgm:t>
        <a:bodyPr/>
        <a:lstStyle/>
        <a:p>
          <a:r>
            <a:rPr lang="es-HN" sz="2400" dirty="0"/>
            <a:t>Simplicidad y Escalabilidad.</a:t>
          </a:r>
        </a:p>
      </dgm:t>
    </dgm:pt>
    <dgm:pt modelId="{AE3439D7-C8D0-4FAA-8F47-5ED0B546515B}" type="parTrans" cxnId="{BC499188-2C4E-41D4-8D75-B87214DC2388}">
      <dgm:prSet/>
      <dgm:spPr/>
      <dgm:t>
        <a:bodyPr/>
        <a:lstStyle/>
        <a:p>
          <a:endParaRPr lang="es-HN"/>
        </a:p>
      </dgm:t>
    </dgm:pt>
    <dgm:pt modelId="{47CEC2CA-8A2A-4D38-B3F3-620385094F49}" type="sibTrans" cxnId="{BC499188-2C4E-41D4-8D75-B87214DC2388}">
      <dgm:prSet/>
      <dgm:spPr/>
      <dgm:t>
        <a:bodyPr/>
        <a:lstStyle/>
        <a:p>
          <a:endParaRPr lang="es-HN"/>
        </a:p>
      </dgm:t>
    </dgm:pt>
    <dgm:pt modelId="{7E00D61B-B610-43A1-8195-7CF9FE178DFF}">
      <dgm:prSet custT="1"/>
      <dgm:spPr>
        <a:solidFill>
          <a:schemeClr val="accent1">
            <a:lumMod val="50000"/>
          </a:schemeClr>
        </a:solidFill>
      </dgm:spPr>
      <dgm:t>
        <a:bodyPr/>
        <a:lstStyle/>
        <a:p>
          <a:endParaRPr lang="es-HN" sz="2400" dirty="0"/>
        </a:p>
      </dgm:t>
    </dgm:pt>
    <dgm:pt modelId="{8A6338D2-42DF-401A-89FF-DC7CAE95FA9B}" type="parTrans" cxnId="{5B3AC3AF-B9DA-4EDF-9ACD-0D5A3CB91CA9}">
      <dgm:prSet/>
      <dgm:spPr/>
      <dgm:t>
        <a:bodyPr/>
        <a:lstStyle/>
        <a:p>
          <a:endParaRPr lang="es-HN"/>
        </a:p>
      </dgm:t>
    </dgm:pt>
    <dgm:pt modelId="{1C03193D-D6D9-4015-BD01-AEC73CCDBD03}" type="sibTrans" cxnId="{5B3AC3AF-B9DA-4EDF-9ACD-0D5A3CB91CA9}">
      <dgm:prSet/>
      <dgm:spPr/>
      <dgm:t>
        <a:bodyPr/>
        <a:lstStyle/>
        <a:p>
          <a:endParaRPr lang="es-HN"/>
        </a:p>
      </dgm:t>
    </dgm:pt>
    <dgm:pt modelId="{7DE993A1-1505-49EB-8EE8-4762F3187E1B}">
      <dgm:prSet custT="1"/>
      <dgm:spPr>
        <a:solidFill>
          <a:schemeClr val="accent1">
            <a:lumMod val="50000"/>
          </a:schemeClr>
        </a:solidFill>
      </dgm:spPr>
      <dgm:t>
        <a:bodyPr/>
        <a:lstStyle/>
        <a:p>
          <a:endParaRPr lang="es-HN" sz="2400" dirty="0"/>
        </a:p>
      </dgm:t>
    </dgm:pt>
    <dgm:pt modelId="{D75A676F-ACDF-4E26-878A-5CC0AB98A318}" type="parTrans" cxnId="{A8C8A635-A11E-4F5D-8DA6-D3C453526910}">
      <dgm:prSet/>
      <dgm:spPr/>
      <dgm:t>
        <a:bodyPr/>
        <a:lstStyle/>
        <a:p>
          <a:endParaRPr lang="es-HN"/>
        </a:p>
      </dgm:t>
    </dgm:pt>
    <dgm:pt modelId="{2CC6633E-3598-4866-A09F-6342F9DCF72B}" type="sibTrans" cxnId="{A8C8A635-A11E-4F5D-8DA6-D3C453526910}">
      <dgm:prSet/>
      <dgm:spPr/>
      <dgm:t>
        <a:bodyPr/>
        <a:lstStyle/>
        <a:p>
          <a:endParaRPr lang="es-HN"/>
        </a:p>
      </dgm:t>
    </dgm:pt>
    <dgm:pt modelId="{4FE1A4FD-3ADB-4AF4-B2A4-898C0D63B1BC}">
      <dgm:prSet custT="1"/>
      <dgm:spPr>
        <a:solidFill>
          <a:schemeClr val="accent1">
            <a:lumMod val="50000"/>
          </a:schemeClr>
        </a:solidFill>
      </dgm:spPr>
      <dgm:t>
        <a:bodyPr/>
        <a:lstStyle/>
        <a:p>
          <a:r>
            <a:rPr lang="es-HN" sz="2400" dirty="0"/>
            <a:t>Previene la inanición (starvartion) de los dispositivos de menor prioridad.</a:t>
          </a:r>
        </a:p>
      </dgm:t>
    </dgm:pt>
    <dgm:pt modelId="{16563C4D-3F9D-4855-BF83-4D5FAC90F3F4}" type="parTrans" cxnId="{26954C4E-A301-48FE-A6CD-CE201E2BBFAB}">
      <dgm:prSet/>
      <dgm:spPr/>
      <dgm:t>
        <a:bodyPr/>
        <a:lstStyle/>
        <a:p>
          <a:endParaRPr lang="es-HN"/>
        </a:p>
      </dgm:t>
    </dgm:pt>
    <dgm:pt modelId="{F3DB6959-7B2F-4129-A5DA-945A266302BD}" type="sibTrans" cxnId="{26954C4E-A301-48FE-A6CD-CE201E2BBFAB}">
      <dgm:prSet/>
      <dgm:spPr/>
      <dgm:t>
        <a:bodyPr/>
        <a:lstStyle/>
        <a:p>
          <a:endParaRPr lang="es-HN"/>
        </a:p>
      </dgm:t>
    </dgm:pt>
    <dgm:pt modelId="{7718E8C7-4BEF-4566-8306-C64AE3CB9C11}">
      <dgm:prSet custT="1"/>
      <dgm:spPr>
        <a:solidFill>
          <a:schemeClr val="accent1">
            <a:lumMod val="50000"/>
          </a:schemeClr>
        </a:solidFill>
      </dgm:spPr>
      <dgm:t>
        <a:bodyPr/>
        <a:lstStyle/>
        <a:p>
          <a:r>
            <a:rPr lang="es-ES" sz="2400" dirty="0"/>
            <a:t>El usuario puede agregar más dispositivos en cualquier parte de la cadena, hasta un cierto valor máximo.</a:t>
          </a:r>
          <a:endParaRPr lang="es-HN" sz="2400" dirty="0"/>
        </a:p>
      </dgm:t>
    </dgm:pt>
    <dgm:pt modelId="{93748A50-ED33-4C9F-810C-B0391EC8FC3D}" type="parTrans" cxnId="{FA521A08-FDE0-456F-99F7-12AE27D3C5CD}">
      <dgm:prSet/>
      <dgm:spPr/>
      <dgm:t>
        <a:bodyPr/>
        <a:lstStyle/>
        <a:p>
          <a:endParaRPr lang="es-HN"/>
        </a:p>
      </dgm:t>
    </dgm:pt>
    <dgm:pt modelId="{53F68A79-DFBD-4DF9-A394-4B5BC4FF3CB5}" type="sibTrans" cxnId="{FA521A08-FDE0-456F-99F7-12AE27D3C5CD}">
      <dgm:prSet/>
      <dgm:spPr/>
      <dgm:t>
        <a:bodyPr/>
        <a:lstStyle/>
        <a:p>
          <a:endParaRPr lang="es-HN"/>
        </a:p>
      </dgm:t>
    </dgm:pt>
    <dgm:pt modelId="{7A78E96C-2E80-411F-BB75-F01E7AECED66}" type="pres">
      <dgm:prSet presAssocID="{B9D926AC-7AAC-418B-91F3-3E6E2A44E2D4}" presName="linearFlow" presStyleCnt="0">
        <dgm:presLayoutVars>
          <dgm:dir/>
          <dgm:animLvl val="lvl"/>
          <dgm:resizeHandles/>
        </dgm:presLayoutVars>
      </dgm:prSet>
      <dgm:spPr/>
    </dgm:pt>
    <dgm:pt modelId="{D463996F-B5F9-4169-AB96-DF027020D684}" type="pres">
      <dgm:prSet presAssocID="{CCBC00FD-31C6-4CEF-94BC-DF8AE8B6AE77}" presName="compositeNode" presStyleCnt="0">
        <dgm:presLayoutVars>
          <dgm:bulletEnabled val="1"/>
        </dgm:presLayoutVars>
      </dgm:prSet>
      <dgm:spPr/>
    </dgm:pt>
    <dgm:pt modelId="{419C93EF-6A1F-4A35-9CC8-8C262E01A22A}" type="pres">
      <dgm:prSet presAssocID="{CCBC00FD-31C6-4CEF-94BC-DF8AE8B6AE77}" presName="image" presStyleLbl="fgImgPlace1" presStyleIdx="0" presStyleCnt="1"/>
      <dgm:spPr>
        <a:blipFill rotWithShape="1">
          <a:blip xmlns:r="http://schemas.openxmlformats.org/officeDocument/2006/relationships" r:embed="rId1"/>
          <a:stretch>
            <a:fillRect/>
          </a:stretch>
        </a:blipFill>
      </dgm:spPr>
    </dgm:pt>
    <dgm:pt modelId="{70969BA0-6F57-4237-80EE-4EDF12B429F5}" type="pres">
      <dgm:prSet presAssocID="{CCBC00FD-31C6-4CEF-94BC-DF8AE8B6AE77}" presName="childNode" presStyleLbl="node1" presStyleIdx="0" presStyleCnt="1">
        <dgm:presLayoutVars>
          <dgm:bulletEnabled val="1"/>
        </dgm:presLayoutVars>
      </dgm:prSet>
      <dgm:spPr/>
    </dgm:pt>
    <dgm:pt modelId="{F60319BE-7E93-4765-851B-AAE5FA97377C}" type="pres">
      <dgm:prSet presAssocID="{CCBC00FD-31C6-4CEF-94BC-DF8AE8B6AE77}" presName="parentNode" presStyleLbl="revTx" presStyleIdx="0" presStyleCnt="1">
        <dgm:presLayoutVars>
          <dgm:chMax val="0"/>
          <dgm:bulletEnabled val="1"/>
        </dgm:presLayoutVars>
      </dgm:prSet>
      <dgm:spPr/>
    </dgm:pt>
  </dgm:ptLst>
  <dgm:cxnLst>
    <dgm:cxn modelId="{FA521A08-FDE0-456F-99F7-12AE27D3C5CD}" srcId="{CCBC00FD-31C6-4CEF-94BC-DF8AE8B6AE77}" destId="{7718E8C7-4BEF-4566-8306-C64AE3CB9C11}" srcOrd="2" destOrd="0" parTransId="{93748A50-ED33-4C9F-810C-B0391EC8FC3D}" sibTransId="{53F68A79-DFBD-4DF9-A394-4B5BC4FF3CB5}"/>
    <dgm:cxn modelId="{E867151B-7D6C-4710-822B-4AF6E785571E}" type="presOf" srcId="{7DE993A1-1505-49EB-8EE8-4762F3187E1B}" destId="{70969BA0-6F57-4237-80EE-4EDF12B429F5}" srcOrd="0" destOrd="0" presId="urn:microsoft.com/office/officeart/2005/8/layout/hList2"/>
    <dgm:cxn modelId="{C2135C21-85C8-4490-AB9C-86BE41C7F325}" type="presOf" srcId="{CCBC00FD-31C6-4CEF-94BC-DF8AE8B6AE77}" destId="{F60319BE-7E93-4765-851B-AAE5FA97377C}" srcOrd="0" destOrd="0" presId="urn:microsoft.com/office/officeart/2005/8/layout/hList2"/>
    <dgm:cxn modelId="{A8C8A635-A11E-4F5D-8DA6-D3C453526910}" srcId="{CCBC00FD-31C6-4CEF-94BC-DF8AE8B6AE77}" destId="{7DE993A1-1505-49EB-8EE8-4762F3187E1B}" srcOrd="0" destOrd="0" parTransId="{D75A676F-ACDF-4E26-878A-5CC0AB98A318}" sibTransId="{2CC6633E-3598-4866-A09F-6342F9DCF72B}"/>
    <dgm:cxn modelId="{0417A366-E89A-4053-9AD8-B6A45AF0579E}" srcId="{B9D926AC-7AAC-418B-91F3-3E6E2A44E2D4}" destId="{CCBC00FD-31C6-4CEF-94BC-DF8AE8B6AE77}" srcOrd="0" destOrd="0" parTransId="{54425BCA-6C65-4BC8-9538-743CBC5F7259}" sibTransId="{75AA9C21-D44F-43D1-9F08-915CCC9657A3}"/>
    <dgm:cxn modelId="{D886F247-34E6-44C9-B38D-314378138C9E}" type="presOf" srcId="{4FE1A4FD-3ADB-4AF4-B2A4-898C0D63B1BC}" destId="{70969BA0-6F57-4237-80EE-4EDF12B429F5}" srcOrd="0" destOrd="3" presId="urn:microsoft.com/office/officeart/2005/8/layout/hList2"/>
    <dgm:cxn modelId="{26954C4E-A301-48FE-A6CD-CE201E2BBFAB}" srcId="{CCBC00FD-31C6-4CEF-94BC-DF8AE8B6AE77}" destId="{4FE1A4FD-3ADB-4AF4-B2A4-898C0D63B1BC}" srcOrd="3" destOrd="0" parTransId="{16563C4D-3F9D-4855-BF83-4D5FAC90F3F4}" sibTransId="{F3DB6959-7B2F-4129-A5DA-945A266302BD}"/>
    <dgm:cxn modelId="{AC8C3779-0278-4791-B9F9-E1A52C68FFCE}" type="presOf" srcId="{7718E8C7-4BEF-4566-8306-C64AE3CB9C11}" destId="{70969BA0-6F57-4237-80EE-4EDF12B429F5}" srcOrd="0" destOrd="2" presId="urn:microsoft.com/office/officeart/2005/8/layout/hList2"/>
    <dgm:cxn modelId="{BC499188-2C4E-41D4-8D75-B87214DC2388}" srcId="{CCBC00FD-31C6-4CEF-94BC-DF8AE8B6AE77}" destId="{4E432E0B-1D7B-4F57-9453-5742818E135A}" srcOrd="1" destOrd="0" parTransId="{AE3439D7-C8D0-4FAA-8F47-5ED0B546515B}" sibTransId="{47CEC2CA-8A2A-4D38-B3F3-620385094F49}"/>
    <dgm:cxn modelId="{8FEEE18C-D51F-4FBF-9B67-9AC8BDAE7904}" type="presOf" srcId="{4E432E0B-1D7B-4F57-9453-5742818E135A}" destId="{70969BA0-6F57-4237-80EE-4EDF12B429F5}" srcOrd="0" destOrd="1" presId="urn:microsoft.com/office/officeart/2005/8/layout/hList2"/>
    <dgm:cxn modelId="{5B3AC3AF-B9DA-4EDF-9ACD-0D5A3CB91CA9}" srcId="{CCBC00FD-31C6-4CEF-94BC-DF8AE8B6AE77}" destId="{7E00D61B-B610-43A1-8195-7CF9FE178DFF}" srcOrd="4" destOrd="0" parTransId="{8A6338D2-42DF-401A-89FF-DC7CAE95FA9B}" sibTransId="{1C03193D-D6D9-4015-BD01-AEC73CCDBD03}"/>
    <dgm:cxn modelId="{2DDC11C3-643A-49BE-926C-8B8EE1B21023}" type="presOf" srcId="{7E00D61B-B610-43A1-8195-7CF9FE178DFF}" destId="{70969BA0-6F57-4237-80EE-4EDF12B429F5}" srcOrd="0" destOrd="4" presId="urn:microsoft.com/office/officeart/2005/8/layout/hList2"/>
    <dgm:cxn modelId="{D38727F3-F154-459A-A048-7FC9BBB51245}" type="presOf" srcId="{B9D926AC-7AAC-418B-91F3-3E6E2A44E2D4}" destId="{7A78E96C-2E80-411F-BB75-F01E7AECED66}" srcOrd="0" destOrd="0" presId="urn:microsoft.com/office/officeart/2005/8/layout/hList2"/>
    <dgm:cxn modelId="{16A4C54B-F7CA-4C66-ADD4-DE8D4F3028AF}" type="presParOf" srcId="{7A78E96C-2E80-411F-BB75-F01E7AECED66}" destId="{D463996F-B5F9-4169-AB96-DF027020D684}" srcOrd="0" destOrd="0" presId="urn:microsoft.com/office/officeart/2005/8/layout/hList2"/>
    <dgm:cxn modelId="{12F1791F-AEF3-47C5-95A0-1CC394543510}" type="presParOf" srcId="{D463996F-B5F9-4169-AB96-DF027020D684}" destId="{419C93EF-6A1F-4A35-9CC8-8C262E01A22A}" srcOrd="0" destOrd="0" presId="urn:microsoft.com/office/officeart/2005/8/layout/hList2"/>
    <dgm:cxn modelId="{EBD1EF70-B6AA-4DFE-9279-9180FF776830}" type="presParOf" srcId="{D463996F-B5F9-4169-AB96-DF027020D684}" destId="{70969BA0-6F57-4237-80EE-4EDF12B429F5}" srcOrd="1" destOrd="0" presId="urn:microsoft.com/office/officeart/2005/8/layout/hList2"/>
    <dgm:cxn modelId="{9F8935E7-B66D-4D32-A9B3-04710B51E2F3}" type="presParOf" srcId="{D463996F-B5F9-4169-AB96-DF027020D684}" destId="{F60319BE-7E93-4765-851B-AAE5FA97377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B9D926AC-7AAC-418B-91F3-3E6E2A44E2D4}"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CCBC00FD-31C6-4CEF-94BC-DF8AE8B6AE77}">
      <dgm:prSet phldrT="[Texto]"/>
      <dgm:spPr/>
      <dgm:t>
        <a:bodyPr/>
        <a:lstStyle/>
        <a:p>
          <a:endParaRPr lang="es-HN" dirty="0"/>
        </a:p>
        <a:p>
          <a:endParaRPr lang="es-HN" dirty="0"/>
        </a:p>
      </dgm:t>
    </dgm:pt>
    <dgm:pt modelId="{54425BCA-6C65-4BC8-9538-743CBC5F7259}" type="parTrans" cxnId="{0417A366-E89A-4053-9AD8-B6A45AF0579E}">
      <dgm:prSet/>
      <dgm:spPr/>
      <dgm:t>
        <a:bodyPr/>
        <a:lstStyle/>
        <a:p>
          <a:endParaRPr lang="es-HN"/>
        </a:p>
      </dgm:t>
    </dgm:pt>
    <dgm:pt modelId="{75AA9C21-D44F-43D1-9F08-915CCC9657A3}" type="sibTrans" cxnId="{0417A366-E89A-4053-9AD8-B6A45AF0579E}">
      <dgm:prSet/>
      <dgm:spPr/>
      <dgm:t>
        <a:bodyPr/>
        <a:lstStyle/>
        <a:p>
          <a:endParaRPr lang="es-HN"/>
        </a:p>
      </dgm:t>
    </dgm:pt>
    <dgm:pt modelId="{4E432E0B-1D7B-4F57-9453-5742818E135A}">
      <dgm:prSet custT="1"/>
      <dgm:spPr>
        <a:solidFill>
          <a:schemeClr val="accent1">
            <a:lumMod val="50000"/>
          </a:schemeClr>
        </a:solidFill>
      </dgm:spPr>
      <dgm:t>
        <a:bodyPr/>
        <a:lstStyle/>
        <a:p>
          <a:r>
            <a:rPr lang="es-ES" sz="2400" dirty="0"/>
            <a:t>El valor de prioridad asignado a un dispositivo depende de la posición del bus maestro. </a:t>
          </a:r>
          <a:endParaRPr lang="es-HN" sz="2400" dirty="0"/>
        </a:p>
      </dgm:t>
    </dgm:pt>
    <dgm:pt modelId="{AE3439D7-C8D0-4FAA-8F47-5ED0B546515B}" type="parTrans" cxnId="{BC499188-2C4E-41D4-8D75-B87214DC2388}">
      <dgm:prSet/>
      <dgm:spPr/>
      <dgm:t>
        <a:bodyPr/>
        <a:lstStyle/>
        <a:p>
          <a:endParaRPr lang="es-HN"/>
        </a:p>
      </dgm:t>
    </dgm:pt>
    <dgm:pt modelId="{47CEC2CA-8A2A-4D38-B3F3-620385094F49}" type="sibTrans" cxnId="{BC499188-2C4E-41D4-8D75-B87214DC2388}">
      <dgm:prSet/>
      <dgm:spPr/>
      <dgm:t>
        <a:bodyPr/>
        <a:lstStyle/>
        <a:p>
          <a:endParaRPr lang="es-HN"/>
        </a:p>
      </dgm:t>
    </dgm:pt>
    <dgm:pt modelId="{7E00D61B-B610-43A1-8195-7CF9FE178DFF}">
      <dgm:prSet custT="1"/>
      <dgm:spPr>
        <a:solidFill>
          <a:schemeClr val="accent1">
            <a:lumMod val="50000"/>
          </a:schemeClr>
        </a:solidFill>
      </dgm:spPr>
      <dgm:t>
        <a:bodyPr/>
        <a:lstStyle/>
        <a:p>
          <a:endParaRPr lang="es-HN" sz="2400" dirty="0"/>
        </a:p>
      </dgm:t>
    </dgm:pt>
    <dgm:pt modelId="{8A6338D2-42DF-401A-89FF-DC7CAE95FA9B}" type="parTrans" cxnId="{5B3AC3AF-B9DA-4EDF-9ACD-0D5A3CB91CA9}">
      <dgm:prSet/>
      <dgm:spPr/>
      <dgm:t>
        <a:bodyPr/>
        <a:lstStyle/>
        <a:p>
          <a:endParaRPr lang="es-HN"/>
        </a:p>
      </dgm:t>
    </dgm:pt>
    <dgm:pt modelId="{1C03193D-D6D9-4015-BD01-AEC73CCDBD03}" type="sibTrans" cxnId="{5B3AC3AF-B9DA-4EDF-9ACD-0D5A3CB91CA9}">
      <dgm:prSet/>
      <dgm:spPr/>
      <dgm:t>
        <a:bodyPr/>
        <a:lstStyle/>
        <a:p>
          <a:endParaRPr lang="es-HN"/>
        </a:p>
      </dgm:t>
    </dgm:pt>
    <dgm:pt modelId="{7DE993A1-1505-49EB-8EE8-4762F3187E1B}">
      <dgm:prSet custT="1"/>
      <dgm:spPr>
        <a:solidFill>
          <a:schemeClr val="accent1">
            <a:lumMod val="50000"/>
          </a:schemeClr>
        </a:solidFill>
      </dgm:spPr>
      <dgm:t>
        <a:bodyPr/>
        <a:lstStyle/>
        <a:p>
          <a:endParaRPr lang="es-HN" sz="2400" dirty="0"/>
        </a:p>
      </dgm:t>
    </dgm:pt>
    <dgm:pt modelId="{D75A676F-ACDF-4E26-878A-5CC0AB98A318}" type="parTrans" cxnId="{A8C8A635-A11E-4F5D-8DA6-D3C453526910}">
      <dgm:prSet/>
      <dgm:spPr/>
      <dgm:t>
        <a:bodyPr/>
        <a:lstStyle/>
        <a:p>
          <a:endParaRPr lang="es-HN"/>
        </a:p>
      </dgm:t>
    </dgm:pt>
    <dgm:pt modelId="{2CC6633E-3598-4866-A09F-6342F9DCF72B}" type="sibTrans" cxnId="{A8C8A635-A11E-4F5D-8DA6-D3C453526910}">
      <dgm:prSet/>
      <dgm:spPr/>
      <dgm:t>
        <a:bodyPr/>
        <a:lstStyle/>
        <a:p>
          <a:endParaRPr lang="es-HN"/>
        </a:p>
      </dgm:t>
    </dgm:pt>
    <dgm:pt modelId="{F0A0FC0C-34A6-40EC-A52F-D3C7856A4CEB}">
      <dgm:prSet custT="1"/>
      <dgm:spPr>
        <a:solidFill>
          <a:schemeClr val="accent1">
            <a:lumMod val="50000"/>
          </a:schemeClr>
        </a:solidFill>
      </dgm:spPr>
      <dgm:t>
        <a:bodyPr/>
        <a:lstStyle/>
        <a:p>
          <a:r>
            <a:rPr lang="es-ES" sz="2400" dirty="0"/>
            <a:t>El retraso de propagación surge en este método por el encadenamiento de la señal Grant.</a:t>
          </a:r>
          <a:endParaRPr lang="es-HN" sz="2400" dirty="0"/>
        </a:p>
      </dgm:t>
    </dgm:pt>
    <dgm:pt modelId="{D17B312C-27CC-41C4-8EA2-02E9A074C890}" type="parTrans" cxnId="{3C28D681-C862-465B-878E-4EEB8BD0DF30}">
      <dgm:prSet/>
      <dgm:spPr/>
      <dgm:t>
        <a:bodyPr/>
        <a:lstStyle/>
        <a:p>
          <a:endParaRPr lang="es-HN"/>
        </a:p>
      </dgm:t>
    </dgm:pt>
    <dgm:pt modelId="{19497D23-523A-4DC4-9AA1-70625FAC03EA}" type="sibTrans" cxnId="{3C28D681-C862-465B-878E-4EEB8BD0DF30}">
      <dgm:prSet/>
      <dgm:spPr/>
      <dgm:t>
        <a:bodyPr/>
        <a:lstStyle/>
        <a:p>
          <a:endParaRPr lang="es-HN"/>
        </a:p>
      </dgm:t>
    </dgm:pt>
    <dgm:pt modelId="{E3130CA5-8247-4E3D-8880-315BE3C80F84}">
      <dgm:prSet custT="1"/>
      <dgm:spPr>
        <a:solidFill>
          <a:schemeClr val="accent1">
            <a:lumMod val="50000"/>
          </a:schemeClr>
        </a:solidFill>
      </dgm:spPr>
      <dgm:t>
        <a:bodyPr/>
        <a:lstStyle/>
        <a:p>
          <a:r>
            <a:rPr lang="es-ES" sz="2400" dirty="0"/>
            <a:t>Si un dispositivo falla, todo el sistema dejará de funcionar.</a:t>
          </a:r>
          <a:endParaRPr lang="es-HN" sz="2400" dirty="0"/>
        </a:p>
      </dgm:t>
    </dgm:pt>
    <dgm:pt modelId="{34FF5C15-002B-46A6-AA51-10ED1D15C466}" type="parTrans" cxnId="{A5232B00-82DE-4B60-B698-E67F1D337ECB}">
      <dgm:prSet/>
      <dgm:spPr/>
      <dgm:t>
        <a:bodyPr/>
        <a:lstStyle/>
        <a:p>
          <a:endParaRPr lang="es-HN"/>
        </a:p>
      </dgm:t>
    </dgm:pt>
    <dgm:pt modelId="{6A0638CA-8D62-4A55-9E6B-3D2A3EDC1E58}" type="sibTrans" cxnId="{A5232B00-82DE-4B60-B698-E67F1D337ECB}">
      <dgm:prSet/>
      <dgm:spPr/>
      <dgm:t>
        <a:bodyPr/>
        <a:lstStyle/>
        <a:p>
          <a:endParaRPr lang="es-HN"/>
        </a:p>
      </dgm:t>
    </dgm:pt>
    <dgm:pt modelId="{7A78E96C-2E80-411F-BB75-F01E7AECED66}" type="pres">
      <dgm:prSet presAssocID="{B9D926AC-7AAC-418B-91F3-3E6E2A44E2D4}" presName="linearFlow" presStyleCnt="0">
        <dgm:presLayoutVars>
          <dgm:dir/>
          <dgm:animLvl val="lvl"/>
          <dgm:resizeHandles/>
        </dgm:presLayoutVars>
      </dgm:prSet>
      <dgm:spPr/>
    </dgm:pt>
    <dgm:pt modelId="{D463996F-B5F9-4169-AB96-DF027020D684}" type="pres">
      <dgm:prSet presAssocID="{CCBC00FD-31C6-4CEF-94BC-DF8AE8B6AE77}" presName="compositeNode" presStyleCnt="0">
        <dgm:presLayoutVars>
          <dgm:bulletEnabled val="1"/>
        </dgm:presLayoutVars>
      </dgm:prSet>
      <dgm:spPr/>
    </dgm:pt>
    <dgm:pt modelId="{419C93EF-6A1F-4A35-9CC8-8C262E01A22A}" type="pres">
      <dgm:prSet presAssocID="{CCBC00FD-31C6-4CEF-94BC-DF8AE8B6AE77}"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pt>
    <dgm:pt modelId="{70969BA0-6F57-4237-80EE-4EDF12B429F5}" type="pres">
      <dgm:prSet presAssocID="{CCBC00FD-31C6-4CEF-94BC-DF8AE8B6AE77}" presName="childNode" presStyleLbl="node1" presStyleIdx="0" presStyleCnt="1">
        <dgm:presLayoutVars>
          <dgm:bulletEnabled val="1"/>
        </dgm:presLayoutVars>
      </dgm:prSet>
      <dgm:spPr/>
    </dgm:pt>
    <dgm:pt modelId="{F60319BE-7E93-4765-851B-AAE5FA97377C}" type="pres">
      <dgm:prSet presAssocID="{CCBC00FD-31C6-4CEF-94BC-DF8AE8B6AE77}" presName="parentNode" presStyleLbl="revTx" presStyleIdx="0" presStyleCnt="1">
        <dgm:presLayoutVars>
          <dgm:chMax val="0"/>
          <dgm:bulletEnabled val="1"/>
        </dgm:presLayoutVars>
      </dgm:prSet>
      <dgm:spPr/>
    </dgm:pt>
  </dgm:ptLst>
  <dgm:cxnLst>
    <dgm:cxn modelId="{A5232B00-82DE-4B60-B698-E67F1D337ECB}" srcId="{CCBC00FD-31C6-4CEF-94BC-DF8AE8B6AE77}" destId="{E3130CA5-8247-4E3D-8880-315BE3C80F84}" srcOrd="3" destOrd="0" parTransId="{34FF5C15-002B-46A6-AA51-10ED1D15C466}" sibTransId="{6A0638CA-8D62-4A55-9E6B-3D2A3EDC1E58}"/>
    <dgm:cxn modelId="{E867151B-7D6C-4710-822B-4AF6E785571E}" type="presOf" srcId="{7DE993A1-1505-49EB-8EE8-4762F3187E1B}" destId="{70969BA0-6F57-4237-80EE-4EDF12B429F5}" srcOrd="0" destOrd="0" presId="urn:microsoft.com/office/officeart/2005/8/layout/hList2"/>
    <dgm:cxn modelId="{C2135C21-85C8-4490-AB9C-86BE41C7F325}" type="presOf" srcId="{CCBC00FD-31C6-4CEF-94BC-DF8AE8B6AE77}" destId="{F60319BE-7E93-4765-851B-AAE5FA97377C}" srcOrd="0" destOrd="0" presId="urn:microsoft.com/office/officeart/2005/8/layout/hList2"/>
    <dgm:cxn modelId="{A8C8A635-A11E-4F5D-8DA6-D3C453526910}" srcId="{CCBC00FD-31C6-4CEF-94BC-DF8AE8B6AE77}" destId="{7DE993A1-1505-49EB-8EE8-4762F3187E1B}" srcOrd="0" destOrd="0" parTransId="{D75A676F-ACDF-4E26-878A-5CC0AB98A318}" sibTransId="{2CC6633E-3598-4866-A09F-6342F9DCF72B}"/>
    <dgm:cxn modelId="{0417A366-E89A-4053-9AD8-B6A45AF0579E}" srcId="{B9D926AC-7AAC-418B-91F3-3E6E2A44E2D4}" destId="{CCBC00FD-31C6-4CEF-94BC-DF8AE8B6AE77}" srcOrd="0" destOrd="0" parTransId="{54425BCA-6C65-4BC8-9538-743CBC5F7259}" sibTransId="{75AA9C21-D44F-43D1-9F08-915CCC9657A3}"/>
    <dgm:cxn modelId="{3C28D681-C862-465B-878E-4EEB8BD0DF30}" srcId="{CCBC00FD-31C6-4CEF-94BC-DF8AE8B6AE77}" destId="{F0A0FC0C-34A6-40EC-A52F-D3C7856A4CEB}" srcOrd="2" destOrd="0" parTransId="{D17B312C-27CC-41C4-8EA2-02E9A074C890}" sibTransId="{19497D23-523A-4DC4-9AA1-70625FAC03EA}"/>
    <dgm:cxn modelId="{BC499188-2C4E-41D4-8D75-B87214DC2388}" srcId="{CCBC00FD-31C6-4CEF-94BC-DF8AE8B6AE77}" destId="{4E432E0B-1D7B-4F57-9453-5742818E135A}" srcOrd="1" destOrd="0" parTransId="{AE3439D7-C8D0-4FAA-8F47-5ED0B546515B}" sibTransId="{47CEC2CA-8A2A-4D38-B3F3-620385094F49}"/>
    <dgm:cxn modelId="{8FEEE18C-D51F-4FBF-9B67-9AC8BDAE7904}" type="presOf" srcId="{4E432E0B-1D7B-4F57-9453-5742818E135A}" destId="{70969BA0-6F57-4237-80EE-4EDF12B429F5}" srcOrd="0" destOrd="1" presId="urn:microsoft.com/office/officeart/2005/8/layout/hList2"/>
    <dgm:cxn modelId="{5B3AC3AF-B9DA-4EDF-9ACD-0D5A3CB91CA9}" srcId="{CCBC00FD-31C6-4CEF-94BC-DF8AE8B6AE77}" destId="{7E00D61B-B610-43A1-8195-7CF9FE178DFF}" srcOrd="4" destOrd="0" parTransId="{8A6338D2-42DF-401A-89FF-DC7CAE95FA9B}" sibTransId="{1C03193D-D6D9-4015-BD01-AEC73CCDBD03}"/>
    <dgm:cxn modelId="{FCFAA0C2-0C86-442B-98C1-18209309731D}" type="presOf" srcId="{E3130CA5-8247-4E3D-8880-315BE3C80F84}" destId="{70969BA0-6F57-4237-80EE-4EDF12B429F5}" srcOrd="0" destOrd="3" presId="urn:microsoft.com/office/officeart/2005/8/layout/hList2"/>
    <dgm:cxn modelId="{2DDC11C3-643A-49BE-926C-8B8EE1B21023}" type="presOf" srcId="{7E00D61B-B610-43A1-8195-7CF9FE178DFF}" destId="{70969BA0-6F57-4237-80EE-4EDF12B429F5}" srcOrd="0" destOrd="4" presId="urn:microsoft.com/office/officeart/2005/8/layout/hList2"/>
    <dgm:cxn modelId="{56B3CCF2-011E-468F-AF26-9F30E10E738C}" type="presOf" srcId="{F0A0FC0C-34A6-40EC-A52F-D3C7856A4CEB}" destId="{70969BA0-6F57-4237-80EE-4EDF12B429F5}" srcOrd="0" destOrd="2" presId="urn:microsoft.com/office/officeart/2005/8/layout/hList2"/>
    <dgm:cxn modelId="{D38727F3-F154-459A-A048-7FC9BBB51245}" type="presOf" srcId="{B9D926AC-7AAC-418B-91F3-3E6E2A44E2D4}" destId="{7A78E96C-2E80-411F-BB75-F01E7AECED66}" srcOrd="0" destOrd="0" presId="urn:microsoft.com/office/officeart/2005/8/layout/hList2"/>
    <dgm:cxn modelId="{16A4C54B-F7CA-4C66-ADD4-DE8D4F3028AF}" type="presParOf" srcId="{7A78E96C-2E80-411F-BB75-F01E7AECED66}" destId="{D463996F-B5F9-4169-AB96-DF027020D684}" srcOrd="0" destOrd="0" presId="urn:microsoft.com/office/officeart/2005/8/layout/hList2"/>
    <dgm:cxn modelId="{12F1791F-AEF3-47C5-95A0-1CC394543510}" type="presParOf" srcId="{D463996F-B5F9-4169-AB96-DF027020D684}" destId="{419C93EF-6A1F-4A35-9CC8-8C262E01A22A}" srcOrd="0" destOrd="0" presId="urn:microsoft.com/office/officeart/2005/8/layout/hList2"/>
    <dgm:cxn modelId="{EBD1EF70-B6AA-4DFE-9279-9180FF776830}" type="presParOf" srcId="{D463996F-B5F9-4169-AB96-DF027020D684}" destId="{70969BA0-6F57-4237-80EE-4EDF12B429F5}" srcOrd="1" destOrd="0" presId="urn:microsoft.com/office/officeart/2005/8/layout/hList2"/>
    <dgm:cxn modelId="{9F8935E7-B66D-4D32-A9B3-04710B51E2F3}" type="presParOf" srcId="{D463996F-B5F9-4169-AB96-DF027020D684}" destId="{F60319BE-7E93-4765-851B-AAE5FA97377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B9D926AC-7AAC-418B-91F3-3E6E2A44E2D4}"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CCBC00FD-31C6-4CEF-94BC-DF8AE8B6AE77}">
      <dgm:prSet phldrT="[Texto]"/>
      <dgm:spPr/>
      <dgm:t>
        <a:bodyPr/>
        <a:lstStyle/>
        <a:p>
          <a:endParaRPr lang="es-HN" dirty="0"/>
        </a:p>
        <a:p>
          <a:endParaRPr lang="es-HN" dirty="0"/>
        </a:p>
      </dgm:t>
    </dgm:pt>
    <dgm:pt modelId="{54425BCA-6C65-4BC8-9538-743CBC5F7259}" type="parTrans" cxnId="{0417A366-E89A-4053-9AD8-B6A45AF0579E}">
      <dgm:prSet/>
      <dgm:spPr/>
      <dgm:t>
        <a:bodyPr/>
        <a:lstStyle/>
        <a:p>
          <a:endParaRPr lang="es-HN"/>
        </a:p>
      </dgm:t>
    </dgm:pt>
    <dgm:pt modelId="{75AA9C21-D44F-43D1-9F08-915CCC9657A3}" type="sibTrans" cxnId="{0417A366-E89A-4053-9AD8-B6A45AF0579E}">
      <dgm:prSet/>
      <dgm:spPr/>
      <dgm:t>
        <a:bodyPr/>
        <a:lstStyle/>
        <a:p>
          <a:endParaRPr lang="es-HN"/>
        </a:p>
      </dgm:t>
    </dgm:pt>
    <dgm:pt modelId="{4E432E0B-1D7B-4F57-9453-5742818E135A}">
      <dgm:prSet custT="1"/>
      <dgm:spPr>
        <a:solidFill>
          <a:schemeClr val="accent1">
            <a:lumMod val="50000"/>
          </a:schemeClr>
        </a:solidFill>
      </dgm:spPr>
      <dgm:t>
        <a:bodyPr/>
        <a:lstStyle/>
        <a:p>
          <a:r>
            <a:rPr lang="es-HN" sz="2800" dirty="0"/>
            <a:t>FIFO</a:t>
          </a:r>
        </a:p>
      </dgm:t>
    </dgm:pt>
    <dgm:pt modelId="{AE3439D7-C8D0-4FAA-8F47-5ED0B546515B}" type="parTrans" cxnId="{BC499188-2C4E-41D4-8D75-B87214DC2388}">
      <dgm:prSet/>
      <dgm:spPr/>
      <dgm:t>
        <a:bodyPr/>
        <a:lstStyle/>
        <a:p>
          <a:endParaRPr lang="es-HN"/>
        </a:p>
      </dgm:t>
    </dgm:pt>
    <dgm:pt modelId="{47CEC2CA-8A2A-4D38-B3F3-620385094F49}" type="sibTrans" cxnId="{BC499188-2C4E-41D4-8D75-B87214DC2388}">
      <dgm:prSet/>
      <dgm:spPr/>
      <dgm:t>
        <a:bodyPr/>
        <a:lstStyle/>
        <a:p>
          <a:endParaRPr lang="es-HN"/>
        </a:p>
      </dgm:t>
    </dgm:pt>
    <dgm:pt modelId="{5F78429D-0D1A-4196-9B4C-02D0620652DA}">
      <dgm:prSet custT="1"/>
      <dgm:spPr>
        <a:solidFill>
          <a:schemeClr val="accent1">
            <a:lumMod val="50000"/>
          </a:schemeClr>
        </a:solidFill>
      </dgm:spPr>
      <dgm:t>
        <a:bodyPr/>
        <a:lstStyle/>
        <a:p>
          <a:r>
            <a:rPr lang="es-HN" sz="2800" dirty="0"/>
            <a:t>Prioridad Fija</a:t>
          </a:r>
        </a:p>
      </dgm:t>
    </dgm:pt>
    <dgm:pt modelId="{929AD364-A069-4040-865C-12C36DFAB992}" type="parTrans" cxnId="{FD7561BA-1362-4F45-BFD9-084FF7493F38}">
      <dgm:prSet/>
      <dgm:spPr/>
      <dgm:t>
        <a:bodyPr/>
        <a:lstStyle/>
        <a:p>
          <a:endParaRPr lang="es-HN"/>
        </a:p>
      </dgm:t>
    </dgm:pt>
    <dgm:pt modelId="{709A087D-F7D8-43DE-BCB6-5A26A7FA61B2}" type="sibTrans" cxnId="{FD7561BA-1362-4F45-BFD9-084FF7493F38}">
      <dgm:prSet/>
      <dgm:spPr/>
      <dgm:t>
        <a:bodyPr/>
        <a:lstStyle/>
        <a:p>
          <a:endParaRPr lang="es-HN"/>
        </a:p>
      </dgm:t>
    </dgm:pt>
    <dgm:pt modelId="{7DE993A1-1505-49EB-8EE8-4762F3187E1B}">
      <dgm:prSet custT="1"/>
      <dgm:spPr>
        <a:solidFill>
          <a:schemeClr val="accent1">
            <a:lumMod val="50000"/>
          </a:schemeClr>
        </a:solidFill>
      </dgm:spPr>
      <dgm:t>
        <a:bodyPr/>
        <a:lstStyle/>
        <a:p>
          <a:endParaRPr lang="es-HN" sz="2400" dirty="0"/>
        </a:p>
      </dgm:t>
    </dgm:pt>
    <dgm:pt modelId="{D75A676F-ACDF-4E26-878A-5CC0AB98A318}" type="parTrans" cxnId="{A8C8A635-A11E-4F5D-8DA6-D3C453526910}">
      <dgm:prSet/>
      <dgm:spPr/>
      <dgm:t>
        <a:bodyPr/>
        <a:lstStyle/>
        <a:p>
          <a:endParaRPr lang="es-HN"/>
        </a:p>
      </dgm:t>
    </dgm:pt>
    <dgm:pt modelId="{2CC6633E-3598-4866-A09F-6342F9DCF72B}" type="sibTrans" cxnId="{A8C8A635-A11E-4F5D-8DA6-D3C453526910}">
      <dgm:prSet/>
      <dgm:spPr/>
      <dgm:t>
        <a:bodyPr/>
        <a:lstStyle/>
        <a:p>
          <a:endParaRPr lang="es-HN"/>
        </a:p>
      </dgm:t>
    </dgm:pt>
    <dgm:pt modelId="{F1F26C02-64E7-4F1C-BE62-A315DEDCABEF}">
      <dgm:prSet custT="1"/>
      <dgm:spPr>
        <a:solidFill>
          <a:schemeClr val="accent1">
            <a:lumMod val="50000"/>
          </a:schemeClr>
        </a:solidFill>
      </dgm:spPr>
      <dgm:t>
        <a:bodyPr/>
        <a:lstStyle/>
        <a:p>
          <a:r>
            <a:rPr lang="es-HN" sz="2800" dirty="0"/>
            <a:t>Rotatorio</a:t>
          </a:r>
        </a:p>
      </dgm:t>
    </dgm:pt>
    <dgm:pt modelId="{15E9EC8F-56B0-4DDA-B039-875FF1ACA51A}" type="parTrans" cxnId="{0A40FA75-2EF0-458A-8281-EA4A0C2B720D}">
      <dgm:prSet/>
      <dgm:spPr/>
      <dgm:t>
        <a:bodyPr/>
        <a:lstStyle/>
        <a:p>
          <a:endParaRPr lang="es-HN"/>
        </a:p>
      </dgm:t>
    </dgm:pt>
    <dgm:pt modelId="{486859CD-02EA-4A69-B8CC-41EDC960D598}" type="sibTrans" cxnId="{0A40FA75-2EF0-458A-8281-EA4A0C2B720D}">
      <dgm:prSet/>
      <dgm:spPr/>
      <dgm:t>
        <a:bodyPr/>
        <a:lstStyle/>
        <a:p>
          <a:endParaRPr lang="es-HN"/>
        </a:p>
      </dgm:t>
    </dgm:pt>
    <dgm:pt modelId="{D623E0D8-9265-44DC-8EBF-ABDA63BFF1C3}">
      <dgm:prSet custT="1"/>
      <dgm:spPr>
        <a:solidFill>
          <a:schemeClr val="accent1">
            <a:lumMod val="50000"/>
          </a:schemeClr>
        </a:solidFill>
      </dgm:spPr>
      <dgm:t>
        <a:bodyPr/>
        <a:lstStyle/>
        <a:p>
          <a:r>
            <a:rPr lang="es-ES" sz="2800" dirty="0"/>
            <a:t>Prioridad Variable</a:t>
          </a:r>
          <a:endParaRPr lang="es-HN" sz="2800" dirty="0"/>
        </a:p>
      </dgm:t>
    </dgm:pt>
    <dgm:pt modelId="{B8C6ADFA-C084-461B-8F91-BE05645DF508}" type="parTrans" cxnId="{5CAB4E4F-10D6-4903-9F49-77F45EBC1188}">
      <dgm:prSet/>
      <dgm:spPr/>
      <dgm:t>
        <a:bodyPr/>
        <a:lstStyle/>
        <a:p>
          <a:endParaRPr lang="es-HN"/>
        </a:p>
      </dgm:t>
    </dgm:pt>
    <dgm:pt modelId="{3AC3CEB5-F954-4876-ACF3-E8E07AEE8E50}" type="sibTrans" cxnId="{5CAB4E4F-10D6-4903-9F49-77F45EBC1188}">
      <dgm:prSet/>
      <dgm:spPr/>
      <dgm:t>
        <a:bodyPr/>
        <a:lstStyle/>
        <a:p>
          <a:endParaRPr lang="es-HN"/>
        </a:p>
      </dgm:t>
    </dgm:pt>
    <dgm:pt modelId="{7A78E96C-2E80-411F-BB75-F01E7AECED66}" type="pres">
      <dgm:prSet presAssocID="{B9D926AC-7AAC-418B-91F3-3E6E2A44E2D4}" presName="linearFlow" presStyleCnt="0">
        <dgm:presLayoutVars>
          <dgm:dir/>
          <dgm:animLvl val="lvl"/>
          <dgm:resizeHandles/>
        </dgm:presLayoutVars>
      </dgm:prSet>
      <dgm:spPr/>
    </dgm:pt>
    <dgm:pt modelId="{D463996F-B5F9-4169-AB96-DF027020D684}" type="pres">
      <dgm:prSet presAssocID="{CCBC00FD-31C6-4CEF-94BC-DF8AE8B6AE77}" presName="compositeNode" presStyleCnt="0">
        <dgm:presLayoutVars>
          <dgm:bulletEnabled val="1"/>
        </dgm:presLayoutVars>
      </dgm:prSet>
      <dgm:spPr/>
    </dgm:pt>
    <dgm:pt modelId="{419C93EF-6A1F-4A35-9CC8-8C262E01A22A}" type="pres">
      <dgm:prSet presAssocID="{CCBC00FD-31C6-4CEF-94BC-DF8AE8B6AE77}"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dgm:spPr>
    </dgm:pt>
    <dgm:pt modelId="{70969BA0-6F57-4237-80EE-4EDF12B429F5}" type="pres">
      <dgm:prSet presAssocID="{CCBC00FD-31C6-4CEF-94BC-DF8AE8B6AE77}" presName="childNode" presStyleLbl="node1" presStyleIdx="0" presStyleCnt="1">
        <dgm:presLayoutVars>
          <dgm:bulletEnabled val="1"/>
        </dgm:presLayoutVars>
      </dgm:prSet>
      <dgm:spPr/>
    </dgm:pt>
    <dgm:pt modelId="{F60319BE-7E93-4765-851B-AAE5FA97377C}" type="pres">
      <dgm:prSet presAssocID="{CCBC00FD-31C6-4CEF-94BC-DF8AE8B6AE77}" presName="parentNode" presStyleLbl="revTx" presStyleIdx="0" presStyleCnt="1">
        <dgm:presLayoutVars>
          <dgm:chMax val="0"/>
          <dgm:bulletEnabled val="1"/>
        </dgm:presLayoutVars>
      </dgm:prSet>
      <dgm:spPr/>
    </dgm:pt>
  </dgm:ptLst>
  <dgm:cxnLst>
    <dgm:cxn modelId="{1B274505-E05F-44C1-92AC-BB80E92F6074}" type="presOf" srcId="{D623E0D8-9265-44DC-8EBF-ABDA63BFF1C3}" destId="{70969BA0-6F57-4237-80EE-4EDF12B429F5}" srcOrd="0" destOrd="3" presId="urn:microsoft.com/office/officeart/2005/8/layout/hList2"/>
    <dgm:cxn modelId="{7FE05819-0A65-411D-8021-2654378AE3B5}" type="presOf" srcId="{F1F26C02-64E7-4F1C-BE62-A315DEDCABEF}" destId="{70969BA0-6F57-4237-80EE-4EDF12B429F5}" srcOrd="0" destOrd="4" presId="urn:microsoft.com/office/officeart/2005/8/layout/hList2"/>
    <dgm:cxn modelId="{E867151B-7D6C-4710-822B-4AF6E785571E}" type="presOf" srcId="{7DE993A1-1505-49EB-8EE8-4762F3187E1B}" destId="{70969BA0-6F57-4237-80EE-4EDF12B429F5}" srcOrd="0" destOrd="0" presId="urn:microsoft.com/office/officeart/2005/8/layout/hList2"/>
    <dgm:cxn modelId="{C2135C21-85C8-4490-AB9C-86BE41C7F325}" type="presOf" srcId="{CCBC00FD-31C6-4CEF-94BC-DF8AE8B6AE77}" destId="{F60319BE-7E93-4765-851B-AAE5FA97377C}" srcOrd="0" destOrd="0" presId="urn:microsoft.com/office/officeart/2005/8/layout/hList2"/>
    <dgm:cxn modelId="{A8C8A635-A11E-4F5D-8DA6-D3C453526910}" srcId="{CCBC00FD-31C6-4CEF-94BC-DF8AE8B6AE77}" destId="{7DE993A1-1505-49EB-8EE8-4762F3187E1B}" srcOrd="0" destOrd="0" parTransId="{D75A676F-ACDF-4E26-878A-5CC0AB98A318}" sibTransId="{2CC6633E-3598-4866-A09F-6342F9DCF72B}"/>
    <dgm:cxn modelId="{0417A366-E89A-4053-9AD8-B6A45AF0579E}" srcId="{B9D926AC-7AAC-418B-91F3-3E6E2A44E2D4}" destId="{CCBC00FD-31C6-4CEF-94BC-DF8AE8B6AE77}" srcOrd="0" destOrd="0" parTransId="{54425BCA-6C65-4BC8-9538-743CBC5F7259}" sibTransId="{75AA9C21-D44F-43D1-9F08-915CCC9657A3}"/>
    <dgm:cxn modelId="{5CAB4E4F-10D6-4903-9F49-77F45EBC1188}" srcId="{CCBC00FD-31C6-4CEF-94BC-DF8AE8B6AE77}" destId="{D623E0D8-9265-44DC-8EBF-ABDA63BFF1C3}" srcOrd="3" destOrd="0" parTransId="{B8C6ADFA-C084-461B-8F91-BE05645DF508}" sibTransId="{3AC3CEB5-F954-4876-ACF3-E8E07AEE8E50}"/>
    <dgm:cxn modelId="{486AF64F-A2A4-4AA7-BF9B-85354718A33A}" type="presOf" srcId="{5F78429D-0D1A-4196-9B4C-02D0620652DA}" destId="{70969BA0-6F57-4237-80EE-4EDF12B429F5}" srcOrd="0" destOrd="2" presId="urn:microsoft.com/office/officeart/2005/8/layout/hList2"/>
    <dgm:cxn modelId="{0A40FA75-2EF0-458A-8281-EA4A0C2B720D}" srcId="{CCBC00FD-31C6-4CEF-94BC-DF8AE8B6AE77}" destId="{F1F26C02-64E7-4F1C-BE62-A315DEDCABEF}" srcOrd="4" destOrd="0" parTransId="{15E9EC8F-56B0-4DDA-B039-875FF1ACA51A}" sibTransId="{486859CD-02EA-4A69-B8CC-41EDC960D598}"/>
    <dgm:cxn modelId="{BC499188-2C4E-41D4-8D75-B87214DC2388}" srcId="{CCBC00FD-31C6-4CEF-94BC-DF8AE8B6AE77}" destId="{4E432E0B-1D7B-4F57-9453-5742818E135A}" srcOrd="1" destOrd="0" parTransId="{AE3439D7-C8D0-4FAA-8F47-5ED0B546515B}" sibTransId="{47CEC2CA-8A2A-4D38-B3F3-620385094F49}"/>
    <dgm:cxn modelId="{8FEEE18C-D51F-4FBF-9B67-9AC8BDAE7904}" type="presOf" srcId="{4E432E0B-1D7B-4F57-9453-5742818E135A}" destId="{70969BA0-6F57-4237-80EE-4EDF12B429F5}" srcOrd="0" destOrd="1" presId="urn:microsoft.com/office/officeart/2005/8/layout/hList2"/>
    <dgm:cxn modelId="{FD7561BA-1362-4F45-BFD9-084FF7493F38}" srcId="{CCBC00FD-31C6-4CEF-94BC-DF8AE8B6AE77}" destId="{5F78429D-0D1A-4196-9B4C-02D0620652DA}" srcOrd="2" destOrd="0" parTransId="{929AD364-A069-4040-865C-12C36DFAB992}" sibTransId="{709A087D-F7D8-43DE-BCB6-5A26A7FA61B2}"/>
    <dgm:cxn modelId="{D38727F3-F154-459A-A048-7FC9BBB51245}" type="presOf" srcId="{B9D926AC-7AAC-418B-91F3-3E6E2A44E2D4}" destId="{7A78E96C-2E80-411F-BB75-F01E7AECED66}" srcOrd="0" destOrd="0" presId="urn:microsoft.com/office/officeart/2005/8/layout/hList2"/>
    <dgm:cxn modelId="{16A4C54B-F7CA-4C66-ADD4-DE8D4F3028AF}" type="presParOf" srcId="{7A78E96C-2E80-411F-BB75-F01E7AECED66}" destId="{D463996F-B5F9-4169-AB96-DF027020D684}" srcOrd="0" destOrd="0" presId="urn:microsoft.com/office/officeart/2005/8/layout/hList2"/>
    <dgm:cxn modelId="{12F1791F-AEF3-47C5-95A0-1CC394543510}" type="presParOf" srcId="{D463996F-B5F9-4169-AB96-DF027020D684}" destId="{419C93EF-6A1F-4A35-9CC8-8C262E01A22A}" srcOrd="0" destOrd="0" presId="urn:microsoft.com/office/officeart/2005/8/layout/hList2"/>
    <dgm:cxn modelId="{EBD1EF70-B6AA-4DFE-9279-9180FF776830}" type="presParOf" srcId="{D463996F-B5F9-4169-AB96-DF027020D684}" destId="{70969BA0-6F57-4237-80EE-4EDF12B429F5}" srcOrd="1" destOrd="0" presId="urn:microsoft.com/office/officeart/2005/8/layout/hList2"/>
    <dgm:cxn modelId="{9F8935E7-B66D-4D32-A9B3-04710B51E2F3}" type="presParOf" srcId="{D463996F-B5F9-4169-AB96-DF027020D684}" destId="{F60319BE-7E93-4765-851B-AAE5FA97377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F5B7FB9A-8058-413F-B6CB-E3F7C0797556}"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s-HN"/>
        </a:p>
      </dgm:t>
    </dgm:pt>
    <dgm:pt modelId="{81FE7929-FA68-4892-91BA-7744E9909AD9}">
      <dgm:prSet phldrT="[Texto]"/>
      <dgm:spPr>
        <a:solidFill>
          <a:schemeClr val="accent1">
            <a:lumMod val="50000"/>
          </a:schemeClr>
        </a:solidFill>
      </dgm:spPr>
      <dgm:t>
        <a:bodyPr/>
        <a:lstStyle/>
        <a:p>
          <a:r>
            <a:rPr lang="es-ES" b="1" dirty="0"/>
            <a:t>VENTAJAS</a:t>
          </a:r>
          <a:endParaRPr lang="es-HN" b="1" dirty="0"/>
        </a:p>
      </dgm:t>
    </dgm:pt>
    <dgm:pt modelId="{15E83447-E9CC-47F2-AB03-8C12A7C33A17}" type="parTrans" cxnId="{C8863E9B-90F0-41E9-96C0-428CFEFBA4C5}">
      <dgm:prSet/>
      <dgm:spPr/>
      <dgm:t>
        <a:bodyPr/>
        <a:lstStyle/>
        <a:p>
          <a:endParaRPr lang="es-HN"/>
        </a:p>
      </dgm:t>
    </dgm:pt>
    <dgm:pt modelId="{94B8F96D-11FC-46C8-A81A-4162B2603493}" type="sibTrans" cxnId="{C8863E9B-90F0-41E9-96C0-428CFEFBA4C5}">
      <dgm:prSet/>
      <dgm:spPr/>
      <dgm:t>
        <a:bodyPr/>
        <a:lstStyle/>
        <a:p>
          <a:endParaRPr lang="es-HN"/>
        </a:p>
      </dgm:t>
    </dgm:pt>
    <dgm:pt modelId="{6FB74D34-C070-4C31-839E-9E08384A3699}">
      <dgm:prSet phldrT="[Texto]"/>
      <dgm:spPr/>
      <dgm:t>
        <a:bodyPr/>
        <a:lstStyle/>
        <a:p>
          <a:r>
            <a:rPr lang="es-ES" dirty="0">
              <a:solidFill>
                <a:schemeClr val="accent1">
                  <a:lumMod val="50000"/>
                </a:schemeClr>
              </a:solidFill>
            </a:rPr>
            <a:t> </a:t>
          </a:r>
          <a:r>
            <a:rPr lang="es-ES" b="1" dirty="0">
              <a:solidFill>
                <a:schemeClr val="accent1">
                  <a:lumMod val="50000"/>
                </a:schemeClr>
              </a:solidFill>
            </a:rPr>
            <a:t>Esta técnica produce una respuesta rápida.</a:t>
          </a:r>
          <a:endParaRPr lang="es-HN" b="1" dirty="0">
            <a:solidFill>
              <a:schemeClr val="accent1">
                <a:lumMod val="50000"/>
              </a:schemeClr>
            </a:solidFill>
          </a:endParaRPr>
        </a:p>
      </dgm:t>
    </dgm:pt>
    <dgm:pt modelId="{819F6FA1-3A55-4A2A-B7AB-D5F4A447B8CC}" type="parTrans" cxnId="{1DFC56EC-4266-4C57-889B-FF1312C2A69A}">
      <dgm:prSet/>
      <dgm:spPr/>
      <dgm:t>
        <a:bodyPr/>
        <a:lstStyle/>
        <a:p>
          <a:endParaRPr lang="es-HN"/>
        </a:p>
      </dgm:t>
    </dgm:pt>
    <dgm:pt modelId="{77AA53FE-8100-4DEC-A856-52984BC49847}" type="sibTrans" cxnId="{1DFC56EC-4266-4C57-889B-FF1312C2A69A}">
      <dgm:prSet/>
      <dgm:spPr/>
      <dgm:t>
        <a:bodyPr/>
        <a:lstStyle/>
        <a:p>
          <a:endParaRPr lang="es-HN"/>
        </a:p>
      </dgm:t>
    </dgm:pt>
    <dgm:pt modelId="{5B8032F4-437B-44DA-93E4-54A63997FF28}">
      <dgm:prSet phldrT="[Texto]"/>
      <dgm:spPr>
        <a:solidFill>
          <a:schemeClr val="accent1">
            <a:lumMod val="50000"/>
          </a:schemeClr>
        </a:solidFill>
      </dgm:spPr>
      <dgm:t>
        <a:bodyPr/>
        <a:lstStyle/>
        <a:p>
          <a:r>
            <a:rPr lang="es-ES" b="1" dirty="0"/>
            <a:t>DESVENTAJAS</a:t>
          </a:r>
          <a:endParaRPr lang="es-HN" b="1" dirty="0"/>
        </a:p>
      </dgm:t>
    </dgm:pt>
    <dgm:pt modelId="{721B2B06-6514-48D0-A89F-403A45ABB967}" type="parTrans" cxnId="{2F5E7088-A1E3-480B-A9E9-E0C311DF7083}">
      <dgm:prSet/>
      <dgm:spPr/>
      <dgm:t>
        <a:bodyPr/>
        <a:lstStyle/>
        <a:p>
          <a:endParaRPr lang="es-HN"/>
        </a:p>
      </dgm:t>
    </dgm:pt>
    <dgm:pt modelId="{AA134BC6-593D-494A-91FF-45D8A49CEED7}" type="sibTrans" cxnId="{2F5E7088-A1E3-480B-A9E9-E0C311DF7083}">
      <dgm:prSet/>
      <dgm:spPr/>
      <dgm:t>
        <a:bodyPr/>
        <a:lstStyle/>
        <a:p>
          <a:endParaRPr lang="es-HN"/>
        </a:p>
      </dgm:t>
    </dgm:pt>
    <dgm:pt modelId="{5BA151D2-85B7-4EFA-830B-CB662DFDD6EA}">
      <dgm:prSet phldrT="[Texto]"/>
      <dgm:spPr/>
      <dgm:t>
        <a:bodyPr/>
        <a:lstStyle/>
        <a:p>
          <a:r>
            <a:rPr lang="es-ES" dirty="0">
              <a:solidFill>
                <a:schemeClr val="accent1">
                  <a:lumMod val="50000"/>
                </a:schemeClr>
              </a:solidFill>
            </a:rPr>
            <a:t> </a:t>
          </a:r>
          <a:r>
            <a:rPr lang="es-ES" b="1" dirty="0">
              <a:solidFill>
                <a:schemeClr val="accent1">
                  <a:lumMod val="50000"/>
                </a:schemeClr>
              </a:solidFill>
            </a:rPr>
            <a:t>Se necesita un número significativo de líneas de control, lo que eleva el costo del hardware.</a:t>
          </a:r>
          <a:endParaRPr lang="es-HN" b="1" dirty="0">
            <a:solidFill>
              <a:schemeClr val="accent1">
                <a:lumMod val="50000"/>
              </a:schemeClr>
            </a:solidFill>
          </a:endParaRPr>
        </a:p>
      </dgm:t>
    </dgm:pt>
    <dgm:pt modelId="{B7455D1C-022B-4D8F-AA41-E1F42B6B1E5E}" type="parTrans" cxnId="{F40C51C7-DCC3-44DE-AA57-0D3D86864C14}">
      <dgm:prSet/>
      <dgm:spPr/>
      <dgm:t>
        <a:bodyPr/>
        <a:lstStyle/>
        <a:p>
          <a:endParaRPr lang="es-HN"/>
        </a:p>
      </dgm:t>
    </dgm:pt>
    <dgm:pt modelId="{20EA7034-0ABD-4761-94A3-36AC7E6BEF0E}" type="sibTrans" cxnId="{F40C51C7-DCC3-44DE-AA57-0D3D86864C14}">
      <dgm:prSet/>
      <dgm:spPr/>
      <dgm:t>
        <a:bodyPr/>
        <a:lstStyle/>
        <a:p>
          <a:endParaRPr lang="es-HN"/>
        </a:p>
      </dgm:t>
    </dgm:pt>
    <dgm:pt modelId="{92A448BA-93EF-4828-9FEF-6AFC358583BE}">
      <dgm:prSet phldrT="[Texto]"/>
      <dgm:spPr/>
      <dgm:t>
        <a:bodyPr/>
        <a:lstStyle/>
        <a:p>
          <a:r>
            <a:rPr lang="es-HN" b="1" dirty="0">
              <a:solidFill>
                <a:schemeClr val="accent1">
                  <a:lumMod val="50000"/>
                </a:schemeClr>
              </a:solidFill>
            </a:rPr>
            <a:t> Velocidad independiente del número de dispositivos conectados.</a:t>
          </a:r>
        </a:p>
      </dgm:t>
    </dgm:pt>
    <dgm:pt modelId="{F8BED189-8A28-4FD6-87F0-A1A37AE0A0BC}" type="parTrans" cxnId="{C9B313AE-7A4B-4F17-AE64-8D8BC0FF3C61}">
      <dgm:prSet/>
      <dgm:spPr/>
      <dgm:t>
        <a:bodyPr/>
        <a:lstStyle/>
        <a:p>
          <a:endParaRPr lang="es-HN"/>
        </a:p>
      </dgm:t>
    </dgm:pt>
    <dgm:pt modelId="{3B2D7812-427F-4475-B14D-FE75EC77CE56}" type="sibTrans" cxnId="{C9B313AE-7A4B-4F17-AE64-8D8BC0FF3C61}">
      <dgm:prSet/>
      <dgm:spPr/>
      <dgm:t>
        <a:bodyPr/>
        <a:lstStyle/>
        <a:p>
          <a:endParaRPr lang="es-HN"/>
        </a:p>
      </dgm:t>
    </dgm:pt>
    <dgm:pt modelId="{57FCAE7C-CE65-49E0-A0E2-2AED39491479}">
      <dgm:prSet/>
      <dgm:spPr/>
      <dgm:t>
        <a:bodyPr/>
        <a:lstStyle/>
        <a:p>
          <a:endParaRPr lang="es-HN" dirty="0">
            <a:solidFill>
              <a:schemeClr val="accent1">
                <a:lumMod val="50000"/>
              </a:schemeClr>
            </a:solidFill>
          </a:endParaRPr>
        </a:p>
      </dgm:t>
    </dgm:pt>
    <dgm:pt modelId="{1A715105-6567-42ED-AD43-A7E1D0C669AA}" type="parTrans" cxnId="{5A84BA45-2CFE-4F09-8AF4-90DE74715508}">
      <dgm:prSet/>
      <dgm:spPr/>
      <dgm:t>
        <a:bodyPr/>
        <a:lstStyle/>
        <a:p>
          <a:endParaRPr lang="es-HN"/>
        </a:p>
      </dgm:t>
    </dgm:pt>
    <dgm:pt modelId="{FD904846-2FB5-4A0A-A071-D26528CA2C98}" type="sibTrans" cxnId="{5A84BA45-2CFE-4F09-8AF4-90DE74715508}">
      <dgm:prSet/>
      <dgm:spPr/>
      <dgm:t>
        <a:bodyPr/>
        <a:lstStyle/>
        <a:p>
          <a:endParaRPr lang="es-HN"/>
        </a:p>
      </dgm:t>
    </dgm:pt>
    <dgm:pt modelId="{B5D00217-E549-4551-99D3-53BF6D34EBB0}">
      <dgm:prSet/>
      <dgm:spPr/>
      <dgm:t>
        <a:bodyPr/>
        <a:lstStyle/>
        <a:p>
          <a:endParaRPr lang="es-HN" dirty="0">
            <a:solidFill>
              <a:schemeClr val="accent1">
                <a:lumMod val="50000"/>
              </a:schemeClr>
            </a:solidFill>
          </a:endParaRPr>
        </a:p>
      </dgm:t>
    </dgm:pt>
    <dgm:pt modelId="{63DB80F9-09F5-43FA-A570-6BE9B237F81B}" type="parTrans" cxnId="{836A29DB-223E-40FA-BB79-3A5C842986BD}">
      <dgm:prSet/>
      <dgm:spPr/>
      <dgm:t>
        <a:bodyPr/>
        <a:lstStyle/>
        <a:p>
          <a:endParaRPr lang="es-HN"/>
        </a:p>
      </dgm:t>
    </dgm:pt>
    <dgm:pt modelId="{7565D263-CB12-4A32-8C35-D30E3B017343}" type="sibTrans" cxnId="{836A29DB-223E-40FA-BB79-3A5C842986BD}">
      <dgm:prSet/>
      <dgm:spPr/>
      <dgm:t>
        <a:bodyPr/>
        <a:lstStyle/>
        <a:p>
          <a:endParaRPr lang="es-HN"/>
        </a:p>
      </dgm:t>
    </dgm:pt>
    <dgm:pt modelId="{4C95A364-FDAB-455D-92DC-C9C402E65822}" type="pres">
      <dgm:prSet presAssocID="{F5B7FB9A-8058-413F-B6CB-E3F7C0797556}" presName="Name0" presStyleCnt="0">
        <dgm:presLayoutVars>
          <dgm:dir/>
          <dgm:animLvl val="lvl"/>
          <dgm:resizeHandles val="exact"/>
        </dgm:presLayoutVars>
      </dgm:prSet>
      <dgm:spPr/>
    </dgm:pt>
    <dgm:pt modelId="{4D3B7962-D85B-4A13-923D-B88ADCF26D44}" type="pres">
      <dgm:prSet presAssocID="{81FE7929-FA68-4892-91BA-7744E9909AD9}" presName="composite" presStyleCnt="0"/>
      <dgm:spPr/>
    </dgm:pt>
    <dgm:pt modelId="{548AA896-2942-48C6-89DC-DCC141332809}" type="pres">
      <dgm:prSet presAssocID="{81FE7929-FA68-4892-91BA-7744E9909AD9}" presName="parTx" presStyleLbl="alignNode1" presStyleIdx="0" presStyleCnt="2" custLinFactNeighborX="1322" custLinFactNeighborY="559">
        <dgm:presLayoutVars>
          <dgm:chMax val="0"/>
          <dgm:chPref val="0"/>
          <dgm:bulletEnabled val="1"/>
        </dgm:presLayoutVars>
      </dgm:prSet>
      <dgm:spPr/>
    </dgm:pt>
    <dgm:pt modelId="{0F2795D9-A0B7-485F-BE2C-0618F7EB70E1}" type="pres">
      <dgm:prSet presAssocID="{81FE7929-FA68-4892-91BA-7744E9909AD9}" presName="desTx" presStyleLbl="alignAccFollowNode1" presStyleIdx="0" presStyleCnt="2">
        <dgm:presLayoutVars>
          <dgm:bulletEnabled val="1"/>
        </dgm:presLayoutVars>
      </dgm:prSet>
      <dgm:spPr/>
    </dgm:pt>
    <dgm:pt modelId="{6262C90C-0C38-44EE-9DCB-6C8B4882E48E}" type="pres">
      <dgm:prSet presAssocID="{94B8F96D-11FC-46C8-A81A-4162B2603493}" presName="space" presStyleCnt="0"/>
      <dgm:spPr/>
    </dgm:pt>
    <dgm:pt modelId="{2925830B-6E5A-4E53-A4B9-051A9896F9BB}" type="pres">
      <dgm:prSet presAssocID="{5B8032F4-437B-44DA-93E4-54A63997FF28}" presName="composite" presStyleCnt="0"/>
      <dgm:spPr/>
    </dgm:pt>
    <dgm:pt modelId="{33342999-0314-4EE9-A487-6D5242494841}" type="pres">
      <dgm:prSet presAssocID="{5B8032F4-437B-44DA-93E4-54A63997FF28}" presName="parTx" presStyleLbl="alignNode1" presStyleIdx="1" presStyleCnt="2">
        <dgm:presLayoutVars>
          <dgm:chMax val="0"/>
          <dgm:chPref val="0"/>
          <dgm:bulletEnabled val="1"/>
        </dgm:presLayoutVars>
      </dgm:prSet>
      <dgm:spPr/>
    </dgm:pt>
    <dgm:pt modelId="{AA7C07B5-F2E3-4E39-94E8-B7826C9C6D2B}" type="pres">
      <dgm:prSet presAssocID="{5B8032F4-437B-44DA-93E4-54A63997FF28}" presName="desTx" presStyleLbl="alignAccFollowNode1" presStyleIdx="1" presStyleCnt="2">
        <dgm:presLayoutVars>
          <dgm:bulletEnabled val="1"/>
        </dgm:presLayoutVars>
      </dgm:prSet>
      <dgm:spPr/>
    </dgm:pt>
  </dgm:ptLst>
  <dgm:cxnLst>
    <dgm:cxn modelId="{B2ECAB02-F5B9-40B2-BFA1-DD3993D4491E}" type="presOf" srcId="{F5B7FB9A-8058-413F-B6CB-E3F7C0797556}" destId="{4C95A364-FDAB-455D-92DC-C9C402E65822}" srcOrd="0" destOrd="0" presId="urn:microsoft.com/office/officeart/2005/8/layout/hList1"/>
    <dgm:cxn modelId="{F5241945-A285-4D1B-B07F-22C6103109D5}" type="presOf" srcId="{B5D00217-E549-4551-99D3-53BF6D34EBB0}" destId="{0F2795D9-A0B7-485F-BE2C-0618F7EB70E1}" srcOrd="0" destOrd="3" presId="urn:microsoft.com/office/officeart/2005/8/layout/hList1"/>
    <dgm:cxn modelId="{5A84BA45-2CFE-4F09-8AF4-90DE74715508}" srcId="{81FE7929-FA68-4892-91BA-7744E9909AD9}" destId="{57FCAE7C-CE65-49E0-A0E2-2AED39491479}" srcOrd="2" destOrd="0" parTransId="{1A715105-6567-42ED-AD43-A7E1D0C669AA}" sibTransId="{FD904846-2FB5-4A0A-A071-D26528CA2C98}"/>
    <dgm:cxn modelId="{FF9E436D-389B-4600-A78B-D9A973071C76}" type="presOf" srcId="{6FB74D34-C070-4C31-839E-9E08384A3699}" destId="{0F2795D9-A0B7-485F-BE2C-0618F7EB70E1}" srcOrd="0" destOrd="0" presId="urn:microsoft.com/office/officeart/2005/8/layout/hList1"/>
    <dgm:cxn modelId="{1B017E7C-BC7A-4878-A33E-EA49BD51C581}" type="presOf" srcId="{5BA151D2-85B7-4EFA-830B-CB662DFDD6EA}" destId="{AA7C07B5-F2E3-4E39-94E8-B7826C9C6D2B}" srcOrd="0" destOrd="0" presId="urn:microsoft.com/office/officeart/2005/8/layout/hList1"/>
    <dgm:cxn modelId="{2F5E7088-A1E3-480B-A9E9-E0C311DF7083}" srcId="{F5B7FB9A-8058-413F-B6CB-E3F7C0797556}" destId="{5B8032F4-437B-44DA-93E4-54A63997FF28}" srcOrd="1" destOrd="0" parTransId="{721B2B06-6514-48D0-A89F-403A45ABB967}" sibTransId="{AA134BC6-593D-494A-91FF-45D8A49CEED7}"/>
    <dgm:cxn modelId="{DE3F748C-A2C7-42E7-9E33-D916A2941B7E}" type="presOf" srcId="{5B8032F4-437B-44DA-93E4-54A63997FF28}" destId="{33342999-0314-4EE9-A487-6D5242494841}" srcOrd="0" destOrd="0" presId="urn:microsoft.com/office/officeart/2005/8/layout/hList1"/>
    <dgm:cxn modelId="{C8863E9B-90F0-41E9-96C0-428CFEFBA4C5}" srcId="{F5B7FB9A-8058-413F-B6CB-E3F7C0797556}" destId="{81FE7929-FA68-4892-91BA-7744E9909AD9}" srcOrd="0" destOrd="0" parTransId="{15E83447-E9CC-47F2-AB03-8C12A7C33A17}" sibTransId="{94B8F96D-11FC-46C8-A81A-4162B2603493}"/>
    <dgm:cxn modelId="{BDBE1E9D-D9DD-4917-90B0-D9A0EFFEAE34}" type="presOf" srcId="{57FCAE7C-CE65-49E0-A0E2-2AED39491479}" destId="{0F2795D9-A0B7-485F-BE2C-0618F7EB70E1}" srcOrd="0" destOrd="2" presId="urn:microsoft.com/office/officeart/2005/8/layout/hList1"/>
    <dgm:cxn modelId="{C9B313AE-7A4B-4F17-AE64-8D8BC0FF3C61}" srcId="{81FE7929-FA68-4892-91BA-7744E9909AD9}" destId="{92A448BA-93EF-4828-9FEF-6AFC358583BE}" srcOrd="1" destOrd="0" parTransId="{F8BED189-8A28-4FD6-87F0-A1A37AE0A0BC}" sibTransId="{3B2D7812-427F-4475-B14D-FE75EC77CE56}"/>
    <dgm:cxn modelId="{F40C51C7-DCC3-44DE-AA57-0D3D86864C14}" srcId="{5B8032F4-437B-44DA-93E4-54A63997FF28}" destId="{5BA151D2-85B7-4EFA-830B-CB662DFDD6EA}" srcOrd="0" destOrd="0" parTransId="{B7455D1C-022B-4D8F-AA41-E1F42B6B1E5E}" sibTransId="{20EA7034-0ABD-4761-94A3-36AC7E6BEF0E}"/>
    <dgm:cxn modelId="{C6E5F9D0-2470-4330-9732-4C6D7800C709}" type="presOf" srcId="{92A448BA-93EF-4828-9FEF-6AFC358583BE}" destId="{0F2795D9-A0B7-485F-BE2C-0618F7EB70E1}" srcOrd="0" destOrd="1" presId="urn:microsoft.com/office/officeart/2005/8/layout/hList1"/>
    <dgm:cxn modelId="{836A29DB-223E-40FA-BB79-3A5C842986BD}" srcId="{81FE7929-FA68-4892-91BA-7744E9909AD9}" destId="{B5D00217-E549-4551-99D3-53BF6D34EBB0}" srcOrd="3" destOrd="0" parTransId="{63DB80F9-09F5-43FA-A570-6BE9B237F81B}" sibTransId="{7565D263-CB12-4A32-8C35-D30E3B017343}"/>
    <dgm:cxn modelId="{1DFC56EC-4266-4C57-889B-FF1312C2A69A}" srcId="{81FE7929-FA68-4892-91BA-7744E9909AD9}" destId="{6FB74D34-C070-4C31-839E-9E08384A3699}" srcOrd="0" destOrd="0" parTransId="{819F6FA1-3A55-4A2A-B7AB-D5F4A447B8CC}" sibTransId="{77AA53FE-8100-4DEC-A856-52984BC49847}"/>
    <dgm:cxn modelId="{2DC6ECF6-D4CB-44EB-BBBF-3C53839E11D6}" type="presOf" srcId="{81FE7929-FA68-4892-91BA-7744E9909AD9}" destId="{548AA896-2942-48C6-89DC-DCC141332809}" srcOrd="0" destOrd="0" presId="urn:microsoft.com/office/officeart/2005/8/layout/hList1"/>
    <dgm:cxn modelId="{771CCF6B-6A06-4D71-A419-F96B4764CD45}" type="presParOf" srcId="{4C95A364-FDAB-455D-92DC-C9C402E65822}" destId="{4D3B7962-D85B-4A13-923D-B88ADCF26D44}" srcOrd="0" destOrd="0" presId="urn:microsoft.com/office/officeart/2005/8/layout/hList1"/>
    <dgm:cxn modelId="{CFA72D09-4485-4136-A90E-66EC1E40B0F5}" type="presParOf" srcId="{4D3B7962-D85B-4A13-923D-B88ADCF26D44}" destId="{548AA896-2942-48C6-89DC-DCC141332809}" srcOrd="0" destOrd="0" presId="urn:microsoft.com/office/officeart/2005/8/layout/hList1"/>
    <dgm:cxn modelId="{A033CC9E-CA9E-4783-A0EF-B4D0C9186468}" type="presParOf" srcId="{4D3B7962-D85B-4A13-923D-B88ADCF26D44}" destId="{0F2795D9-A0B7-485F-BE2C-0618F7EB70E1}" srcOrd="1" destOrd="0" presId="urn:microsoft.com/office/officeart/2005/8/layout/hList1"/>
    <dgm:cxn modelId="{D689DB28-D323-4E76-91C6-75F5C011CCA0}" type="presParOf" srcId="{4C95A364-FDAB-455D-92DC-C9C402E65822}" destId="{6262C90C-0C38-44EE-9DCB-6C8B4882E48E}" srcOrd="1" destOrd="0" presId="urn:microsoft.com/office/officeart/2005/8/layout/hList1"/>
    <dgm:cxn modelId="{A9C0BB98-D6B9-4E70-86BA-15179AA9764E}" type="presParOf" srcId="{4C95A364-FDAB-455D-92DC-C9C402E65822}" destId="{2925830B-6E5A-4E53-A4B9-051A9896F9BB}" srcOrd="2" destOrd="0" presId="urn:microsoft.com/office/officeart/2005/8/layout/hList1"/>
    <dgm:cxn modelId="{7179749E-DA63-4BDD-8657-97E1095F50E0}" type="presParOf" srcId="{2925830B-6E5A-4E53-A4B9-051A9896F9BB}" destId="{33342999-0314-4EE9-A487-6D5242494841}" srcOrd="0" destOrd="0" presId="urn:microsoft.com/office/officeart/2005/8/layout/hList1"/>
    <dgm:cxn modelId="{749D939A-5471-4FC8-A52D-85449173C493}" type="presParOf" srcId="{2925830B-6E5A-4E53-A4B9-051A9896F9BB}" destId="{AA7C07B5-F2E3-4E39-94E8-B7826C9C6D2B}"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032347AC-E1FB-45A0-B3E8-0F662FA27ACD}"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06491B4-FC95-4C2F-AE2C-C0A7926574CC}">
      <dgm:prSet phldrT="[Texto]"/>
      <dgm:spPr/>
      <dgm:t>
        <a:bodyPr/>
        <a:lstStyle/>
        <a:p>
          <a:endParaRPr lang="es-ES" dirty="0"/>
        </a:p>
        <a:p>
          <a:endParaRPr lang="es-HN" dirty="0"/>
        </a:p>
      </dgm:t>
    </dgm:pt>
    <dgm:pt modelId="{F4C5B373-5A7F-4177-825A-09299AD52975}" type="parTrans" cxnId="{FCBB18FD-D4AB-4941-83D8-EA5674226D4B}">
      <dgm:prSet/>
      <dgm:spPr/>
      <dgm:t>
        <a:bodyPr/>
        <a:lstStyle/>
        <a:p>
          <a:endParaRPr lang="es-HN"/>
        </a:p>
      </dgm:t>
    </dgm:pt>
    <dgm:pt modelId="{421C16FC-4DFF-418B-AAA0-C9B053A5A5FE}" type="sibTrans" cxnId="{FCBB18FD-D4AB-4941-83D8-EA5674226D4B}">
      <dgm:prSet/>
      <dgm:spPr/>
      <dgm:t>
        <a:bodyPr/>
        <a:lstStyle/>
        <a:p>
          <a:endParaRPr lang="es-HN"/>
        </a:p>
      </dgm:t>
    </dgm:pt>
    <dgm:pt modelId="{95C4D4EB-139B-4A5A-83B2-C56FD7311261}">
      <dgm:prSet phldrT="[Texto]" custT="1"/>
      <dgm:spPr>
        <a:solidFill>
          <a:schemeClr val="accent1">
            <a:lumMod val="50000"/>
          </a:schemeClr>
        </a:solidFill>
      </dgm:spPr>
      <dgm:t>
        <a:bodyPr/>
        <a:lstStyle/>
        <a:p>
          <a:r>
            <a:rPr lang="es-ES" sz="2200" dirty="0"/>
            <a:t>Este método sustituye la línea encadenada de concesión </a:t>
          </a:r>
          <a:r>
            <a:rPr lang="es-ES" sz="2200" b="1" dirty="0"/>
            <a:t>GRANT</a:t>
          </a:r>
          <a:r>
            <a:rPr lang="es-ES" sz="2200" dirty="0"/>
            <a:t> del bus por un conjunto de líneas que permiten acceder de forma selectiva a la dirección asignada cada master sobre estas líneas.</a:t>
          </a:r>
          <a:endParaRPr lang="es-HN" sz="2200" dirty="0"/>
        </a:p>
      </dgm:t>
    </dgm:pt>
    <dgm:pt modelId="{0B17A6CF-AAA3-47E6-A8A4-E82361D2F6D9}" type="parTrans" cxnId="{040BFBD5-07CD-4782-8D8A-88FD05DE5E81}">
      <dgm:prSet/>
      <dgm:spPr/>
      <dgm:t>
        <a:bodyPr/>
        <a:lstStyle/>
        <a:p>
          <a:endParaRPr lang="es-HN"/>
        </a:p>
      </dgm:t>
    </dgm:pt>
    <dgm:pt modelId="{B6833B2D-7929-4A75-9A5E-05BEBD34E5BD}" type="sibTrans" cxnId="{040BFBD5-07CD-4782-8D8A-88FD05DE5E81}">
      <dgm:prSet/>
      <dgm:spPr/>
      <dgm:t>
        <a:bodyPr/>
        <a:lstStyle/>
        <a:p>
          <a:endParaRPr lang="es-HN"/>
        </a:p>
      </dgm:t>
    </dgm:pt>
    <dgm:pt modelId="{3C7F2C54-EB01-4855-AEB2-D4315F6C1B73}">
      <dgm:prSet custT="1"/>
      <dgm:spPr>
        <a:solidFill>
          <a:schemeClr val="accent1">
            <a:lumMod val="50000"/>
          </a:schemeClr>
        </a:solidFill>
      </dgm:spPr>
      <dgm:t>
        <a:bodyPr/>
        <a:lstStyle/>
        <a:p>
          <a:endParaRPr lang="es-HN" sz="2200" dirty="0"/>
        </a:p>
      </dgm:t>
    </dgm:pt>
    <dgm:pt modelId="{1114B72B-9D45-4F19-B133-4388996307A5}" type="parTrans" cxnId="{75027382-0E8E-44FB-85EC-CA317D71EC49}">
      <dgm:prSet/>
      <dgm:spPr/>
      <dgm:t>
        <a:bodyPr/>
        <a:lstStyle/>
        <a:p>
          <a:endParaRPr lang="es-HN"/>
        </a:p>
      </dgm:t>
    </dgm:pt>
    <dgm:pt modelId="{5CF814EF-4CD1-4710-A2DB-A2C7E1B65DC9}" type="sibTrans" cxnId="{75027382-0E8E-44FB-85EC-CA317D71EC49}">
      <dgm:prSet/>
      <dgm:spPr/>
      <dgm:t>
        <a:bodyPr/>
        <a:lstStyle/>
        <a:p>
          <a:endParaRPr lang="es-HN"/>
        </a:p>
      </dgm:t>
    </dgm:pt>
    <dgm:pt modelId="{D4B6F1E1-2BB0-41AA-AE47-5BFB62733E56}">
      <dgm:prSet custT="1"/>
      <dgm:spPr>
        <a:solidFill>
          <a:schemeClr val="accent1">
            <a:lumMod val="50000"/>
          </a:schemeClr>
        </a:solidFill>
      </dgm:spPr>
      <dgm:t>
        <a:bodyPr/>
        <a:lstStyle/>
        <a:p>
          <a:endParaRPr lang="es-HN" sz="2200" dirty="0"/>
        </a:p>
      </dgm:t>
    </dgm:pt>
    <dgm:pt modelId="{0A6C8411-146F-4968-BE5A-D4CF707D5B8C}" type="parTrans" cxnId="{D3E8456C-FD31-4A6D-8260-BCCB03690137}">
      <dgm:prSet/>
      <dgm:spPr/>
      <dgm:t>
        <a:bodyPr/>
        <a:lstStyle/>
        <a:p>
          <a:endParaRPr lang="es-HN"/>
        </a:p>
      </dgm:t>
    </dgm:pt>
    <dgm:pt modelId="{BC8041D7-77FA-467A-B902-51D7D2AB901B}" type="sibTrans" cxnId="{D3E8456C-FD31-4A6D-8260-BCCB03690137}">
      <dgm:prSet/>
      <dgm:spPr/>
      <dgm:t>
        <a:bodyPr/>
        <a:lstStyle/>
        <a:p>
          <a:endParaRPr lang="es-HN"/>
        </a:p>
      </dgm:t>
    </dgm:pt>
    <dgm:pt modelId="{C4D9AEE6-7077-4BF4-B79A-09548249D96B}">
      <dgm:prSet custT="1"/>
      <dgm:spPr>
        <a:solidFill>
          <a:schemeClr val="accent1">
            <a:lumMod val="50000"/>
          </a:schemeClr>
        </a:solidFill>
      </dgm:spPr>
      <dgm:t>
        <a:bodyPr/>
        <a:lstStyle/>
        <a:p>
          <a:endParaRPr lang="es-HN" sz="2200" dirty="0"/>
        </a:p>
      </dgm:t>
    </dgm:pt>
    <dgm:pt modelId="{B0A458A0-D08C-4C4E-91DB-0EF292A525DF}" type="parTrans" cxnId="{6A5B8877-1F39-4602-B2F0-86689B79BA3B}">
      <dgm:prSet/>
      <dgm:spPr/>
      <dgm:t>
        <a:bodyPr/>
        <a:lstStyle/>
        <a:p>
          <a:endParaRPr lang="es-HN"/>
        </a:p>
      </dgm:t>
    </dgm:pt>
    <dgm:pt modelId="{C301DF2E-8BCF-4CDE-B6ED-B1675C855B66}" type="sibTrans" cxnId="{6A5B8877-1F39-4602-B2F0-86689B79BA3B}">
      <dgm:prSet/>
      <dgm:spPr/>
      <dgm:t>
        <a:bodyPr/>
        <a:lstStyle/>
        <a:p>
          <a:endParaRPr lang="es-HN"/>
        </a:p>
      </dgm:t>
    </dgm:pt>
    <dgm:pt modelId="{0B8970C2-D519-419E-8748-7843959C1807}">
      <dgm:prSet custT="1"/>
      <dgm:spPr>
        <a:solidFill>
          <a:schemeClr val="accent1">
            <a:lumMod val="50000"/>
          </a:schemeClr>
        </a:solidFill>
      </dgm:spPr>
      <dgm:t>
        <a:bodyPr/>
        <a:lstStyle/>
        <a:p>
          <a:r>
            <a:rPr lang="es-ES" sz="2200" dirty="0"/>
            <a:t>La cantidad de líneas de dirección requeridas depende de la cantidad de maestros conectados en el sistema. Por ejemplo, si hay 8 maestros conectados en un sistema, se requieren al menos 3 líneas de dirección. </a:t>
          </a:r>
          <a:endParaRPr lang="es-HN" sz="2200" dirty="0"/>
        </a:p>
      </dgm:t>
    </dgm:pt>
    <dgm:pt modelId="{0B47D0D5-EE08-4AAB-8D2B-9FDBCEB878A6}" type="parTrans" cxnId="{37B794F5-1E1A-47CE-BA7B-298073D94CFE}">
      <dgm:prSet/>
      <dgm:spPr/>
      <dgm:t>
        <a:bodyPr/>
        <a:lstStyle/>
        <a:p>
          <a:endParaRPr lang="es-HN"/>
        </a:p>
      </dgm:t>
    </dgm:pt>
    <dgm:pt modelId="{824A34A0-BFDC-4477-83F4-0A02FF7D77DD}" type="sibTrans" cxnId="{37B794F5-1E1A-47CE-BA7B-298073D94CFE}">
      <dgm:prSet/>
      <dgm:spPr/>
      <dgm:t>
        <a:bodyPr/>
        <a:lstStyle/>
        <a:p>
          <a:endParaRPr lang="es-HN"/>
        </a:p>
      </dgm:t>
    </dgm:pt>
    <dgm:pt modelId="{E41D7383-AB2E-4699-8891-6559E2A571E7}">
      <dgm:prSet phldrT="[Texto]" custT="1"/>
      <dgm:spPr>
        <a:solidFill>
          <a:schemeClr val="accent1">
            <a:lumMod val="50000"/>
          </a:schemeClr>
        </a:solidFill>
      </dgm:spPr>
      <dgm:t>
        <a:bodyPr/>
        <a:lstStyle/>
        <a:p>
          <a:r>
            <a:rPr lang="es-ES" sz="2200" dirty="0"/>
            <a:t>El árbitro se utiliza para generar la dirección para el maestro (prioridad única).</a:t>
          </a:r>
          <a:endParaRPr lang="es-HN" sz="2200" dirty="0"/>
        </a:p>
      </dgm:t>
    </dgm:pt>
    <dgm:pt modelId="{8B42496E-0A89-4527-A995-5A216BCFAF2A}" type="parTrans" cxnId="{431D44BD-56BB-4C94-9E8D-71392A29383B}">
      <dgm:prSet/>
      <dgm:spPr/>
      <dgm:t>
        <a:bodyPr/>
        <a:lstStyle/>
        <a:p>
          <a:endParaRPr lang="es-HN"/>
        </a:p>
      </dgm:t>
    </dgm:pt>
    <dgm:pt modelId="{D56D0006-32A2-4643-8B42-24DB995C2983}" type="sibTrans" cxnId="{431D44BD-56BB-4C94-9E8D-71392A29383B}">
      <dgm:prSet/>
      <dgm:spPr/>
      <dgm:t>
        <a:bodyPr/>
        <a:lstStyle/>
        <a:p>
          <a:endParaRPr lang="es-HN"/>
        </a:p>
      </dgm:t>
    </dgm:pt>
    <dgm:pt modelId="{C6A9B57C-AAEC-4666-A62E-C589030D9A03}" type="pres">
      <dgm:prSet presAssocID="{032347AC-E1FB-45A0-B3E8-0F662FA27ACD}" presName="linearFlow" presStyleCnt="0">
        <dgm:presLayoutVars>
          <dgm:dir/>
          <dgm:animLvl val="lvl"/>
          <dgm:resizeHandles/>
        </dgm:presLayoutVars>
      </dgm:prSet>
      <dgm:spPr/>
    </dgm:pt>
    <dgm:pt modelId="{1D084948-A412-45CB-9F16-545D987B9BA7}" type="pres">
      <dgm:prSet presAssocID="{706491B4-FC95-4C2F-AE2C-C0A7926574CC}" presName="compositeNode" presStyleCnt="0">
        <dgm:presLayoutVars>
          <dgm:bulletEnabled val="1"/>
        </dgm:presLayoutVars>
      </dgm:prSet>
      <dgm:spPr/>
    </dgm:pt>
    <dgm:pt modelId="{352D4E8F-FA3B-4676-B6A3-A00DB4D0F689}" type="pres">
      <dgm:prSet presAssocID="{706491B4-FC95-4C2F-AE2C-C0A7926574CC}"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2000" r="-22000"/>
          </a:stretch>
        </a:blipFill>
      </dgm:spPr>
    </dgm:pt>
    <dgm:pt modelId="{43CE9B3E-3275-49BB-BEEF-4347BD5D4117}" type="pres">
      <dgm:prSet presAssocID="{706491B4-FC95-4C2F-AE2C-C0A7926574CC}" presName="childNode" presStyleLbl="node1" presStyleIdx="0" presStyleCnt="1">
        <dgm:presLayoutVars>
          <dgm:bulletEnabled val="1"/>
        </dgm:presLayoutVars>
      </dgm:prSet>
      <dgm:spPr/>
    </dgm:pt>
    <dgm:pt modelId="{8B18078D-0905-40CC-90B4-ADF1B87F4E8C}" type="pres">
      <dgm:prSet presAssocID="{706491B4-FC95-4C2F-AE2C-C0A7926574CC}" presName="parentNode" presStyleLbl="revTx" presStyleIdx="0" presStyleCnt="1">
        <dgm:presLayoutVars>
          <dgm:chMax val="0"/>
          <dgm:bulletEnabled val="1"/>
        </dgm:presLayoutVars>
      </dgm:prSet>
      <dgm:spPr/>
    </dgm:pt>
  </dgm:ptLst>
  <dgm:cxnLst>
    <dgm:cxn modelId="{AB695434-046B-4B6A-B46D-9EBFB2E2491E}" type="presOf" srcId="{C4D9AEE6-7077-4BF4-B79A-09548249D96B}" destId="{43CE9B3E-3275-49BB-BEEF-4347BD5D4117}" srcOrd="0" destOrd="3" presId="urn:microsoft.com/office/officeart/2005/8/layout/hList2"/>
    <dgm:cxn modelId="{539A2B5C-AB82-45F1-B9C9-77F9758F5180}" type="presOf" srcId="{0B8970C2-D519-419E-8748-7843959C1807}" destId="{43CE9B3E-3275-49BB-BEEF-4347BD5D4117}" srcOrd="0" destOrd="2" presId="urn:microsoft.com/office/officeart/2005/8/layout/hList2"/>
    <dgm:cxn modelId="{E924575F-F78D-4E74-8CE3-12BC63D10E61}" type="presOf" srcId="{E41D7383-AB2E-4699-8891-6559E2A571E7}" destId="{43CE9B3E-3275-49BB-BEEF-4347BD5D4117}" srcOrd="0" destOrd="1" presId="urn:microsoft.com/office/officeart/2005/8/layout/hList2"/>
    <dgm:cxn modelId="{6A343163-38EC-4643-B87C-889821E3CCCF}" type="presOf" srcId="{95C4D4EB-139B-4A5A-83B2-C56FD7311261}" destId="{43CE9B3E-3275-49BB-BEEF-4347BD5D4117}" srcOrd="0" destOrd="0" presId="urn:microsoft.com/office/officeart/2005/8/layout/hList2"/>
    <dgm:cxn modelId="{D3E8456C-FD31-4A6D-8260-BCCB03690137}" srcId="{706491B4-FC95-4C2F-AE2C-C0A7926574CC}" destId="{D4B6F1E1-2BB0-41AA-AE47-5BFB62733E56}" srcOrd="4" destOrd="0" parTransId="{0A6C8411-146F-4968-BE5A-D4CF707D5B8C}" sibTransId="{BC8041D7-77FA-467A-B902-51D7D2AB901B}"/>
    <dgm:cxn modelId="{41D85774-B4FB-4B8B-96D8-D787D35A918F}" type="presOf" srcId="{706491B4-FC95-4C2F-AE2C-C0A7926574CC}" destId="{8B18078D-0905-40CC-90B4-ADF1B87F4E8C}" srcOrd="0" destOrd="0" presId="urn:microsoft.com/office/officeart/2005/8/layout/hList2"/>
    <dgm:cxn modelId="{6A5B8877-1F39-4602-B2F0-86689B79BA3B}" srcId="{706491B4-FC95-4C2F-AE2C-C0A7926574CC}" destId="{C4D9AEE6-7077-4BF4-B79A-09548249D96B}" srcOrd="3" destOrd="0" parTransId="{B0A458A0-D08C-4C4E-91DB-0EF292A525DF}" sibTransId="{C301DF2E-8BCF-4CDE-B6ED-B1675C855B66}"/>
    <dgm:cxn modelId="{75027382-0E8E-44FB-85EC-CA317D71EC49}" srcId="{706491B4-FC95-4C2F-AE2C-C0A7926574CC}" destId="{3C7F2C54-EB01-4855-AEB2-D4315F6C1B73}" srcOrd="5" destOrd="0" parTransId="{1114B72B-9D45-4F19-B133-4388996307A5}" sibTransId="{5CF814EF-4CD1-4710-A2DB-A2C7E1B65DC9}"/>
    <dgm:cxn modelId="{1AF5D099-B835-4CC4-A0C6-F8454A4233CE}" type="presOf" srcId="{3C7F2C54-EB01-4855-AEB2-D4315F6C1B73}" destId="{43CE9B3E-3275-49BB-BEEF-4347BD5D4117}" srcOrd="0" destOrd="5" presId="urn:microsoft.com/office/officeart/2005/8/layout/hList2"/>
    <dgm:cxn modelId="{523217BD-7AA2-448C-A8C1-84799AD97ADE}" type="presOf" srcId="{D4B6F1E1-2BB0-41AA-AE47-5BFB62733E56}" destId="{43CE9B3E-3275-49BB-BEEF-4347BD5D4117}" srcOrd="0" destOrd="4" presId="urn:microsoft.com/office/officeart/2005/8/layout/hList2"/>
    <dgm:cxn modelId="{431D44BD-56BB-4C94-9E8D-71392A29383B}" srcId="{706491B4-FC95-4C2F-AE2C-C0A7926574CC}" destId="{E41D7383-AB2E-4699-8891-6559E2A571E7}" srcOrd="1" destOrd="0" parTransId="{8B42496E-0A89-4527-A995-5A216BCFAF2A}" sibTransId="{D56D0006-32A2-4643-8B42-24DB995C2983}"/>
    <dgm:cxn modelId="{040BFBD5-07CD-4782-8D8A-88FD05DE5E81}" srcId="{706491B4-FC95-4C2F-AE2C-C0A7926574CC}" destId="{95C4D4EB-139B-4A5A-83B2-C56FD7311261}" srcOrd="0" destOrd="0" parTransId="{0B17A6CF-AAA3-47E6-A8A4-E82361D2F6D9}" sibTransId="{B6833B2D-7929-4A75-9A5E-05BEBD34E5BD}"/>
    <dgm:cxn modelId="{2B563FDE-B5FB-4680-A850-1E3F43318C03}" type="presOf" srcId="{032347AC-E1FB-45A0-B3E8-0F662FA27ACD}" destId="{C6A9B57C-AAEC-4666-A62E-C589030D9A03}" srcOrd="0" destOrd="0" presId="urn:microsoft.com/office/officeart/2005/8/layout/hList2"/>
    <dgm:cxn modelId="{37B794F5-1E1A-47CE-BA7B-298073D94CFE}" srcId="{706491B4-FC95-4C2F-AE2C-C0A7926574CC}" destId="{0B8970C2-D519-419E-8748-7843959C1807}" srcOrd="2" destOrd="0" parTransId="{0B47D0D5-EE08-4AAB-8D2B-9FDBCEB878A6}" sibTransId="{824A34A0-BFDC-4477-83F4-0A02FF7D77DD}"/>
    <dgm:cxn modelId="{FCBB18FD-D4AB-4941-83D8-EA5674226D4B}" srcId="{032347AC-E1FB-45A0-B3E8-0F662FA27ACD}" destId="{706491B4-FC95-4C2F-AE2C-C0A7926574CC}" srcOrd="0" destOrd="0" parTransId="{F4C5B373-5A7F-4177-825A-09299AD52975}" sibTransId="{421C16FC-4DFF-418B-AAA0-C9B053A5A5FE}"/>
    <dgm:cxn modelId="{61E09A8B-6E9F-4465-A5E7-9F0CF89E7C9F}" type="presParOf" srcId="{C6A9B57C-AAEC-4666-A62E-C589030D9A03}" destId="{1D084948-A412-45CB-9F16-545D987B9BA7}" srcOrd="0" destOrd="0" presId="urn:microsoft.com/office/officeart/2005/8/layout/hList2"/>
    <dgm:cxn modelId="{776B4919-A740-4053-8644-7F69E7E1B886}" type="presParOf" srcId="{1D084948-A412-45CB-9F16-545D987B9BA7}" destId="{352D4E8F-FA3B-4676-B6A3-A00DB4D0F689}" srcOrd="0" destOrd="0" presId="urn:microsoft.com/office/officeart/2005/8/layout/hList2"/>
    <dgm:cxn modelId="{0DF308F5-E3DE-463B-B374-64054F5592C9}" type="presParOf" srcId="{1D084948-A412-45CB-9F16-545D987B9BA7}" destId="{43CE9B3E-3275-49BB-BEEF-4347BD5D4117}" srcOrd="1" destOrd="0" presId="urn:microsoft.com/office/officeart/2005/8/layout/hList2"/>
    <dgm:cxn modelId="{B84AE232-ACF6-4D25-83A6-CC01FD733846}" type="presParOf" srcId="{1D084948-A412-45CB-9F16-545D987B9BA7}" destId="{8B18078D-0905-40CC-90B4-ADF1B87F4E8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032347AC-E1FB-45A0-B3E8-0F662FA27ACD}"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06491B4-FC95-4C2F-AE2C-C0A7926574CC}">
      <dgm:prSet phldrT="[Texto]"/>
      <dgm:spPr/>
      <dgm:t>
        <a:bodyPr/>
        <a:lstStyle/>
        <a:p>
          <a:endParaRPr lang="es-ES" dirty="0"/>
        </a:p>
        <a:p>
          <a:endParaRPr lang="es-HN" dirty="0"/>
        </a:p>
      </dgm:t>
    </dgm:pt>
    <dgm:pt modelId="{F4C5B373-5A7F-4177-825A-09299AD52975}" type="parTrans" cxnId="{FCBB18FD-D4AB-4941-83D8-EA5674226D4B}">
      <dgm:prSet/>
      <dgm:spPr/>
      <dgm:t>
        <a:bodyPr/>
        <a:lstStyle/>
        <a:p>
          <a:endParaRPr lang="es-HN"/>
        </a:p>
      </dgm:t>
    </dgm:pt>
    <dgm:pt modelId="{421C16FC-4DFF-418B-AAA0-C9B053A5A5FE}" type="sibTrans" cxnId="{FCBB18FD-D4AB-4941-83D8-EA5674226D4B}">
      <dgm:prSet/>
      <dgm:spPr/>
      <dgm:t>
        <a:bodyPr/>
        <a:lstStyle/>
        <a:p>
          <a:endParaRPr lang="es-HN"/>
        </a:p>
      </dgm:t>
    </dgm:pt>
    <dgm:pt modelId="{95C4D4EB-139B-4A5A-83B2-C56FD7311261}">
      <dgm:prSet phldrT="[Texto]" custT="1"/>
      <dgm:spPr>
        <a:solidFill>
          <a:schemeClr val="accent1">
            <a:lumMod val="50000"/>
          </a:schemeClr>
        </a:solidFill>
      </dgm:spPr>
      <dgm:t>
        <a:bodyPr/>
        <a:lstStyle/>
        <a:p>
          <a:pPr algn="l"/>
          <a:r>
            <a:rPr lang="es-ES" sz="2000" dirty="0"/>
            <a:t>Cuando el controlador detecta una petición (Bus Request), realiza una encuesta para determinar el dispositivo</a:t>
          </a:r>
          <a:endParaRPr lang="es-HN" sz="2000" dirty="0"/>
        </a:p>
      </dgm:t>
    </dgm:pt>
    <dgm:pt modelId="{0B17A6CF-AAA3-47E6-A8A4-E82361D2F6D9}" type="parTrans" cxnId="{040BFBD5-07CD-4782-8D8A-88FD05DE5E81}">
      <dgm:prSet/>
      <dgm:spPr/>
      <dgm:t>
        <a:bodyPr/>
        <a:lstStyle/>
        <a:p>
          <a:endParaRPr lang="es-HN"/>
        </a:p>
      </dgm:t>
    </dgm:pt>
    <dgm:pt modelId="{B6833B2D-7929-4A75-9A5E-05BEBD34E5BD}" type="sibTrans" cxnId="{040BFBD5-07CD-4782-8D8A-88FD05DE5E81}">
      <dgm:prSet/>
      <dgm:spPr/>
      <dgm:t>
        <a:bodyPr/>
        <a:lstStyle/>
        <a:p>
          <a:endParaRPr lang="es-HN"/>
        </a:p>
      </dgm:t>
    </dgm:pt>
    <dgm:pt modelId="{3C7F2C54-EB01-4855-AEB2-D4315F6C1B73}">
      <dgm:prSet custT="1"/>
      <dgm:spPr>
        <a:solidFill>
          <a:schemeClr val="accent1">
            <a:lumMod val="50000"/>
          </a:schemeClr>
        </a:solidFill>
      </dgm:spPr>
      <dgm:t>
        <a:bodyPr/>
        <a:lstStyle/>
        <a:p>
          <a:pPr algn="l"/>
          <a:endParaRPr lang="es-HN" sz="2000" dirty="0"/>
        </a:p>
      </dgm:t>
    </dgm:pt>
    <dgm:pt modelId="{1114B72B-9D45-4F19-B133-4388996307A5}" type="parTrans" cxnId="{75027382-0E8E-44FB-85EC-CA317D71EC49}">
      <dgm:prSet/>
      <dgm:spPr/>
      <dgm:t>
        <a:bodyPr/>
        <a:lstStyle/>
        <a:p>
          <a:endParaRPr lang="es-HN"/>
        </a:p>
      </dgm:t>
    </dgm:pt>
    <dgm:pt modelId="{5CF814EF-4CD1-4710-A2DB-A2C7E1B65DC9}" type="sibTrans" cxnId="{75027382-0E8E-44FB-85EC-CA317D71EC49}">
      <dgm:prSet/>
      <dgm:spPr/>
      <dgm:t>
        <a:bodyPr/>
        <a:lstStyle/>
        <a:p>
          <a:endParaRPr lang="es-HN"/>
        </a:p>
      </dgm:t>
    </dgm:pt>
    <dgm:pt modelId="{D4B6F1E1-2BB0-41AA-AE47-5BFB62733E56}">
      <dgm:prSet custT="1"/>
      <dgm:spPr>
        <a:solidFill>
          <a:schemeClr val="accent1">
            <a:lumMod val="50000"/>
          </a:schemeClr>
        </a:solidFill>
      </dgm:spPr>
      <dgm:t>
        <a:bodyPr/>
        <a:lstStyle/>
        <a:p>
          <a:pPr algn="l"/>
          <a:r>
            <a:rPr lang="es-ES" sz="2000" dirty="0"/>
            <a:t>El controlador puede iniciar una nueva encuesta a partir del </a:t>
          </a:r>
          <a:r>
            <a:rPr lang="es-HN" sz="2000" dirty="0"/>
            <a:t>dispositivo último atendido (round robin) o desde el principio.</a:t>
          </a:r>
        </a:p>
      </dgm:t>
    </dgm:pt>
    <dgm:pt modelId="{0A6C8411-146F-4968-BE5A-D4CF707D5B8C}" type="parTrans" cxnId="{D3E8456C-FD31-4A6D-8260-BCCB03690137}">
      <dgm:prSet/>
      <dgm:spPr/>
      <dgm:t>
        <a:bodyPr/>
        <a:lstStyle/>
        <a:p>
          <a:endParaRPr lang="es-HN"/>
        </a:p>
      </dgm:t>
    </dgm:pt>
    <dgm:pt modelId="{BC8041D7-77FA-467A-B902-51D7D2AB901B}" type="sibTrans" cxnId="{D3E8456C-FD31-4A6D-8260-BCCB03690137}">
      <dgm:prSet/>
      <dgm:spPr/>
      <dgm:t>
        <a:bodyPr/>
        <a:lstStyle/>
        <a:p>
          <a:endParaRPr lang="es-HN"/>
        </a:p>
      </dgm:t>
    </dgm:pt>
    <dgm:pt modelId="{C4D9AEE6-7077-4BF4-B79A-09548249D96B}">
      <dgm:prSet custT="1"/>
      <dgm:spPr>
        <a:solidFill>
          <a:schemeClr val="accent1">
            <a:lumMod val="50000"/>
          </a:schemeClr>
        </a:solidFill>
      </dgm:spPr>
      <dgm:t>
        <a:bodyPr/>
        <a:lstStyle/>
        <a:p>
          <a:pPr algn="l"/>
          <a:endParaRPr lang="es-HN" sz="2000" dirty="0"/>
        </a:p>
      </dgm:t>
    </dgm:pt>
    <dgm:pt modelId="{B0A458A0-D08C-4C4E-91DB-0EF292A525DF}" type="parTrans" cxnId="{6A5B8877-1F39-4602-B2F0-86689B79BA3B}">
      <dgm:prSet/>
      <dgm:spPr/>
      <dgm:t>
        <a:bodyPr/>
        <a:lstStyle/>
        <a:p>
          <a:endParaRPr lang="es-HN"/>
        </a:p>
      </dgm:t>
    </dgm:pt>
    <dgm:pt modelId="{C301DF2E-8BCF-4CDE-B6ED-B1675C855B66}" type="sibTrans" cxnId="{6A5B8877-1F39-4602-B2F0-86689B79BA3B}">
      <dgm:prSet/>
      <dgm:spPr/>
      <dgm:t>
        <a:bodyPr/>
        <a:lstStyle/>
        <a:p>
          <a:endParaRPr lang="es-HN"/>
        </a:p>
      </dgm:t>
    </dgm:pt>
    <dgm:pt modelId="{E508309D-BAC4-4E0F-8BF5-D9A2E0017F0B}">
      <dgm:prSet custT="1"/>
      <dgm:spPr/>
      <dgm:t>
        <a:bodyPr/>
        <a:lstStyle/>
        <a:p>
          <a:pPr algn="l">
            <a:buNone/>
          </a:pPr>
          <a:r>
            <a:rPr lang="es-ES" sz="2000" dirty="0"/>
            <a:t> – Cuando el dispositivo que realizó la petición detecta su   código, activa Busy, con lo que se interrumpe la encuesta.</a:t>
          </a:r>
          <a:endParaRPr lang="es-HN" sz="2000" dirty="0"/>
        </a:p>
      </dgm:t>
    </dgm:pt>
    <dgm:pt modelId="{28393390-A7A3-4DDC-9F5B-6FDD3F0FFE90}" type="parTrans" cxnId="{6A91CA47-7D7B-4F7A-8B4F-1D8A471E0B40}">
      <dgm:prSet/>
      <dgm:spPr/>
      <dgm:t>
        <a:bodyPr/>
        <a:lstStyle/>
        <a:p>
          <a:endParaRPr lang="es-HN"/>
        </a:p>
      </dgm:t>
    </dgm:pt>
    <dgm:pt modelId="{E51DE625-D2F1-480A-A4C7-AA3A0179A9EC}" type="sibTrans" cxnId="{6A91CA47-7D7B-4F7A-8B4F-1D8A471E0B40}">
      <dgm:prSet/>
      <dgm:spPr/>
      <dgm:t>
        <a:bodyPr/>
        <a:lstStyle/>
        <a:p>
          <a:endParaRPr lang="es-HN"/>
        </a:p>
      </dgm:t>
    </dgm:pt>
    <dgm:pt modelId="{DEF78851-5530-4BFF-8C96-BDC5B94FF99B}">
      <dgm:prSet custT="1"/>
      <dgm:spPr/>
      <dgm:t>
        <a:bodyPr/>
        <a:lstStyle/>
        <a:p>
          <a:pPr algn="l">
            <a:buNone/>
          </a:pPr>
          <a:r>
            <a:rPr lang="es-ES" sz="2000" dirty="0"/>
            <a:t> – Envía el código de cada dispositivo por medio de k señales.</a:t>
          </a:r>
          <a:endParaRPr lang="es-HN" sz="2000" dirty="0"/>
        </a:p>
      </dgm:t>
    </dgm:pt>
    <dgm:pt modelId="{DA098FB2-9090-4159-8940-C6F66C12E2A9}" type="parTrans" cxnId="{0B6639B8-F47D-43E4-9C06-7E3BEC1724D3}">
      <dgm:prSet/>
      <dgm:spPr/>
      <dgm:t>
        <a:bodyPr/>
        <a:lstStyle/>
        <a:p>
          <a:endParaRPr lang="es-HN"/>
        </a:p>
      </dgm:t>
    </dgm:pt>
    <dgm:pt modelId="{40A4DFE7-5DE7-4FB1-8A07-0E3EDE4997D1}" type="sibTrans" cxnId="{0B6639B8-F47D-43E4-9C06-7E3BEC1724D3}">
      <dgm:prSet/>
      <dgm:spPr/>
      <dgm:t>
        <a:bodyPr/>
        <a:lstStyle/>
        <a:p>
          <a:endParaRPr lang="es-HN"/>
        </a:p>
      </dgm:t>
    </dgm:pt>
    <dgm:pt modelId="{C32844D6-AB5A-4D93-A2A9-CA791565951B}">
      <dgm:prSet custT="1"/>
      <dgm:spPr>
        <a:solidFill>
          <a:schemeClr val="accent1">
            <a:lumMod val="50000"/>
          </a:schemeClr>
        </a:solidFill>
      </dgm:spPr>
      <dgm:t>
        <a:bodyPr/>
        <a:lstStyle/>
        <a:p>
          <a:pPr algn="l"/>
          <a:r>
            <a:rPr lang="es-ES" sz="2000" dirty="0"/>
            <a:t>Prioridad: Depende del orden de encuesta (podría ser dinámica).</a:t>
          </a:r>
          <a:endParaRPr lang="es-HN" sz="2000" dirty="0"/>
        </a:p>
      </dgm:t>
    </dgm:pt>
    <dgm:pt modelId="{6B89703A-FB61-438C-8615-F08603E19828}" type="parTrans" cxnId="{9227E3E2-4F7D-4DD5-9B2B-D2ADAEBC0113}">
      <dgm:prSet/>
      <dgm:spPr/>
      <dgm:t>
        <a:bodyPr/>
        <a:lstStyle/>
        <a:p>
          <a:endParaRPr lang="es-HN"/>
        </a:p>
      </dgm:t>
    </dgm:pt>
    <dgm:pt modelId="{3C3123BF-A0D2-4921-875B-636ADEE4D65F}" type="sibTrans" cxnId="{9227E3E2-4F7D-4DD5-9B2B-D2ADAEBC0113}">
      <dgm:prSet/>
      <dgm:spPr/>
      <dgm:t>
        <a:bodyPr/>
        <a:lstStyle/>
        <a:p>
          <a:endParaRPr lang="es-HN"/>
        </a:p>
      </dgm:t>
    </dgm:pt>
    <dgm:pt modelId="{0F7DEE7F-7BCC-49D1-84B8-CE26BDAFA91C}">
      <dgm:prSet custT="1"/>
      <dgm:spPr>
        <a:solidFill>
          <a:schemeClr val="accent1">
            <a:lumMod val="50000"/>
          </a:schemeClr>
        </a:solidFill>
      </dgm:spPr>
      <dgm:t>
        <a:bodyPr/>
        <a:lstStyle/>
        <a:p>
          <a:pPr algn="l"/>
          <a:endParaRPr lang="es-HN" sz="2000" dirty="0"/>
        </a:p>
      </dgm:t>
    </dgm:pt>
    <dgm:pt modelId="{BC654798-688F-4D22-BE95-C60409147EA0}" type="parTrans" cxnId="{5AAE8BB3-D2BB-4F09-96AA-9028C732F2BB}">
      <dgm:prSet/>
      <dgm:spPr/>
      <dgm:t>
        <a:bodyPr/>
        <a:lstStyle/>
        <a:p>
          <a:endParaRPr lang="es-HN"/>
        </a:p>
      </dgm:t>
    </dgm:pt>
    <dgm:pt modelId="{FB3DE79C-4EC0-456E-A93F-C047E6D0E232}" type="sibTrans" cxnId="{5AAE8BB3-D2BB-4F09-96AA-9028C732F2BB}">
      <dgm:prSet/>
      <dgm:spPr/>
      <dgm:t>
        <a:bodyPr/>
        <a:lstStyle/>
        <a:p>
          <a:endParaRPr lang="es-HN"/>
        </a:p>
      </dgm:t>
    </dgm:pt>
    <dgm:pt modelId="{C6A9B57C-AAEC-4666-A62E-C589030D9A03}" type="pres">
      <dgm:prSet presAssocID="{032347AC-E1FB-45A0-B3E8-0F662FA27ACD}" presName="linearFlow" presStyleCnt="0">
        <dgm:presLayoutVars>
          <dgm:dir/>
          <dgm:animLvl val="lvl"/>
          <dgm:resizeHandles/>
        </dgm:presLayoutVars>
      </dgm:prSet>
      <dgm:spPr/>
    </dgm:pt>
    <dgm:pt modelId="{1D084948-A412-45CB-9F16-545D987B9BA7}" type="pres">
      <dgm:prSet presAssocID="{706491B4-FC95-4C2F-AE2C-C0A7926574CC}" presName="compositeNode" presStyleCnt="0">
        <dgm:presLayoutVars>
          <dgm:bulletEnabled val="1"/>
        </dgm:presLayoutVars>
      </dgm:prSet>
      <dgm:spPr/>
    </dgm:pt>
    <dgm:pt modelId="{352D4E8F-FA3B-4676-B6A3-A00DB4D0F689}" type="pres">
      <dgm:prSet presAssocID="{706491B4-FC95-4C2F-AE2C-C0A7926574CC}"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2000" r="-22000"/>
          </a:stretch>
        </a:blipFill>
      </dgm:spPr>
    </dgm:pt>
    <dgm:pt modelId="{43CE9B3E-3275-49BB-BEEF-4347BD5D4117}" type="pres">
      <dgm:prSet presAssocID="{706491B4-FC95-4C2F-AE2C-C0A7926574CC}" presName="childNode" presStyleLbl="node1" presStyleIdx="0" presStyleCnt="1">
        <dgm:presLayoutVars>
          <dgm:bulletEnabled val="1"/>
        </dgm:presLayoutVars>
      </dgm:prSet>
      <dgm:spPr/>
    </dgm:pt>
    <dgm:pt modelId="{8B18078D-0905-40CC-90B4-ADF1B87F4E8C}" type="pres">
      <dgm:prSet presAssocID="{706491B4-FC95-4C2F-AE2C-C0A7926574CC}" presName="parentNode" presStyleLbl="revTx" presStyleIdx="0" presStyleCnt="1">
        <dgm:presLayoutVars>
          <dgm:chMax val="0"/>
          <dgm:bulletEnabled val="1"/>
        </dgm:presLayoutVars>
      </dgm:prSet>
      <dgm:spPr/>
    </dgm:pt>
  </dgm:ptLst>
  <dgm:cxnLst>
    <dgm:cxn modelId="{AB695434-046B-4B6A-B46D-9EBFB2E2491E}" type="presOf" srcId="{C4D9AEE6-7077-4BF4-B79A-09548249D96B}" destId="{43CE9B3E-3275-49BB-BEEF-4347BD5D4117}" srcOrd="0" destOrd="3" presId="urn:microsoft.com/office/officeart/2005/8/layout/hList2"/>
    <dgm:cxn modelId="{6A343163-38EC-4643-B87C-889821E3CCCF}" type="presOf" srcId="{95C4D4EB-139B-4A5A-83B2-C56FD7311261}" destId="{43CE9B3E-3275-49BB-BEEF-4347BD5D4117}" srcOrd="0" destOrd="0" presId="urn:microsoft.com/office/officeart/2005/8/layout/hList2"/>
    <dgm:cxn modelId="{6A91CA47-7D7B-4F7A-8B4F-1D8A471E0B40}" srcId="{706491B4-FC95-4C2F-AE2C-C0A7926574CC}" destId="{E508309D-BAC4-4E0F-8BF5-D9A2E0017F0B}" srcOrd="2" destOrd="0" parTransId="{28393390-A7A3-4DDC-9F5B-6FDD3F0FFE90}" sibTransId="{E51DE625-D2F1-480A-A4C7-AA3A0179A9EC}"/>
    <dgm:cxn modelId="{D3E8456C-FD31-4A6D-8260-BCCB03690137}" srcId="{706491B4-FC95-4C2F-AE2C-C0A7926574CC}" destId="{D4B6F1E1-2BB0-41AA-AE47-5BFB62733E56}" srcOrd="4" destOrd="0" parTransId="{0A6C8411-146F-4968-BE5A-D4CF707D5B8C}" sibTransId="{BC8041D7-77FA-467A-B902-51D7D2AB901B}"/>
    <dgm:cxn modelId="{41D85774-B4FB-4B8B-96D8-D787D35A918F}" type="presOf" srcId="{706491B4-FC95-4C2F-AE2C-C0A7926574CC}" destId="{8B18078D-0905-40CC-90B4-ADF1B87F4E8C}" srcOrd="0" destOrd="0" presId="urn:microsoft.com/office/officeart/2005/8/layout/hList2"/>
    <dgm:cxn modelId="{6A5B8877-1F39-4602-B2F0-86689B79BA3B}" srcId="{706491B4-FC95-4C2F-AE2C-C0A7926574CC}" destId="{C4D9AEE6-7077-4BF4-B79A-09548249D96B}" srcOrd="3" destOrd="0" parTransId="{B0A458A0-D08C-4C4E-91DB-0EF292A525DF}" sibTransId="{C301DF2E-8BCF-4CDE-B6ED-B1675C855B66}"/>
    <dgm:cxn modelId="{75027382-0E8E-44FB-85EC-CA317D71EC49}" srcId="{706491B4-FC95-4C2F-AE2C-C0A7926574CC}" destId="{3C7F2C54-EB01-4855-AEB2-D4315F6C1B73}" srcOrd="7" destOrd="0" parTransId="{1114B72B-9D45-4F19-B133-4388996307A5}" sibTransId="{5CF814EF-4CD1-4710-A2DB-A2C7E1B65DC9}"/>
    <dgm:cxn modelId="{00BE9892-5FD0-4B06-BBCC-48331E277CA3}" type="presOf" srcId="{DEF78851-5530-4BFF-8C96-BDC5B94FF99B}" destId="{43CE9B3E-3275-49BB-BEEF-4347BD5D4117}" srcOrd="0" destOrd="1" presId="urn:microsoft.com/office/officeart/2005/8/layout/hList2"/>
    <dgm:cxn modelId="{1AF5D099-B835-4CC4-A0C6-F8454A4233CE}" type="presOf" srcId="{3C7F2C54-EB01-4855-AEB2-D4315F6C1B73}" destId="{43CE9B3E-3275-49BB-BEEF-4347BD5D4117}" srcOrd="0" destOrd="7" presId="urn:microsoft.com/office/officeart/2005/8/layout/hList2"/>
    <dgm:cxn modelId="{5AAE8BB3-D2BB-4F09-96AA-9028C732F2BB}" srcId="{706491B4-FC95-4C2F-AE2C-C0A7926574CC}" destId="{0F7DEE7F-7BCC-49D1-84B8-CE26BDAFA91C}" srcOrd="5" destOrd="0" parTransId="{BC654798-688F-4D22-BE95-C60409147EA0}" sibTransId="{FB3DE79C-4EC0-456E-A93F-C047E6D0E232}"/>
    <dgm:cxn modelId="{0B6639B8-F47D-43E4-9C06-7E3BEC1724D3}" srcId="{706491B4-FC95-4C2F-AE2C-C0A7926574CC}" destId="{DEF78851-5530-4BFF-8C96-BDC5B94FF99B}" srcOrd="1" destOrd="0" parTransId="{DA098FB2-9090-4159-8940-C6F66C12E2A9}" sibTransId="{40A4DFE7-5DE7-4FB1-8A07-0E3EDE4997D1}"/>
    <dgm:cxn modelId="{523217BD-7AA2-448C-A8C1-84799AD97ADE}" type="presOf" srcId="{D4B6F1E1-2BB0-41AA-AE47-5BFB62733E56}" destId="{43CE9B3E-3275-49BB-BEEF-4347BD5D4117}" srcOrd="0" destOrd="4" presId="urn:microsoft.com/office/officeart/2005/8/layout/hList2"/>
    <dgm:cxn modelId="{1A554FBF-CBBC-4ADF-BF74-57C723B9497B}" type="presOf" srcId="{C32844D6-AB5A-4D93-A2A9-CA791565951B}" destId="{43CE9B3E-3275-49BB-BEEF-4347BD5D4117}" srcOrd="0" destOrd="6" presId="urn:microsoft.com/office/officeart/2005/8/layout/hList2"/>
    <dgm:cxn modelId="{040BFBD5-07CD-4782-8D8A-88FD05DE5E81}" srcId="{706491B4-FC95-4C2F-AE2C-C0A7926574CC}" destId="{95C4D4EB-139B-4A5A-83B2-C56FD7311261}" srcOrd="0" destOrd="0" parTransId="{0B17A6CF-AAA3-47E6-A8A4-E82361D2F6D9}" sibTransId="{B6833B2D-7929-4A75-9A5E-05BEBD34E5BD}"/>
    <dgm:cxn modelId="{2B563FDE-B5FB-4680-A850-1E3F43318C03}" type="presOf" srcId="{032347AC-E1FB-45A0-B3E8-0F662FA27ACD}" destId="{C6A9B57C-AAEC-4666-A62E-C589030D9A03}" srcOrd="0" destOrd="0" presId="urn:microsoft.com/office/officeart/2005/8/layout/hList2"/>
    <dgm:cxn modelId="{9227E3E2-4F7D-4DD5-9B2B-D2ADAEBC0113}" srcId="{706491B4-FC95-4C2F-AE2C-C0A7926574CC}" destId="{C32844D6-AB5A-4D93-A2A9-CA791565951B}" srcOrd="6" destOrd="0" parTransId="{6B89703A-FB61-438C-8615-F08603E19828}" sibTransId="{3C3123BF-A0D2-4921-875B-636ADEE4D65F}"/>
    <dgm:cxn modelId="{B695E0F8-662D-40AC-A5B6-8EF96388CB74}" type="presOf" srcId="{E508309D-BAC4-4E0F-8BF5-D9A2E0017F0B}" destId="{43CE9B3E-3275-49BB-BEEF-4347BD5D4117}" srcOrd="0" destOrd="2" presId="urn:microsoft.com/office/officeart/2005/8/layout/hList2"/>
    <dgm:cxn modelId="{FCBB18FD-D4AB-4941-83D8-EA5674226D4B}" srcId="{032347AC-E1FB-45A0-B3E8-0F662FA27ACD}" destId="{706491B4-FC95-4C2F-AE2C-C0A7926574CC}" srcOrd="0" destOrd="0" parTransId="{F4C5B373-5A7F-4177-825A-09299AD52975}" sibTransId="{421C16FC-4DFF-418B-AAA0-C9B053A5A5FE}"/>
    <dgm:cxn modelId="{2CCA78FE-9186-4561-AD91-A73BE7D1F28E}" type="presOf" srcId="{0F7DEE7F-7BCC-49D1-84B8-CE26BDAFA91C}" destId="{43CE9B3E-3275-49BB-BEEF-4347BD5D4117}" srcOrd="0" destOrd="5" presId="urn:microsoft.com/office/officeart/2005/8/layout/hList2"/>
    <dgm:cxn modelId="{61E09A8B-6E9F-4465-A5E7-9F0CF89E7C9F}" type="presParOf" srcId="{C6A9B57C-AAEC-4666-A62E-C589030D9A03}" destId="{1D084948-A412-45CB-9F16-545D987B9BA7}" srcOrd="0" destOrd="0" presId="urn:microsoft.com/office/officeart/2005/8/layout/hList2"/>
    <dgm:cxn modelId="{776B4919-A740-4053-8644-7F69E7E1B886}" type="presParOf" srcId="{1D084948-A412-45CB-9F16-545D987B9BA7}" destId="{352D4E8F-FA3B-4676-B6A3-A00DB4D0F689}" srcOrd="0" destOrd="0" presId="urn:microsoft.com/office/officeart/2005/8/layout/hList2"/>
    <dgm:cxn modelId="{0DF308F5-E3DE-463B-B374-64054F5592C9}" type="presParOf" srcId="{1D084948-A412-45CB-9F16-545D987B9BA7}" destId="{43CE9B3E-3275-49BB-BEEF-4347BD5D4117}" srcOrd="1" destOrd="0" presId="urn:microsoft.com/office/officeart/2005/8/layout/hList2"/>
    <dgm:cxn modelId="{B84AE232-ACF6-4D25-83A6-CC01FD733846}" type="presParOf" srcId="{1D084948-A412-45CB-9F16-545D987B9BA7}" destId="{8B18078D-0905-40CC-90B4-ADF1B87F4E8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B9D926AC-7AAC-418B-91F3-3E6E2A44E2D4}"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CCBC00FD-31C6-4CEF-94BC-DF8AE8B6AE77}">
      <dgm:prSet phldrT="[Texto]"/>
      <dgm:spPr/>
      <dgm:t>
        <a:bodyPr/>
        <a:lstStyle/>
        <a:p>
          <a:endParaRPr lang="es-HN" dirty="0"/>
        </a:p>
        <a:p>
          <a:endParaRPr lang="es-HN" dirty="0"/>
        </a:p>
      </dgm:t>
    </dgm:pt>
    <dgm:pt modelId="{54425BCA-6C65-4BC8-9538-743CBC5F7259}" type="parTrans" cxnId="{0417A366-E89A-4053-9AD8-B6A45AF0579E}">
      <dgm:prSet/>
      <dgm:spPr/>
      <dgm:t>
        <a:bodyPr/>
        <a:lstStyle/>
        <a:p>
          <a:endParaRPr lang="es-HN"/>
        </a:p>
      </dgm:t>
    </dgm:pt>
    <dgm:pt modelId="{75AA9C21-D44F-43D1-9F08-915CCC9657A3}" type="sibTrans" cxnId="{0417A366-E89A-4053-9AD8-B6A45AF0579E}">
      <dgm:prSet/>
      <dgm:spPr/>
      <dgm:t>
        <a:bodyPr/>
        <a:lstStyle/>
        <a:p>
          <a:endParaRPr lang="es-HN"/>
        </a:p>
      </dgm:t>
    </dgm:pt>
    <dgm:pt modelId="{4E432E0B-1D7B-4F57-9453-5742818E135A}">
      <dgm:prSet custT="1"/>
      <dgm:spPr>
        <a:solidFill>
          <a:schemeClr val="accent1">
            <a:lumMod val="50000"/>
          </a:schemeClr>
        </a:solidFill>
      </dgm:spPr>
      <dgm:t>
        <a:bodyPr/>
        <a:lstStyle/>
        <a:p>
          <a:r>
            <a:rPr lang="es-ES" sz="2400" dirty="0"/>
            <a:t>Este enfoque es neutral en términos de preferencias de procesador y dispositivo.</a:t>
          </a:r>
          <a:endParaRPr lang="es-HN" sz="2400" dirty="0"/>
        </a:p>
      </dgm:t>
    </dgm:pt>
    <dgm:pt modelId="{AE3439D7-C8D0-4FAA-8F47-5ED0B546515B}" type="parTrans" cxnId="{BC499188-2C4E-41D4-8D75-B87214DC2388}">
      <dgm:prSet/>
      <dgm:spPr/>
      <dgm:t>
        <a:bodyPr/>
        <a:lstStyle/>
        <a:p>
          <a:endParaRPr lang="es-HN"/>
        </a:p>
      </dgm:t>
    </dgm:pt>
    <dgm:pt modelId="{47CEC2CA-8A2A-4D38-B3F3-620385094F49}" type="sibTrans" cxnId="{BC499188-2C4E-41D4-8D75-B87214DC2388}">
      <dgm:prSet/>
      <dgm:spPr/>
      <dgm:t>
        <a:bodyPr/>
        <a:lstStyle/>
        <a:p>
          <a:endParaRPr lang="es-HN"/>
        </a:p>
      </dgm:t>
    </dgm:pt>
    <dgm:pt modelId="{7E00D61B-B610-43A1-8195-7CF9FE178DFF}">
      <dgm:prSet custT="1"/>
      <dgm:spPr>
        <a:solidFill>
          <a:schemeClr val="accent1">
            <a:lumMod val="50000"/>
          </a:schemeClr>
        </a:solidFill>
      </dgm:spPr>
      <dgm:t>
        <a:bodyPr/>
        <a:lstStyle/>
        <a:p>
          <a:endParaRPr lang="es-HN" sz="2400" dirty="0"/>
        </a:p>
      </dgm:t>
    </dgm:pt>
    <dgm:pt modelId="{8A6338D2-42DF-401A-89FF-DC7CAE95FA9B}" type="parTrans" cxnId="{5B3AC3AF-B9DA-4EDF-9ACD-0D5A3CB91CA9}">
      <dgm:prSet/>
      <dgm:spPr/>
      <dgm:t>
        <a:bodyPr/>
        <a:lstStyle/>
        <a:p>
          <a:endParaRPr lang="es-HN"/>
        </a:p>
      </dgm:t>
    </dgm:pt>
    <dgm:pt modelId="{1C03193D-D6D9-4015-BD01-AEC73CCDBD03}" type="sibTrans" cxnId="{5B3AC3AF-B9DA-4EDF-9ACD-0D5A3CB91CA9}">
      <dgm:prSet/>
      <dgm:spPr/>
      <dgm:t>
        <a:bodyPr/>
        <a:lstStyle/>
        <a:p>
          <a:endParaRPr lang="es-HN"/>
        </a:p>
      </dgm:t>
    </dgm:pt>
    <dgm:pt modelId="{7DE993A1-1505-49EB-8EE8-4762F3187E1B}">
      <dgm:prSet custT="1"/>
      <dgm:spPr>
        <a:solidFill>
          <a:schemeClr val="accent1">
            <a:lumMod val="50000"/>
          </a:schemeClr>
        </a:solidFill>
      </dgm:spPr>
      <dgm:t>
        <a:bodyPr/>
        <a:lstStyle/>
        <a:p>
          <a:endParaRPr lang="es-HN" sz="2400" dirty="0"/>
        </a:p>
      </dgm:t>
    </dgm:pt>
    <dgm:pt modelId="{D75A676F-ACDF-4E26-878A-5CC0AB98A318}" type="parTrans" cxnId="{A8C8A635-A11E-4F5D-8DA6-D3C453526910}">
      <dgm:prSet/>
      <dgm:spPr/>
      <dgm:t>
        <a:bodyPr/>
        <a:lstStyle/>
        <a:p>
          <a:endParaRPr lang="es-HN"/>
        </a:p>
      </dgm:t>
    </dgm:pt>
    <dgm:pt modelId="{2CC6633E-3598-4866-A09F-6342F9DCF72B}" type="sibTrans" cxnId="{A8C8A635-A11E-4F5D-8DA6-D3C453526910}">
      <dgm:prSet/>
      <dgm:spPr/>
      <dgm:t>
        <a:bodyPr/>
        <a:lstStyle/>
        <a:p>
          <a:endParaRPr lang="es-HN"/>
        </a:p>
      </dgm:t>
    </dgm:pt>
    <dgm:pt modelId="{17436E03-01BF-4985-AAFB-314FB63BD11A}">
      <dgm:prSet custT="1"/>
      <dgm:spPr>
        <a:solidFill>
          <a:schemeClr val="accent1">
            <a:lumMod val="50000"/>
          </a:schemeClr>
        </a:solidFill>
      </dgm:spPr>
      <dgm:t>
        <a:bodyPr/>
        <a:lstStyle/>
        <a:p>
          <a:r>
            <a:rPr lang="es-ES" sz="2400" dirty="0"/>
            <a:t>Prioridad flexible.</a:t>
          </a:r>
          <a:endParaRPr lang="es-HN" sz="2400" dirty="0"/>
        </a:p>
      </dgm:t>
    </dgm:pt>
    <dgm:pt modelId="{83544706-FF57-42AD-A924-E84B3800E858}" type="parTrans" cxnId="{ED12BC2C-DA97-4969-8499-EDBA1271EC8B}">
      <dgm:prSet/>
      <dgm:spPr/>
      <dgm:t>
        <a:bodyPr/>
        <a:lstStyle/>
        <a:p>
          <a:endParaRPr lang="es-HN"/>
        </a:p>
      </dgm:t>
    </dgm:pt>
    <dgm:pt modelId="{7DFEF005-0B48-464B-BF84-F5997501BA2D}" type="sibTrans" cxnId="{ED12BC2C-DA97-4969-8499-EDBA1271EC8B}">
      <dgm:prSet/>
      <dgm:spPr/>
      <dgm:t>
        <a:bodyPr/>
        <a:lstStyle/>
        <a:p>
          <a:endParaRPr lang="es-HN"/>
        </a:p>
      </dgm:t>
    </dgm:pt>
    <dgm:pt modelId="{4192AB4E-FFAF-4E5E-9053-AE271D9367F2}">
      <dgm:prSet custT="1"/>
      <dgm:spPr>
        <a:solidFill>
          <a:schemeClr val="accent1">
            <a:lumMod val="50000"/>
          </a:schemeClr>
        </a:solidFill>
      </dgm:spPr>
      <dgm:t>
        <a:bodyPr/>
        <a:lstStyle/>
        <a:p>
          <a:r>
            <a:rPr lang="es-ES" sz="2400" dirty="0"/>
            <a:t>La falla de uno de los dispositivos no ocasiona falla en todo el sistema.</a:t>
          </a:r>
          <a:endParaRPr lang="es-HN" sz="2400" dirty="0"/>
        </a:p>
      </dgm:t>
    </dgm:pt>
    <dgm:pt modelId="{F5F576F4-B1BE-4B65-832B-A39C59E7748B}" type="parTrans" cxnId="{6B48AB03-6BC0-4971-A893-CE934DACBE28}">
      <dgm:prSet/>
      <dgm:spPr/>
      <dgm:t>
        <a:bodyPr/>
        <a:lstStyle/>
        <a:p>
          <a:endParaRPr lang="es-HN"/>
        </a:p>
      </dgm:t>
    </dgm:pt>
    <dgm:pt modelId="{FA86AFBC-272F-42F9-BCD3-73D2AB45C5EE}" type="sibTrans" cxnId="{6B48AB03-6BC0-4971-A893-CE934DACBE28}">
      <dgm:prSet/>
      <dgm:spPr/>
      <dgm:t>
        <a:bodyPr/>
        <a:lstStyle/>
        <a:p>
          <a:endParaRPr lang="es-HN"/>
        </a:p>
      </dgm:t>
    </dgm:pt>
    <dgm:pt modelId="{B5F5E654-48ED-46F7-90EF-4F9CAC20B910}">
      <dgm:prSet custT="1"/>
      <dgm:spPr>
        <a:solidFill>
          <a:schemeClr val="accent1">
            <a:lumMod val="50000"/>
          </a:schemeClr>
        </a:solidFill>
      </dgm:spPr>
      <dgm:t>
        <a:bodyPr/>
        <a:lstStyle/>
        <a:p>
          <a:endParaRPr lang="es-HN" sz="2400" dirty="0"/>
        </a:p>
      </dgm:t>
    </dgm:pt>
    <dgm:pt modelId="{0ADC7E0B-99E2-4221-9821-3BF8AE7E50D4}" type="parTrans" cxnId="{3FC2A640-E224-4C3B-A761-A89D58BBB75D}">
      <dgm:prSet/>
      <dgm:spPr/>
      <dgm:t>
        <a:bodyPr/>
        <a:lstStyle/>
        <a:p>
          <a:endParaRPr lang="es-HN"/>
        </a:p>
      </dgm:t>
    </dgm:pt>
    <dgm:pt modelId="{3E76AFEF-483E-4968-879C-19F6A48341D7}" type="sibTrans" cxnId="{3FC2A640-E224-4C3B-A761-A89D58BBB75D}">
      <dgm:prSet/>
      <dgm:spPr/>
      <dgm:t>
        <a:bodyPr/>
        <a:lstStyle/>
        <a:p>
          <a:endParaRPr lang="es-HN"/>
        </a:p>
      </dgm:t>
    </dgm:pt>
    <dgm:pt modelId="{7A78E96C-2E80-411F-BB75-F01E7AECED66}" type="pres">
      <dgm:prSet presAssocID="{B9D926AC-7AAC-418B-91F3-3E6E2A44E2D4}" presName="linearFlow" presStyleCnt="0">
        <dgm:presLayoutVars>
          <dgm:dir/>
          <dgm:animLvl val="lvl"/>
          <dgm:resizeHandles/>
        </dgm:presLayoutVars>
      </dgm:prSet>
      <dgm:spPr/>
    </dgm:pt>
    <dgm:pt modelId="{D463996F-B5F9-4169-AB96-DF027020D684}" type="pres">
      <dgm:prSet presAssocID="{CCBC00FD-31C6-4CEF-94BC-DF8AE8B6AE77}" presName="compositeNode" presStyleCnt="0">
        <dgm:presLayoutVars>
          <dgm:bulletEnabled val="1"/>
        </dgm:presLayoutVars>
      </dgm:prSet>
      <dgm:spPr/>
    </dgm:pt>
    <dgm:pt modelId="{419C93EF-6A1F-4A35-9CC8-8C262E01A22A}" type="pres">
      <dgm:prSet presAssocID="{CCBC00FD-31C6-4CEF-94BC-DF8AE8B6AE77}"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70969BA0-6F57-4237-80EE-4EDF12B429F5}" type="pres">
      <dgm:prSet presAssocID="{CCBC00FD-31C6-4CEF-94BC-DF8AE8B6AE77}" presName="childNode" presStyleLbl="node1" presStyleIdx="0" presStyleCnt="1">
        <dgm:presLayoutVars>
          <dgm:bulletEnabled val="1"/>
        </dgm:presLayoutVars>
      </dgm:prSet>
      <dgm:spPr/>
    </dgm:pt>
    <dgm:pt modelId="{F60319BE-7E93-4765-851B-AAE5FA97377C}" type="pres">
      <dgm:prSet presAssocID="{CCBC00FD-31C6-4CEF-94BC-DF8AE8B6AE77}" presName="parentNode" presStyleLbl="revTx" presStyleIdx="0" presStyleCnt="1">
        <dgm:presLayoutVars>
          <dgm:chMax val="0"/>
          <dgm:bulletEnabled val="1"/>
        </dgm:presLayoutVars>
      </dgm:prSet>
      <dgm:spPr/>
    </dgm:pt>
  </dgm:ptLst>
  <dgm:cxnLst>
    <dgm:cxn modelId="{6B48AB03-6BC0-4971-A893-CE934DACBE28}" srcId="{CCBC00FD-31C6-4CEF-94BC-DF8AE8B6AE77}" destId="{4192AB4E-FFAF-4E5E-9053-AE271D9367F2}" srcOrd="3" destOrd="0" parTransId="{F5F576F4-B1BE-4B65-832B-A39C59E7748B}" sibTransId="{FA86AFBC-272F-42F9-BCD3-73D2AB45C5EE}"/>
    <dgm:cxn modelId="{E867151B-7D6C-4710-822B-4AF6E785571E}" type="presOf" srcId="{7DE993A1-1505-49EB-8EE8-4762F3187E1B}" destId="{70969BA0-6F57-4237-80EE-4EDF12B429F5}" srcOrd="0" destOrd="0" presId="urn:microsoft.com/office/officeart/2005/8/layout/hList2"/>
    <dgm:cxn modelId="{C2135C21-85C8-4490-AB9C-86BE41C7F325}" type="presOf" srcId="{CCBC00FD-31C6-4CEF-94BC-DF8AE8B6AE77}" destId="{F60319BE-7E93-4765-851B-AAE5FA97377C}" srcOrd="0" destOrd="0" presId="urn:microsoft.com/office/officeart/2005/8/layout/hList2"/>
    <dgm:cxn modelId="{ED12BC2C-DA97-4969-8499-EDBA1271EC8B}" srcId="{CCBC00FD-31C6-4CEF-94BC-DF8AE8B6AE77}" destId="{17436E03-01BF-4985-AAFB-314FB63BD11A}" srcOrd="2" destOrd="0" parTransId="{83544706-FF57-42AD-A924-E84B3800E858}" sibTransId="{7DFEF005-0B48-464B-BF84-F5997501BA2D}"/>
    <dgm:cxn modelId="{A8C8A635-A11E-4F5D-8DA6-D3C453526910}" srcId="{CCBC00FD-31C6-4CEF-94BC-DF8AE8B6AE77}" destId="{7DE993A1-1505-49EB-8EE8-4762F3187E1B}" srcOrd="0" destOrd="0" parTransId="{D75A676F-ACDF-4E26-878A-5CC0AB98A318}" sibTransId="{2CC6633E-3598-4866-A09F-6342F9DCF72B}"/>
    <dgm:cxn modelId="{D8FB9D3B-759E-448A-85A2-F0063073CE41}" type="presOf" srcId="{17436E03-01BF-4985-AAFB-314FB63BD11A}" destId="{70969BA0-6F57-4237-80EE-4EDF12B429F5}" srcOrd="0" destOrd="2" presId="urn:microsoft.com/office/officeart/2005/8/layout/hList2"/>
    <dgm:cxn modelId="{3FC2A640-E224-4C3B-A761-A89D58BBB75D}" srcId="{CCBC00FD-31C6-4CEF-94BC-DF8AE8B6AE77}" destId="{B5F5E654-48ED-46F7-90EF-4F9CAC20B910}" srcOrd="4" destOrd="0" parTransId="{0ADC7E0B-99E2-4221-9821-3BF8AE7E50D4}" sibTransId="{3E76AFEF-483E-4968-879C-19F6A48341D7}"/>
    <dgm:cxn modelId="{0417A366-E89A-4053-9AD8-B6A45AF0579E}" srcId="{B9D926AC-7AAC-418B-91F3-3E6E2A44E2D4}" destId="{CCBC00FD-31C6-4CEF-94BC-DF8AE8B6AE77}" srcOrd="0" destOrd="0" parTransId="{54425BCA-6C65-4BC8-9538-743CBC5F7259}" sibTransId="{75AA9C21-D44F-43D1-9F08-915CCC9657A3}"/>
    <dgm:cxn modelId="{BC499188-2C4E-41D4-8D75-B87214DC2388}" srcId="{CCBC00FD-31C6-4CEF-94BC-DF8AE8B6AE77}" destId="{4E432E0B-1D7B-4F57-9453-5742818E135A}" srcOrd="1" destOrd="0" parTransId="{AE3439D7-C8D0-4FAA-8F47-5ED0B546515B}" sibTransId="{47CEC2CA-8A2A-4D38-B3F3-620385094F49}"/>
    <dgm:cxn modelId="{8FEEE18C-D51F-4FBF-9B67-9AC8BDAE7904}" type="presOf" srcId="{4E432E0B-1D7B-4F57-9453-5742818E135A}" destId="{70969BA0-6F57-4237-80EE-4EDF12B429F5}" srcOrd="0" destOrd="1" presId="urn:microsoft.com/office/officeart/2005/8/layout/hList2"/>
    <dgm:cxn modelId="{5B3AC3AF-B9DA-4EDF-9ACD-0D5A3CB91CA9}" srcId="{CCBC00FD-31C6-4CEF-94BC-DF8AE8B6AE77}" destId="{7E00D61B-B610-43A1-8195-7CF9FE178DFF}" srcOrd="5" destOrd="0" parTransId="{8A6338D2-42DF-401A-89FF-DC7CAE95FA9B}" sibTransId="{1C03193D-D6D9-4015-BD01-AEC73CCDBD03}"/>
    <dgm:cxn modelId="{5F4DB3B3-AC32-4AB6-B0CF-84F634156189}" type="presOf" srcId="{B5F5E654-48ED-46F7-90EF-4F9CAC20B910}" destId="{70969BA0-6F57-4237-80EE-4EDF12B429F5}" srcOrd="0" destOrd="4" presId="urn:microsoft.com/office/officeart/2005/8/layout/hList2"/>
    <dgm:cxn modelId="{2DDC11C3-643A-49BE-926C-8B8EE1B21023}" type="presOf" srcId="{7E00D61B-B610-43A1-8195-7CF9FE178DFF}" destId="{70969BA0-6F57-4237-80EE-4EDF12B429F5}" srcOrd="0" destOrd="5" presId="urn:microsoft.com/office/officeart/2005/8/layout/hList2"/>
    <dgm:cxn modelId="{7D4E5BEA-EF22-4866-8D8E-2CEEB9BEC3B0}" type="presOf" srcId="{4192AB4E-FFAF-4E5E-9053-AE271D9367F2}" destId="{70969BA0-6F57-4237-80EE-4EDF12B429F5}" srcOrd="0" destOrd="3" presId="urn:microsoft.com/office/officeart/2005/8/layout/hList2"/>
    <dgm:cxn modelId="{D38727F3-F154-459A-A048-7FC9BBB51245}" type="presOf" srcId="{B9D926AC-7AAC-418B-91F3-3E6E2A44E2D4}" destId="{7A78E96C-2E80-411F-BB75-F01E7AECED66}" srcOrd="0" destOrd="0" presId="urn:microsoft.com/office/officeart/2005/8/layout/hList2"/>
    <dgm:cxn modelId="{16A4C54B-F7CA-4C66-ADD4-DE8D4F3028AF}" type="presParOf" srcId="{7A78E96C-2E80-411F-BB75-F01E7AECED66}" destId="{D463996F-B5F9-4169-AB96-DF027020D684}" srcOrd="0" destOrd="0" presId="urn:microsoft.com/office/officeart/2005/8/layout/hList2"/>
    <dgm:cxn modelId="{12F1791F-AEF3-47C5-95A0-1CC394543510}" type="presParOf" srcId="{D463996F-B5F9-4169-AB96-DF027020D684}" destId="{419C93EF-6A1F-4A35-9CC8-8C262E01A22A}" srcOrd="0" destOrd="0" presId="urn:microsoft.com/office/officeart/2005/8/layout/hList2"/>
    <dgm:cxn modelId="{EBD1EF70-B6AA-4DFE-9279-9180FF776830}" type="presParOf" srcId="{D463996F-B5F9-4169-AB96-DF027020D684}" destId="{70969BA0-6F57-4237-80EE-4EDF12B429F5}" srcOrd="1" destOrd="0" presId="urn:microsoft.com/office/officeart/2005/8/layout/hList2"/>
    <dgm:cxn modelId="{9F8935E7-B66D-4D32-A9B3-04710B51E2F3}" type="presParOf" srcId="{D463996F-B5F9-4169-AB96-DF027020D684}" destId="{F60319BE-7E93-4765-851B-AAE5FA97377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B9D926AC-7AAC-418B-91F3-3E6E2A44E2D4}"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CCBC00FD-31C6-4CEF-94BC-DF8AE8B6AE77}">
      <dgm:prSet phldrT="[Texto]"/>
      <dgm:spPr/>
      <dgm:t>
        <a:bodyPr/>
        <a:lstStyle/>
        <a:p>
          <a:endParaRPr lang="es-HN" dirty="0"/>
        </a:p>
        <a:p>
          <a:endParaRPr lang="es-HN" dirty="0"/>
        </a:p>
      </dgm:t>
    </dgm:pt>
    <dgm:pt modelId="{54425BCA-6C65-4BC8-9538-743CBC5F7259}" type="parTrans" cxnId="{0417A366-E89A-4053-9AD8-B6A45AF0579E}">
      <dgm:prSet/>
      <dgm:spPr/>
      <dgm:t>
        <a:bodyPr/>
        <a:lstStyle/>
        <a:p>
          <a:endParaRPr lang="es-HN"/>
        </a:p>
      </dgm:t>
    </dgm:pt>
    <dgm:pt modelId="{75AA9C21-D44F-43D1-9F08-915CCC9657A3}" type="sibTrans" cxnId="{0417A366-E89A-4053-9AD8-B6A45AF0579E}">
      <dgm:prSet/>
      <dgm:spPr/>
      <dgm:t>
        <a:bodyPr/>
        <a:lstStyle/>
        <a:p>
          <a:endParaRPr lang="es-HN"/>
        </a:p>
      </dgm:t>
    </dgm:pt>
    <dgm:pt modelId="{4E432E0B-1D7B-4F57-9453-5742818E135A}">
      <dgm:prSet custT="1"/>
      <dgm:spPr>
        <a:solidFill>
          <a:schemeClr val="accent1">
            <a:lumMod val="50000"/>
          </a:schemeClr>
        </a:solidFill>
      </dgm:spPr>
      <dgm:t>
        <a:bodyPr/>
        <a:lstStyle/>
        <a:p>
          <a:r>
            <a:rPr lang="es-ES" sz="2400" dirty="0"/>
            <a:t>Es un desafío agregar maestros de bus, ya que aumenta el número de líneas de dirección del circuito.</a:t>
          </a:r>
          <a:endParaRPr lang="es-HN" sz="2400" dirty="0"/>
        </a:p>
      </dgm:t>
    </dgm:pt>
    <dgm:pt modelId="{AE3439D7-C8D0-4FAA-8F47-5ED0B546515B}" type="parTrans" cxnId="{BC499188-2C4E-41D4-8D75-B87214DC2388}">
      <dgm:prSet/>
      <dgm:spPr/>
      <dgm:t>
        <a:bodyPr/>
        <a:lstStyle/>
        <a:p>
          <a:endParaRPr lang="es-HN"/>
        </a:p>
      </dgm:t>
    </dgm:pt>
    <dgm:pt modelId="{47CEC2CA-8A2A-4D38-B3F3-620385094F49}" type="sibTrans" cxnId="{BC499188-2C4E-41D4-8D75-B87214DC2388}">
      <dgm:prSet/>
      <dgm:spPr/>
      <dgm:t>
        <a:bodyPr/>
        <a:lstStyle/>
        <a:p>
          <a:endParaRPr lang="es-HN"/>
        </a:p>
      </dgm:t>
    </dgm:pt>
    <dgm:pt modelId="{7E00D61B-B610-43A1-8195-7CF9FE178DFF}">
      <dgm:prSet custT="1"/>
      <dgm:spPr>
        <a:solidFill>
          <a:schemeClr val="accent1">
            <a:lumMod val="50000"/>
          </a:schemeClr>
        </a:solidFill>
      </dgm:spPr>
      <dgm:t>
        <a:bodyPr/>
        <a:lstStyle/>
        <a:p>
          <a:endParaRPr lang="es-HN" sz="2400" dirty="0"/>
        </a:p>
      </dgm:t>
    </dgm:pt>
    <dgm:pt modelId="{8A6338D2-42DF-401A-89FF-DC7CAE95FA9B}" type="parTrans" cxnId="{5B3AC3AF-B9DA-4EDF-9ACD-0D5A3CB91CA9}">
      <dgm:prSet/>
      <dgm:spPr/>
      <dgm:t>
        <a:bodyPr/>
        <a:lstStyle/>
        <a:p>
          <a:endParaRPr lang="es-HN"/>
        </a:p>
      </dgm:t>
    </dgm:pt>
    <dgm:pt modelId="{1C03193D-D6D9-4015-BD01-AEC73CCDBD03}" type="sibTrans" cxnId="{5B3AC3AF-B9DA-4EDF-9ACD-0D5A3CB91CA9}">
      <dgm:prSet/>
      <dgm:spPr/>
      <dgm:t>
        <a:bodyPr/>
        <a:lstStyle/>
        <a:p>
          <a:endParaRPr lang="es-HN"/>
        </a:p>
      </dgm:t>
    </dgm:pt>
    <dgm:pt modelId="{7DE993A1-1505-49EB-8EE8-4762F3187E1B}">
      <dgm:prSet custT="1"/>
      <dgm:spPr>
        <a:solidFill>
          <a:schemeClr val="accent1">
            <a:lumMod val="50000"/>
          </a:schemeClr>
        </a:solidFill>
      </dgm:spPr>
      <dgm:t>
        <a:bodyPr/>
        <a:lstStyle/>
        <a:p>
          <a:endParaRPr lang="es-HN" sz="2400" dirty="0"/>
        </a:p>
      </dgm:t>
    </dgm:pt>
    <dgm:pt modelId="{D75A676F-ACDF-4E26-878A-5CC0AB98A318}" type="parTrans" cxnId="{A8C8A635-A11E-4F5D-8DA6-D3C453526910}">
      <dgm:prSet/>
      <dgm:spPr/>
      <dgm:t>
        <a:bodyPr/>
        <a:lstStyle/>
        <a:p>
          <a:endParaRPr lang="es-HN"/>
        </a:p>
      </dgm:t>
    </dgm:pt>
    <dgm:pt modelId="{2CC6633E-3598-4866-A09F-6342F9DCF72B}" type="sibTrans" cxnId="{A8C8A635-A11E-4F5D-8DA6-D3C453526910}">
      <dgm:prSet/>
      <dgm:spPr/>
      <dgm:t>
        <a:bodyPr/>
        <a:lstStyle/>
        <a:p>
          <a:endParaRPr lang="es-HN"/>
        </a:p>
      </dgm:t>
    </dgm:pt>
    <dgm:pt modelId="{7A78E96C-2E80-411F-BB75-F01E7AECED66}" type="pres">
      <dgm:prSet presAssocID="{B9D926AC-7AAC-418B-91F3-3E6E2A44E2D4}" presName="linearFlow" presStyleCnt="0">
        <dgm:presLayoutVars>
          <dgm:dir/>
          <dgm:animLvl val="lvl"/>
          <dgm:resizeHandles/>
        </dgm:presLayoutVars>
      </dgm:prSet>
      <dgm:spPr/>
    </dgm:pt>
    <dgm:pt modelId="{D463996F-B5F9-4169-AB96-DF027020D684}" type="pres">
      <dgm:prSet presAssocID="{CCBC00FD-31C6-4CEF-94BC-DF8AE8B6AE77}" presName="compositeNode" presStyleCnt="0">
        <dgm:presLayoutVars>
          <dgm:bulletEnabled val="1"/>
        </dgm:presLayoutVars>
      </dgm:prSet>
      <dgm:spPr/>
    </dgm:pt>
    <dgm:pt modelId="{419C93EF-6A1F-4A35-9CC8-8C262E01A22A}" type="pres">
      <dgm:prSet presAssocID="{CCBC00FD-31C6-4CEF-94BC-DF8AE8B6AE77}"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1000" r="-31000"/>
          </a:stretch>
        </a:blipFill>
      </dgm:spPr>
    </dgm:pt>
    <dgm:pt modelId="{70969BA0-6F57-4237-80EE-4EDF12B429F5}" type="pres">
      <dgm:prSet presAssocID="{CCBC00FD-31C6-4CEF-94BC-DF8AE8B6AE77}" presName="childNode" presStyleLbl="node1" presStyleIdx="0" presStyleCnt="1">
        <dgm:presLayoutVars>
          <dgm:bulletEnabled val="1"/>
        </dgm:presLayoutVars>
      </dgm:prSet>
      <dgm:spPr/>
    </dgm:pt>
    <dgm:pt modelId="{F60319BE-7E93-4765-851B-AAE5FA97377C}" type="pres">
      <dgm:prSet presAssocID="{CCBC00FD-31C6-4CEF-94BC-DF8AE8B6AE77}" presName="parentNode" presStyleLbl="revTx" presStyleIdx="0" presStyleCnt="1">
        <dgm:presLayoutVars>
          <dgm:chMax val="0"/>
          <dgm:bulletEnabled val="1"/>
        </dgm:presLayoutVars>
      </dgm:prSet>
      <dgm:spPr/>
    </dgm:pt>
  </dgm:ptLst>
  <dgm:cxnLst>
    <dgm:cxn modelId="{E867151B-7D6C-4710-822B-4AF6E785571E}" type="presOf" srcId="{7DE993A1-1505-49EB-8EE8-4762F3187E1B}" destId="{70969BA0-6F57-4237-80EE-4EDF12B429F5}" srcOrd="0" destOrd="0" presId="urn:microsoft.com/office/officeart/2005/8/layout/hList2"/>
    <dgm:cxn modelId="{C2135C21-85C8-4490-AB9C-86BE41C7F325}" type="presOf" srcId="{CCBC00FD-31C6-4CEF-94BC-DF8AE8B6AE77}" destId="{F60319BE-7E93-4765-851B-AAE5FA97377C}" srcOrd="0" destOrd="0" presId="urn:microsoft.com/office/officeart/2005/8/layout/hList2"/>
    <dgm:cxn modelId="{A8C8A635-A11E-4F5D-8DA6-D3C453526910}" srcId="{CCBC00FD-31C6-4CEF-94BC-DF8AE8B6AE77}" destId="{7DE993A1-1505-49EB-8EE8-4762F3187E1B}" srcOrd="0" destOrd="0" parTransId="{D75A676F-ACDF-4E26-878A-5CC0AB98A318}" sibTransId="{2CC6633E-3598-4866-A09F-6342F9DCF72B}"/>
    <dgm:cxn modelId="{0417A366-E89A-4053-9AD8-B6A45AF0579E}" srcId="{B9D926AC-7AAC-418B-91F3-3E6E2A44E2D4}" destId="{CCBC00FD-31C6-4CEF-94BC-DF8AE8B6AE77}" srcOrd="0" destOrd="0" parTransId="{54425BCA-6C65-4BC8-9538-743CBC5F7259}" sibTransId="{75AA9C21-D44F-43D1-9F08-915CCC9657A3}"/>
    <dgm:cxn modelId="{BC499188-2C4E-41D4-8D75-B87214DC2388}" srcId="{CCBC00FD-31C6-4CEF-94BC-DF8AE8B6AE77}" destId="{4E432E0B-1D7B-4F57-9453-5742818E135A}" srcOrd="1" destOrd="0" parTransId="{AE3439D7-C8D0-4FAA-8F47-5ED0B546515B}" sibTransId="{47CEC2CA-8A2A-4D38-B3F3-620385094F49}"/>
    <dgm:cxn modelId="{8FEEE18C-D51F-4FBF-9B67-9AC8BDAE7904}" type="presOf" srcId="{4E432E0B-1D7B-4F57-9453-5742818E135A}" destId="{70969BA0-6F57-4237-80EE-4EDF12B429F5}" srcOrd="0" destOrd="1" presId="urn:microsoft.com/office/officeart/2005/8/layout/hList2"/>
    <dgm:cxn modelId="{5B3AC3AF-B9DA-4EDF-9ACD-0D5A3CB91CA9}" srcId="{CCBC00FD-31C6-4CEF-94BC-DF8AE8B6AE77}" destId="{7E00D61B-B610-43A1-8195-7CF9FE178DFF}" srcOrd="2" destOrd="0" parTransId="{8A6338D2-42DF-401A-89FF-DC7CAE95FA9B}" sibTransId="{1C03193D-D6D9-4015-BD01-AEC73CCDBD03}"/>
    <dgm:cxn modelId="{2DDC11C3-643A-49BE-926C-8B8EE1B21023}" type="presOf" srcId="{7E00D61B-B610-43A1-8195-7CF9FE178DFF}" destId="{70969BA0-6F57-4237-80EE-4EDF12B429F5}" srcOrd="0" destOrd="2" presId="urn:microsoft.com/office/officeart/2005/8/layout/hList2"/>
    <dgm:cxn modelId="{D38727F3-F154-459A-A048-7FC9BBB51245}" type="presOf" srcId="{B9D926AC-7AAC-418B-91F3-3E6E2A44E2D4}" destId="{7A78E96C-2E80-411F-BB75-F01E7AECED66}" srcOrd="0" destOrd="0" presId="urn:microsoft.com/office/officeart/2005/8/layout/hList2"/>
    <dgm:cxn modelId="{16A4C54B-F7CA-4C66-ADD4-DE8D4F3028AF}" type="presParOf" srcId="{7A78E96C-2E80-411F-BB75-F01E7AECED66}" destId="{D463996F-B5F9-4169-AB96-DF027020D684}" srcOrd="0" destOrd="0" presId="urn:microsoft.com/office/officeart/2005/8/layout/hList2"/>
    <dgm:cxn modelId="{12F1791F-AEF3-47C5-95A0-1CC394543510}" type="presParOf" srcId="{D463996F-B5F9-4169-AB96-DF027020D684}" destId="{419C93EF-6A1F-4A35-9CC8-8C262E01A22A}" srcOrd="0" destOrd="0" presId="urn:microsoft.com/office/officeart/2005/8/layout/hList2"/>
    <dgm:cxn modelId="{EBD1EF70-B6AA-4DFE-9279-9180FF776830}" type="presParOf" srcId="{D463996F-B5F9-4169-AB96-DF027020D684}" destId="{70969BA0-6F57-4237-80EE-4EDF12B429F5}" srcOrd="1" destOrd="0" presId="urn:microsoft.com/office/officeart/2005/8/layout/hList2"/>
    <dgm:cxn modelId="{9F8935E7-B66D-4D32-A9B3-04710B51E2F3}" type="presParOf" srcId="{D463996F-B5F9-4169-AB96-DF027020D684}" destId="{F60319BE-7E93-4765-851B-AAE5FA97377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45E793DF-1D9C-454A-89A8-80A260C6C599}" type="doc">
      <dgm:prSet loTypeId="urn:microsoft.com/office/officeart/2005/8/layout/hList2#16" loCatId="list" qsTypeId="urn:microsoft.com/office/officeart/2005/8/quickstyle/3d1" qsCatId="3D" csTypeId="urn:microsoft.com/office/officeart/2005/8/colors/accent1_2" csCatId="accent1" phldr="1"/>
      <dgm:spPr/>
      <dgm:t>
        <a:bodyPr/>
        <a:lstStyle/>
        <a:p>
          <a:endParaRPr lang="es-ES"/>
        </a:p>
      </dgm:t>
    </dgm:pt>
    <dgm:pt modelId="{F8B1DBCD-E165-48C5-A141-C98C9A093CD1}">
      <dgm:prSet phldrT="[Texto]"/>
      <dgm:spPr/>
      <dgm:t>
        <a:bodyPr/>
        <a:lstStyle/>
        <a:p>
          <a:endParaRPr lang="es-ES" dirty="0"/>
        </a:p>
        <a:p>
          <a:endParaRPr lang="es-ES" dirty="0"/>
        </a:p>
      </dgm:t>
    </dgm:pt>
    <dgm:pt modelId="{55DFEB4B-E010-421E-B6BF-27916DE51F32}" type="parTrans" cxnId="{CA35634C-5511-4EC0-B1BA-1CBB0F9044A0}">
      <dgm:prSet/>
      <dgm:spPr/>
      <dgm:t>
        <a:bodyPr/>
        <a:lstStyle/>
        <a:p>
          <a:endParaRPr lang="es-ES"/>
        </a:p>
      </dgm:t>
    </dgm:pt>
    <dgm:pt modelId="{595DFC8E-B70D-425E-BC6A-9321237123D1}" type="sibTrans" cxnId="{CA35634C-5511-4EC0-B1BA-1CBB0F9044A0}">
      <dgm:prSet/>
      <dgm:spPr/>
      <dgm:t>
        <a:bodyPr/>
        <a:lstStyle/>
        <a:p>
          <a:endParaRPr lang="es-ES"/>
        </a:p>
      </dgm:t>
    </dgm:pt>
    <dgm:pt modelId="{8840DFF8-3049-45E9-A673-47494B913A60}">
      <dgm:prSet phldrT="[Texto]" custT="1"/>
      <dgm:spPr>
        <a:solidFill>
          <a:srgbClr val="0070C0"/>
        </a:solidFill>
      </dgm:spPr>
      <dgm:t>
        <a:bodyPr/>
        <a:lstStyle/>
        <a:p>
          <a:r>
            <a:rPr lang="es-MX" sz="2000" b="0" dirty="0"/>
            <a:t>Tiene una línea alimentada por una señal de reloj.</a:t>
          </a:r>
          <a:endParaRPr lang="es-ES" sz="2000" b="0" dirty="0"/>
        </a:p>
      </dgm:t>
    </dgm:pt>
    <dgm:pt modelId="{1FF24FD8-FB0F-4EA7-8457-4995B93C91E3}" type="parTrans" cxnId="{2AD61A52-16E2-41EF-8D3D-DED21333FE10}">
      <dgm:prSet/>
      <dgm:spPr/>
      <dgm:t>
        <a:bodyPr/>
        <a:lstStyle/>
        <a:p>
          <a:endParaRPr lang="es-ES"/>
        </a:p>
      </dgm:t>
    </dgm:pt>
    <dgm:pt modelId="{3B2FD7E3-9433-442E-B0B5-9D6D0893EDD4}" type="sibTrans" cxnId="{2AD61A52-16E2-41EF-8D3D-DED21333FE10}">
      <dgm:prSet/>
      <dgm:spPr/>
      <dgm:t>
        <a:bodyPr/>
        <a:lstStyle/>
        <a:p>
          <a:endParaRPr lang="es-ES"/>
        </a:p>
      </dgm:t>
    </dgm:pt>
    <mc:AlternateContent xmlns:mc="http://schemas.openxmlformats.org/markup-compatibility/2006" xmlns:a14="http://schemas.microsoft.com/office/drawing/2010/main">
      <mc:Choice Requires="a14">
        <dgm:pt modelId="{5BD9662E-DCF9-469B-BCF2-38656C8C0FAC}">
          <dgm:prSet phldrT="[Texto]" custT="1"/>
          <dgm:spPr>
            <a:solidFill>
              <a:srgbClr val="0070C0"/>
            </a:solidFill>
          </dgm:spPr>
          <dgm:t>
            <a:bodyPr/>
            <a:lstStyle/>
            <a:p>
              <a:r>
                <a:rPr lang="es-MX" sz="2000" b="0" dirty="0"/>
                <a:t>La señal de esta línea consiste  en una onda cuadrada cuya frecuencia es una fracción de la señal de reloj del procesador, por lo tanto, </a:t>
              </a:r>
              <a14:m>
                <m:oMath xmlns:m="http://schemas.openxmlformats.org/officeDocument/2006/math">
                  <m:sSub>
                    <m:sSubPr>
                      <m:ctrlPr>
                        <a:rPr lang="es-MX" sz="2000" b="0" i="1" smtClean="0">
                          <a:latin typeface="Cambria Math" panose="02040503050406030204" pitchFamily="18" charset="0"/>
                        </a:rPr>
                      </m:ctrlPr>
                    </m:sSubPr>
                    <m:e>
                      <m:r>
                        <m:rPr>
                          <m:sty m:val="p"/>
                        </m:rPr>
                        <a:rPr lang="es-ES" sz="2000" b="0" i="0" smtClean="0">
                          <a:latin typeface="Cambria Math" panose="02040503050406030204" pitchFamily="18" charset="0"/>
                        </a:rPr>
                        <m:t>f</m:t>
                      </m:r>
                    </m:e>
                    <m:sub>
                      <m:r>
                        <m:rPr>
                          <m:sty m:val="p"/>
                        </m:rPr>
                        <a:rPr lang="es-ES" sz="2000" b="0" i="0" smtClean="0">
                          <a:latin typeface="Cambria Math" panose="02040503050406030204" pitchFamily="18" charset="0"/>
                        </a:rPr>
                        <m:t>bus</m:t>
                      </m:r>
                    </m:sub>
                  </m:sSub>
                  <m:r>
                    <a:rPr lang="es-MX" sz="2000" b="0" i="0" smtClean="0">
                      <a:latin typeface="Cambria Math" panose="02040503050406030204" pitchFamily="18" charset="0"/>
                      <a:ea typeface="Cambria Math" panose="02040503050406030204" pitchFamily="18" charset="0"/>
                    </a:rPr>
                    <m:t>&lt;</m:t>
                  </m:r>
                  <m:sSub>
                    <m:sSubPr>
                      <m:ctrlPr>
                        <a:rPr lang="es-MX" sz="2000" b="0" i="1" smtClean="0">
                          <a:latin typeface="Cambria Math" panose="02040503050406030204" pitchFamily="18" charset="0"/>
                          <a:ea typeface="Cambria Math" panose="02040503050406030204" pitchFamily="18" charset="0"/>
                        </a:rPr>
                      </m:ctrlPr>
                    </m:sSubPr>
                    <m:e>
                      <m:r>
                        <m:rPr>
                          <m:sty m:val="p"/>
                        </m:rPr>
                        <a:rPr lang="es-ES" sz="2000" b="0" i="0" smtClean="0">
                          <a:latin typeface="Cambria Math" panose="02040503050406030204" pitchFamily="18" charset="0"/>
                          <a:ea typeface="Cambria Math" panose="02040503050406030204" pitchFamily="18" charset="0"/>
                        </a:rPr>
                        <m:t>f</m:t>
                      </m:r>
                    </m:e>
                    <m:sub>
                      <m:r>
                        <m:rPr>
                          <m:sty m:val="p"/>
                        </m:rPr>
                        <a:rPr lang="es-ES" sz="2000" b="0" i="0" smtClean="0">
                          <a:latin typeface="Cambria Math" panose="02040503050406030204" pitchFamily="18" charset="0"/>
                          <a:ea typeface="Cambria Math" panose="02040503050406030204" pitchFamily="18" charset="0"/>
                        </a:rPr>
                        <m:t>procesador</m:t>
                      </m:r>
                    </m:sub>
                  </m:sSub>
                </m:oMath>
              </a14:m>
              <a:endParaRPr lang="es-ES" sz="2000" b="0" i="0" dirty="0"/>
            </a:p>
          </dgm:t>
        </dgm:pt>
      </mc:Choice>
      <mc:Fallback xmlns="">
        <dgm:pt modelId="{5BD9662E-DCF9-469B-BCF2-38656C8C0FAC}">
          <dgm:prSet phldrT="[Texto]" custT="1"/>
          <dgm:spPr>
            <a:solidFill>
              <a:srgbClr val="0070C0"/>
            </a:solidFill>
          </dgm:spPr>
          <dgm:t>
            <a:bodyPr/>
            <a:lstStyle/>
            <a:p>
              <a:r>
                <a:rPr lang="es-MX" sz="2000" b="0" dirty="0"/>
                <a:t>La señal de esta línea consiste  en una onda cuadrada cuya frecuencia es una fracción de la señal de reloj del procesador, por lo tanto, </a:t>
              </a:r>
              <a:r>
                <a:rPr lang="es-ES" sz="2000" b="0" i="0">
                  <a:latin typeface="Cambria Math" panose="02040503050406030204" pitchFamily="18" charset="0"/>
                </a:rPr>
                <a:t>f</a:t>
              </a:r>
              <a:r>
                <a:rPr lang="es-MX" sz="2000" b="0" i="0">
                  <a:latin typeface="Cambria Math" panose="02040503050406030204" pitchFamily="18" charset="0"/>
                </a:rPr>
                <a:t>_</a:t>
              </a:r>
              <a:r>
                <a:rPr lang="es-ES" sz="2000" b="0" i="0">
                  <a:latin typeface="Cambria Math" panose="02040503050406030204" pitchFamily="18" charset="0"/>
                </a:rPr>
                <a:t>bus</a:t>
              </a:r>
              <a:r>
                <a:rPr lang="es-MX" sz="2000" b="0" i="0">
                  <a:latin typeface="Cambria Math" panose="02040503050406030204" pitchFamily="18" charset="0"/>
                  <a:ea typeface="Cambria Math" panose="02040503050406030204" pitchFamily="18" charset="0"/>
                </a:rPr>
                <a:t>&lt;</a:t>
              </a:r>
              <a:r>
                <a:rPr lang="es-ES" sz="2000" b="0" i="0">
                  <a:latin typeface="Cambria Math" panose="02040503050406030204" pitchFamily="18" charset="0"/>
                  <a:ea typeface="Cambria Math" panose="02040503050406030204" pitchFamily="18" charset="0"/>
                </a:rPr>
                <a:t>f</a:t>
              </a:r>
              <a:r>
                <a:rPr lang="es-MX" sz="2000" b="0" i="0">
                  <a:latin typeface="Cambria Math" panose="02040503050406030204" pitchFamily="18" charset="0"/>
                  <a:ea typeface="Cambria Math" panose="02040503050406030204" pitchFamily="18" charset="0"/>
                </a:rPr>
                <a:t>_</a:t>
              </a:r>
              <a:r>
                <a:rPr lang="es-ES" sz="2000" b="0" i="0">
                  <a:latin typeface="Cambria Math" panose="02040503050406030204" pitchFamily="18" charset="0"/>
                  <a:ea typeface="Cambria Math" panose="02040503050406030204" pitchFamily="18" charset="0"/>
                </a:rPr>
                <a:t>procesador</a:t>
              </a:r>
              <a:endParaRPr lang="es-ES" sz="2000" b="0" i="0" dirty="0"/>
            </a:p>
          </dgm:t>
        </dgm:pt>
      </mc:Fallback>
    </mc:AlternateContent>
    <dgm:pt modelId="{604CBBBD-119F-4875-ACBC-61C9CCF32ED6}" type="parTrans" cxnId="{A09CD8C4-73CC-44BF-A3A7-16EA79F1F3D4}">
      <dgm:prSet/>
      <dgm:spPr/>
      <dgm:t>
        <a:bodyPr/>
        <a:lstStyle/>
        <a:p>
          <a:endParaRPr lang="es-ES"/>
        </a:p>
      </dgm:t>
    </dgm:pt>
    <dgm:pt modelId="{892F12BD-298C-4FFB-A2A7-55BADE2298B6}" type="sibTrans" cxnId="{A09CD8C4-73CC-44BF-A3A7-16EA79F1F3D4}">
      <dgm:prSet/>
      <dgm:spPr/>
      <dgm:t>
        <a:bodyPr/>
        <a:lstStyle/>
        <a:p>
          <a:endParaRPr lang="es-ES"/>
        </a:p>
      </dgm:t>
    </dgm:pt>
    <dgm:pt modelId="{290F9E1E-F48C-4209-98D8-4198B64C6BC5}">
      <dgm:prSet phldrT="[Texto]" custT="1"/>
      <dgm:spPr>
        <a:solidFill>
          <a:srgbClr val="0070C0"/>
        </a:solidFill>
      </dgm:spPr>
      <dgm:t>
        <a:bodyPr/>
        <a:lstStyle/>
        <a:p>
          <a:r>
            <a:rPr lang="es-ES" sz="2000" b="0" dirty="0"/>
            <a:t>Los buses síncronos son rápidos, pero no tienen capacidad para conectar unidades con velocidad de transferencia baja o no conocida a priori.</a:t>
          </a:r>
        </a:p>
      </dgm:t>
    </dgm:pt>
    <dgm:pt modelId="{0D2F0006-2EF9-482C-A51E-B8CBAC2911E5}" type="parTrans" cxnId="{2BC5A8C4-4B7F-4536-B0E0-894A68F3CD25}">
      <dgm:prSet/>
      <dgm:spPr/>
      <dgm:t>
        <a:bodyPr/>
        <a:lstStyle/>
        <a:p>
          <a:endParaRPr lang="es-HN"/>
        </a:p>
      </dgm:t>
    </dgm:pt>
    <dgm:pt modelId="{835FD983-73AC-4962-B61F-4FD467EBA7E6}" type="sibTrans" cxnId="{2BC5A8C4-4B7F-4536-B0E0-894A68F3CD25}">
      <dgm:prSet/>
      <dgm:spPr/>
      <dgm:t>
        <a:bodyPr/>
        <a:lstStyle/>
        <a:p>
          <a:endParaRPr lang="es-HN"/>
        </a:p>
      </dgm:t>
    </dgm:pt>
    <dgm:pt modelId="{A2C04895-6FC2-407F-9FCC-F3493ACEC6DA}">
      <dgm:prSet phldrT="[Texto]" custT="1"/>
      <dgm:spPr>
        <a:solidFill>
          <a:srgbClr val="0070C0"/>
        </a:solidFill>
      </dgm:spPr>
      <dgm:t>
        <a:bodyPr/>
        <a:lstStyle/>
        <a:p>
          <a:r>
            <a:rPr lang="es-MX" sz="2000" b="0" dirty="0"/>
            <a:t>Todas las actividades del bus tardan un numero entero de estos ciclos, llamado ciclo de bus.</a:t>
          </a:r>
          <a:endParaRPr lang="es-ES" sz="2000" b="0" dirty="0"/>
        </a:p>
      </dgm:t>
    </dgm:pt>
    <dgm:pt modelId="{659BEE1F-5883-4330-96D7-19131509ACE0}" type="sibTrans" cxnId="{F69F5AAF-C74F-47F0-A51D-9FBA38BD7061}">
      <dgm:prSet/>
      <dgm:spPr/>
      <dgm:t>
        <a:bodyPr/>
        <a:lstStyle/>
        <a:p>
          <a:endParaRPr lang="es-ES"/>
        </a:p>
      </dgm:t>
    </dgm:pt>
    <dgm:pt modelId="{D797BA98-C847-44BF-AE92-DAF5E51138AF}" type="parTrans" cxnId="{F69F5AAF-C74F-47F0-A51D-9FBA38BD7061}">
      <dgm:prSet/>
      <dgm:spPr/>
      <dgm:t>
        <a:bodyPr/>
        <a:lstStyle/>
        <a:p>
          <a:endParaRPr lang="es-ES"/>
        </a:p>
      </dgm:t>
    </dgm:pt>
    <dgm:pt modelId="{C332F9D9-F4E9-4F7E-AAAB-AD5EDABC31EB}">
      <dgm:prSet phldrT="[Texto]" custT="1"/>
      <dgm:spPr>
        <a:solidFill>
          <a:srgbClr val="0070C0"/>
        </a:solidFill>
      </dgm:spPr>
      <dgm:t>
        <a:bodyPr/>
        <a:lstStyle/>
        <a:p>
          <a:r>
            <a:rPr lang="es-ES" sz="2000" b="0" dirty="0"/>
            <a:t>Los flancos de reloj determinan el comienzo de un nuevo ciclo de bus y el final del ciclo anterior.</a:t>
          </a:r>
        </a:p>
      </dgm:t>
    </dgm:pt>
    <dgm:pt modelId="{C8BAA27E-9210-4630-B512-4B1064FFF2E3}" type="parTrans" cxnId="{08B47973-CB35-4736-9998-2585B72D537B}">
      <dgm:prSet/>
      <dgm:spPr/>
      <dgm:t>
        <a:bodyPr/>
        <a:lstStyle/>
        <a:p>
          <a:endParaRPr lang="es-HN"/>
        </a:p>
      </dgm:t>
    </dgm:pt>
    <dgm:pt modelId="{6CF27780-FC51-419E-B29B-F2A3ACA3E501}" type="sibTrans" cxnId="{08B47973-CB35-4736-9998-2585B72D537B}">
      <dgm:prSet/>
      <dgm:spPr/>
      <dgm:t>
        <a:bodyPr/>
        <a:lstStyle/>
        <a:p>
          <a:endParaRPr lang="es-HN"/>
        </a:p>
      </dgm:t>
    </dgm:pt>
    <dgm:pt modelId="{7DDAF8CC-DB5B-4AFF-9B8C-981BEB41A70A}" type="pres">
      <dgm:prSet presAssocID="{45E793DF-1D9C-454A-89A8-80A260C6C599}" presName="linearFlow" presStyleCnt="0">
        <dgm:presLayoutVars>
          <dgm:dir/>
          <dgm:animLvl val="lvl"/>
          <dgm:resizeHandles/>
        </dgm:presLayoutVars>
      </dgm:prSet>
      <dgm:spPr/>
    </dgm:pt>
    <dgm:pt modelId="{F08D50FA-9C48-4805-B90B-23C54EE477EB}" type="pres">
      <dgm:prSet presAssocID="{F8B1DBCD-E165-48C5-A141-C98C9A093CD1}" presName="compositeNode" presStyleCnt="0">
        <dgm:presLayoutVars>
          <dgm:bulletEnabled val="1"/>
        </dgm:presLayoutVars>
      </dgm:prSet>
      <dgm:spPr/>
    </dgm:pt>
    <dgm:pt modelId="{62A512EF-247F-4336-8088-6B0ACB29DF92}" type="pres">
      <dgm:prSet presAssocID="{F8B1DBCD-E165-48C5-A141-C98C9A093CD1}" presName="image" presStyleLbl="fgImgPlace1" presStyleIdx="0" presStyleCnt="1"/>
      <dgm:spPr>
        <a:blipFill rotWithShape="1">
          <a:blip xmlns:r="http://schemas.openxmlformats.org/officeDocument/2006/relationships" r:embed="rId1"/>
          <a:srcRect/>
          <a:stretch>
            <a:fillRect/>
          </a:stretch>
        </a:blipFill>
      </dgm:spPr>
    </dgm:pt>
    <dgm:pt modelId="{7D62F724-F7BE-4BF4-949A-46D6F7D91F7E}" type="pres">
      <dgm:prSet presAssocID="{F8B1DBCD-E165-48C5-A141-C98C9A093CD1}" presName="childNode" presStyleLbl="node1" presStyleIdx="0" presStyleCnt="1">
        <dgm:presLayoutVars>
          <dgm:bulletEnabled val="1"/>
        </dgm:presLayoutVars>
      </dgm:prSet>
      <dgm:spPr/>
    </dgm:pt>
    <dgm:pt modelId="{5B3D0020-2378-4992-92FF-7A9C9FE788C7}" type="pres">
      <dgm:prSet presAssocID="{F8B1DBCD-E165-48C5-A141-C98C9A093CD1}" presName="parentNode" presStyleLbl="revTx" presStyleIdx="0" presStyleCnt="1">
        <dgm:presLayoutVars>
          <dgm:chMax val="0"/>
          <dgm:bulletEnabled val="1"/>
        </dgm:presLayoutVars>
      </dgm:prSet>
      <dgm:spPr/>
    </dgm:pt>
  </dgm:ptLst>
  <dgm:cxnLst>
    <dgm:cxn modelId="{C259AA06-B346-4EDB-8842-B3E40C3A2699}" type="presOf" srcId="{C332F9D9-F4E9-4F7E-AAAB-AD5EDABC31EB}" destId="{7D62F724-F7BE-4BF4-949A-46D6F7D91F7E}" srcOrd="0" destOrd="3" presId="urn:microsoft.com/office/officeart/2005/8/layout/hList2#16"/>
    <dgm:cxn modelId="{CA35634C-5511-4EC0-B1BA-1CBB0F9044A0}" srcId="{45E793DF-1D9C-454A-89A8-80A260C6C599}" destId="{F8B1DBCD-E165-48C5-A141-C98C9A093CD1}" srcOrd="0" destOrd="0" parTransId="{55DFEB4B-E010-421E-B6BF-27916DE51F32}" sibTransId="{595DFC8E-B70D-425E-BC6A-9321237123D1}"/>
    <dgm:cxn modelId="{2AD61A52-16E2-41EF-8D3D-DED21333FE10}" srcId="{F8B1DBCD-E165-48C5-A141-C98C9A093CD1}" destId="{8840DFF8-3049-45E9-A673-47494B913A60}" srcOrd="0" destOrd="0" parTransId="{1FF24FD8-FB0F-4EA7-8457-4995B93C91E3}" sibTransId="{3B2FD7E3-9433-442E-B0B5-9D6D0893EDD4}"/>
    <dgm:cxn modelId="{08B47973-CB35-4736-9998-2585B72D537B}" srcId="{F8B1DBCD-E165-48C5-A141-C98C9A093CD1}" destId="{C332F9D9-F4E9-4F7E-AAAB-AD5EDABC31EB}" srcOrd="3" destOrd="0" parTransId="{C8BAA27E-9210-4630-B512-4B1064FFF2E3}" sibTransId="{6CF27780-FC51-419E-B29B-F2A3ACA3E501}"/>
    <dgm:cxn modelId="{F5222F88-6EE9-47EF-BF97-E6955928B26B}" type="presOf" srcId="{45E793DF-1D9C-454A-89A8-80A260C6C599}" destId="{7DDAF8CC-DB5B-4AFF-9B8C-981BEB41A70A}" srcOrd="0" destOrd="0" presId="urn:microsoft.com/office/officeart/2005/8/layout/hList2#16"/>
    <dgm:cxn modelId="{0D42D491-9F9E-476D-9F92-9AE340BF555D}" type="presOf" srcId="{5BD9662E-DCF9-469B-BCF2-38656C8C0FAC}" destId="{7D62F724-F7BE-4BF4-949A-46D6F7D91F7E}" srcOrd="0" destOrd="1" presId="urn:microsoft.com/office/officeart/2005/8/layout/hList2#16"/>
    <dgm:cxn modelId="{F69F5AAF-C74F-47F0-A51D-9FBA38BD7061}" srcId="{F8B1DBCD-E165-48C5-A141-C98C9A093CD1}" destId="{A2C04895-6FC2-407F-9FCC-F3493ACEC6DA}" srcOrd="2" destOrd="0" parTransId="{D797BA98-C847-44BF-AE92-DAF5E51138AF}" sibTransId="{659BEE1F-5883-4330-96D7-19131509ACE0}"/>
    <dgm:cxn modelId="{1920E8B3-5795-4750-9F2A-377C59250EBC}" type="presOf" srcId="{F8B1DBCD-E165-48C5-A141-C98C9A093CD1}" destId="{5B3D0020-2378-4992-92FF-7A9C9FE788C7}" srcOrd="0" destOrd="0" presId="urn:microsoft.com/office/officeart/2005/8/layout/hList2#16"/>
    <dgm:cxn modelId="{FE1156BF-77DE-40F3-AE0B-6F25782D6A4E}" type="presOf" srcId="{8840DFF8-3049-45E9-A673-47494B913A60}" destId="{7D62F724-F7BE-4BF4-949A-46D6F7D91F7E}" srcOrd="0" destOrd="0" presId="urn:microsoft.com/office/officeart/2005/8/layout/hList2#16"/>
    <dgm:cxn modelId="{2BC5A8C4-4B7F-4536-B0E0-894A68F3CD25}" srcId="{F8B1DBCD-E165-48C5-A141-C98C9A093CD1}" destId="{290F9E1E-F48C-4209-98D8-4198B64C6BC5}" srcOrd="4" destOrd="0" parTransId="{0D2F0006-2EF9-482C-A51E-B8CBAC2911E5}" sibTransId="{835FD983-73AC-4962-B61F-4FD467EBA7E6}"/>
    <dgm:cxn modelId="{A09CD8C4-73CC-44BF-A3A7-16EA79F1F3D4}" srcId="{F8B1DBCD-E165-48C5-A141-C98C9A093CD1}" destId="{5BD9662E-DCF9-469B-BCF2-38656C8C0FAC}" srcOrd="1" destOrd="0" parTransId="{604CBBBD-119F-4875-ACBC-61C9CCF32ED6}" sibTransId="{892F12BD-298C-4FFB-A2A7-55BADE2298B6}"/>
    <dgm:cxn modelId="{1A29E0D5-8D66-4503-AB27-6BE924C878D9}" type="presOf" srcId="{A2C04895-6FC2-407F-9FCC-F3493ACEC6DA}" destId="{7D62F724-F7BE-4BF4-949A-46D6F7D91F7E}" srcOrd="0" destOrd="2" presId="urn:microsoft.com/office/officeart/2005/8/layout/hList2#16"/>
    <dgm:cxn modelId="{33B456E5-B578-4E63-B3A9-7CB3A7DC6731}" type="presOf" srcId="{290F9E1E-F48C-4209-98D8-4198B64C6BC5}" destId="{7D62F724-F7BE-4BF4-949A-46D6F7D91F7E}" srcOrd="0" destOrd="4" presId="urn:microsoft.com/office/officeart/2005/8/layout/hList2#16"/>
    <dgm:cxn modelId="{D3BBCB5B-DE2C-4097-B595-2A694F8C04D5}" type="presParOf" srcId="{7DDAF8CC-DB5B-4AFF-9B8C-981BEB41A70A}" destId="{F08D50FA-9C48-4805-B90B-23C54EE477EB}" srcOrd="0" destOrd="0" presId="urn:microsoft.com/office/officeart/2005/8/layout/hList2#16"/>
    <dgm:cxn modelId="{A2E5001D-59CD-4893-AC1B-59D31BDA04BC}" type="presParOf" srcId="{F08D50FA-9C48-4805-B90B-23C54EE477EB}" destId="{62A512EF-247F-4336-8088-6B0ACB29DF92}" srcOrd="0" destOrd="0" presId="urn:microsoft.com/office/officeart/2005/8/layout/hList2#16"/>
    <dgm:cxn modelId="{FFD81C95-E0B2-47A6-AF90-1F7529F803A7}" type="presParOf" srcId="{F08D50FA-9C48-4805-B90B-23C54EE477EB}" destId="{7D62F724-F7BE-4BF4-949A-46D6F7D91F7E}" srcOrd="1" destOrd="0" presId="urn:microsoft.com/office/officeart/2005/8/layout/hList2#16"/>
    <dgm:cxn modelId="{E0F033A6-5A8A-4803-958C-B0818A5C8F46}" type="presParOf" srcId="{F08D50FA-9C48-4805-B90B-23C54EE477EB}" destId="{5B3D0020-2378-4992-92FF-7A9C9FE788C7}" srcOrd="2" destOrd="0" presId="urn:microsoft.com/office/officeart/2005/8/layout/hList2#1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74B32F73-E60F-4AC2-AE77-4D0F56FFF463}"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6C9D6DAF-0D6D-43E4-93CC-0CE038D761E8}">
      <dgm:prSet phldrT="[Texto]"/>
      <dgm:spPr/>
      <dgm:t>
        <a:bodyPr/>
        <a:lstStyle/>
        <a:p>
          <a:endParaRPr lang="es-ES" dirty="0"/>
        </a:p>
        <a:p>
          <a:endParaRPr lang="es-HN" dirty="0"/>
        </a:p>
      </dgm:t>
    </dgm:pt>
    <dgm:pt modelId="{06AA5D1C-6D89-42AF-9B42-AEC4189F7734}" type="parTrans" cxnId="{746F6951-0830-4BE9-AA02-67CF6B2A6514}">
      <dgm:prSet/>
      <dgm:spPr/>
      <dgm:t>
        <a:bodyPr/>
        <a:lstStyle/>
        <a:p>
          <a:endParaRPr lang="es-HN"/>
        </a:p>
      </dgm:t>
    </dgm:pt>
    <dgm:pt modelId="{0AE72553-D8E3-465E-9991-0A3A97A897C9}" type="sibTrans" cxnId="{746F6951-0830-4BE9-AA02-67CF6B2A6514}">
      <dgm:prSet/>
      <dgm:spPr/>
      <dgm:t>
        <a:bodyPr/>
        <a:lstStyle/>
        <a:p>
          <a:endParaRPr lang="es-HN"/>
        </a:p>
      </dgm:t>
    </dgm:pt>
    <dgm:pt modelId="{D21EEA7E-C67C-4247-AC06-4869C7D6996D}">
      <dgm:prSet phldrT="[Texto]" custT="1"/>
      <dgm:spPr>
        <a:solidFill>
          <a:srgbClr val="0070C0"/>
        </a:solidFill>
      </dgm:spPr>
      <dgm:t>
        <a:bodyPr/>
        <a:lstStyle/>
        <a:p>
          <a:r>
            <a:rPr lang="es-ES" sz="2000" dirty="0"/>
            <a:t>Es una señal de reloj para sincronizar las operaciones del bus.</a:t>
          </a:r>
          <a:endParaRPr lang="es-HN" sz="2000" dirty="0"/>
        </a:p>
      </dgm:t>
    </dgm:pt>
    <dgm:pt modelId="{A6CE881F-FAB4-47CD-B1D1-EA9B9C37268E}" type="parTrans" cxnId="{0918A20F-36BF-41BB-8213-0AA91E71DB31}">
      <dgm:prSet/>
      <dgm:spPr/>
      <dgm:t>
        <a:bodyPr/>
        <a:lstStyle/>
        <a:p>
          <a:endParaRPr lang="es-HN"/>
        </a:p>
      </dgm:t>
    </dgm:pt>
    <dgm:pt modelId="{5D21DD52-842A-463B-9B93-100EF86963E0}" type="sibTrans" cxnId="{0918A20F-36BF-41BB-8213-0AA91E71DB31}">
      <dgm:prSet/>
      <dgm:spPr/>
      <dgm:t>
        <a:bodyPr/>
        <a:lstStyle/>
        <a:p>
          <a:endParaRPr lang="es-HN"/>
        </a:p>
      </dgm:t>
    </dgm:pt>
    <dgm:pt modelId="{5B19B82E-55FD-407C-9949-5DCE4513C6E1}">
      <dgm:prSet phldrT="[Texto]" custT="1"/>
      <dgm:spPr>
        <a:solidFill>
          <a:srgbClr val="0070C0"/>
        </a:solidFill>
      </dgm:spPr>
      <dgm:t>
        <a:bodyPr/>
        <a:lstStyle/>
        <a:p>
          <a:r>
            <a:rPr lang="es-ES" sz="2000" dirty="0"/>
            <a:t>Este reloj de bus generalmente se deriva del reloj del sistema maestro, pero su frecuencia puede ser menor. </a:t>
          </a:r>
          <a:endParaRPr lang="es-HN" sz="2000" dirty="0"/>
        </a:p>
      </dgm:t>
    </dgm:pt>
    <dgm:pt modelId="{65635E96-3DB3-43FA-8324-D4B6FE030F91}" type="parTrans" cxnId="{2239C10D-2B5F-4758-BAC8-62EA58D9913F}">
      <dgm:prSet/>
      <dgm:spPr/>
      <dgm:t>
        <a:bodyPr/>
        <a:lstStyle/>
        <a:p>
          <a:endParaRPr lang="es-HN"/>
        </a:p>
      </dgm:t>
    </dgm:pt>
    <dgm:pt modelId="{4297BB51-C74D-454E-B26A-189D0A7BF430}" type="sibTrans" cxnId="{2239C10D-2B5F-4758-BAC8-62EA58D9913F}">
      <dgm:prSet/>
      <dgm:spPr/>
      <dgm:t>
        <a:bodyPr/>
        <a:lstStyle/>
        <a:p>
          <a:endParaRPr lang="es-HN"/>
        </a:p>
      </dgm:t>
    </dgm:pt>
    <dgm:pt modelId="{37191FA2-C535-4B38-A337-FB83D815269E}">
      <dgm:prSet phldrT="[Texto]" custT="1"/>
      <dgm:spPr>
        <a:solidFill>
          <a:srgbClr val="0070C0"/>
        </a:solidFill>
      </dgm:spPr>
      <dgm:t>
        <a:bodyPr/>
        <a:lstStyle/>
        <a:p>
          <a:endParaRPr lang="es-HN" sz="2000" dirty="0"/>
        </a:p>
      </dgm:t>
    </dgm:pt>
    <dgm:pt modelId="{8F56ED58-6556-4E8D-8EC1-E8D9DF143843}" type="parTrans" cxnId="{C44FF4BA-2C4F-40D0-9F7D-B7E14CA4AE50}">
      <dgm:prSet/>
      <dgm:spPr/>
      <dgm:t>
        <a:bodyPr/>
        <a:lstStyle/>
        <a:p>
          <a:endParaRPr lang="es-HN"/>
        </a:p>
      </dgm:t>
    </dgm:pt>
    <dgm:pt modelId="{01381648-A9D1-40B7-B8ED-6C10D3FF9C8F}" type="sibTrans" cxnId="{C44FF4BA-2C4F-40D0-9F7D-B7E14CA4AE50}">
      <dgm:prSet/>
      <dgm:spPr/>
      <dgm:t>
        <a:bodyPr/>
        <a:lstStyle/>
        <a:p>
          <a:endParaRPr lang="es-HN"/>
        </a:p>
      </dgm:t>
    </dgm:pt>
    <dgm:pt modelId="{970A540D-7A08-44AE-AB36-4D39769FEFDB}">
      <dgm:prSet phldrT="[Texto]" custT="1"/>
      <dgm:spPr>
        <a:solidFill>
          <a:srgbClr val="0070C0"/>
        </a:solidFill>
      </dgm:spPr>
      <dgm:t>
        <a:bodyPr/>
        <a:lstStyle/>
        <a:p>
          <a:r>
            <a:rPr lang="es-ES" sz="2000" dirty="0"/>
            <a:t>Una computadora puede tener una velocidad de reloj del sistema de 333 MHz, pero una velocidad de reloj del bus de 66 MHz, lo cual es 5 veces más lento. </a:t>
          </a:r>
          <a:endParaRPr lang="es-HN" sz="2000" dirty="0"/>
        </a:p>
      </dgm:t>
    </dgm:pt>
    <dgm:pt modelId="{44A42C3F-B4FA-4AA0-9894-1AB66AD35D54}" type="parTrans" cxnId="{3EEAC88F-D4F4-4A00-94AD-034C4F40B536}">
      <dgm:prSet/>
      <dgm:spPr/>
      <dgm:t>
        <a:bodyPr/>
        <a:lstStyle/>
        <a:p>
          <a:endParaRPr lang="es-HN"/>
        </a:p>
      </dgm:t>
    </dgm:pt>
    <dgm:pt modelId="{69590205-8ED1-4A6F-B3ED-68CD0C0B73FB}" type="sibTrans" cxnId="{3EEAC88F-D4F4-4A00-94AD-034C4F40B536}">
      <dgm:prSet/>
      <dgm:spPr/>
      <dgm:t>
        <a:bodyPr/>
        <a:lstStyle/>
        <a:p>
          <a:endParaRPr lang="es-HN"/>
        </a:p>
      </dgm:t>
    </dgm:pt>
    <dgm:pt modelId="{CBABE630-2303-42F2-9B0B-34B4037E8B08}">
      <dgm:prSet phldrT="[Texto]" custT="1"/>
      <dgm:spPr>
        <a:solidFill>
          <a:srgbClr val="0070C0"/>
        </a:solidFill>
      </dgm:spPr>
      <dgm:t>
        <a:bodyPr/>
        <a:lstStyle/>
        <a:p>
          <a:endParaRPr lang="es-HN" sz="2000" dirty="0"/>
        </a:p>
      </dgm:t>
    </dgm:pt>
    <dgm:pt modelId="{3D809E95-669F-4E1A-8FE7-5A0C32952301}" type="parTrans" cxnId="{3D321483-5241-450E-BB85-A75CEC3AE038}">
      <dgm:prSet/>
      <dgm:spPr/>
      <dgm:t>
        <a:bodyPr/>
        <a:lstStyle/>
        <a:p>
          <a:endParaRPr lang="es-HN"/>
        </a:p>
      </dgm:t>
    </dgm:pt>
    <dgm:pt modelId="{57EC12CD-2DF7-41E1-AB7D-624D2C9A8023}" type="sibTrans" cxnId="{3D321483-5241-450E-BB85-A75CEC3AE038}">
      <dgm:prSet/>
      <dgm:spPr/>
      <dgm:t>
        <a:bodyPr/>
        <a:lstStyle/>
        <a:p>
          <a:endParaRPr lang="es-HN"/>
        </a:p>
      </dgm:t>
    </dgm:pt>
    <dgm:pt modelId="{D78E7789-8FF2-47F0-9C2D-DB40DBE08F5E}">
      <dgm:prSet phldrT="[Texto]" custT="1"/>
      <dgm:spPr>
        <a:solidFill>
          <a:srgbClr val="0070C0"/>
        </a:solidFill>
      </dgm:spPr>
      <dgm:t>
        <a:bodyPr/>
        <a:lstStyle/>
        <a:p>
          <a:r>
            <a:rPr lang="es-ES" sz="2000" dirty="0"/>
            <a:t>Esto se debe a que los tiempos de acceso a la memoria son mucho más largos que las velocidades de reloj típicas de la CPU.</a:t>
          </a:r>
          <a:endParaRPr lang="es-HN" sz="2000" dirty="0"/>
        </a:p>
      </dgm:t>
    </dgm:pt>
    <dgm:pt modelId="{E55167D5-CEC1-4C91-B3B0-8CB28BAA0CE8}" type="parTrans" cxnId="{DEA60212-31B7-400D-9B80-BE6AC9AEEB28}">
      <dgm:prSet/>
      <dgm:spPr/>
      <dgm:t>
        <a:bodyPr/>
        <a:lstStyle/>
        <a:p>
          <a:endParaRPr lang="es-HN"/>
        </a:p>
      </dgm:t>
    </dgm:pt>
    <dgm:pt modelId="{4DB8FD5A-4641-475C-A361-4CAB209A3073}" type="sibTrans" cxnId="{DEA60212-31B7-400D-9B80-BE6AC9AEEB28}">
      <dgm:prSet/>
      <dgm:spPr/>
      <dgm:t>
        <a:bodyPr/>
        <a:lstStyle/>
        <a:p>
          <a:endParaRPr lang="es-HN"/>
        </a:p>
      </dgm:t>
    </dgm:pt>
    <dgm:pt modelId="{B7102B51-8C0A-4345-81A0-E55CE93E8126}">
      <dgm:prSet phldrT="[Texto]" custT="1"/>
      <dgm:spPr>
        <a:solidFill>
          <a:srgbClr val="0070C0"/>
        </a:solidFill>
      </dgm:spPr>
      <dgm:t>
        <a:bodyPr/>
        <a:lstStyle/>
        <a:p>
          <a:r>
            <a:rPr lang="es-ES" sz="2000" dirty="0"/>
            <a:t>Generalmente se requieren varios ciclos de reloj del bus para realizar una transacción de bus, lo que se conoce como ciclo de bus.</a:t>
          </a:r>
          <a:endParaRPr lang="es-HN" sz="2000" dirty="0"/>
        </a:p>
      </dgm:t>
    </dgm:pt>
    <dgm:pt modelId="{28068207-5565-4EBC-A9C9-98A8CAC9CED1}" type="parTrans" cxnId="{A6A32F9C-11B2-4118-B46B-A5398736ED28}">
      <dgm:prSet/>
      <dgm:spPr/>
      <dgm:t>
        <a:bodyPr/>
        <a:lstStyle/>
        <a:p>
          <a:endParaRPr lang="es-HN"/>
        </a:p>
      </dgm:t>
    </dgm:pt>
    <dgm:pt modelId="{0B7D1789-3E13-4FAB-A851-88469548F270}" type="sibTrans" cxnId="{A6A32F9C-11B2-4118-B46B-A5398736ED28}">
      <dgm:prSet/>
      <dgm:spPr/>
      <dgm:t>
        <a:bodyPr/>
        <a:lstStyle/>
        <a:p>
          <a:endParaRPr lang="es-HN"/>
        </a:p>
      </dgm:t>
    </dgm:pt>
    <dgm:pt modelId="{351ECD79-7596-47E4-B744-1FDCC28A0943}" type="pres">
      <dgm:prSet presAssocID="{74B32F73-E60F-4AC2-AE77-4D0F56FFF463}" presName="linearFlow" presStyleCnt="0">
        <dgm:presLayoutVars>
          <dgm:dir/>
          <dgm:animLvl val="lvl"/>
          <dgm:resizeHandles/>
        </dgm:presLayoutVars>
      </dgm:prSet>
      <dgm:spPr/>
    </dgm:pt>
    <dgm:pt modelId="{ECE25847-372F-4DE2-B55F-D172ACBB53F7}" type="pres">
      <dgm:prSet presAssocID="{6C9D6DAF-0D6D-43E4-93CC-0CE038D761E8}" presName="compositeNode" presStyleCnt="0">
        <dgm:presLayoutVars>
          <dgm:bulletEnabled val="1"/>
        </dgm:presLayoutVars>
      </dgm:prSet>
      <dgm:spPr/>
    </dgm:pt>
    <dgm:pt modelId="{A8B761D1-94B0-4E21-B5CD-2D0447365703}" type="pres">
      <dgm:prSet presAssocID="{6C9D6DAF-0D6D-43E4-93CC-0CE038D761E8}"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A5976990-9C81-4C2E-A4F3-1F5464329DDE}" type="pres">
      <dgm:prSet presAssocID="{6C9D6DAF-0D6D-43E4-93CC-0CE038D761E8}" presName="childNode" presStyleLbl="node1" presStyleIdx="0" presStyleCnt="1">
        <dgm:presLayoutVars>
          <dgm:bulletEnabled val="1"/>
        </dgm:presLayoutVars>
      </dgm:prSet>
      <dgm:spPr/>
    </dgm:pt>
    <dgm:pt modelId="{9F76EF8B-6F59-4E0C-937D-3BD45142DD0A}" type="pres">
      <dgm:prSet presAssocID="{6C9D6DAF-0D6D-43E4-93CC-0CE038D761E8}" presName="parentNode" presStyleLbl="revTx" presStyleIdx="0" presStyleCnt="1">
        <dgm:presLayoutVars>
          <dgm:chMax val="0"/>
          <dgm:bulletEnabled val="1"/>
        </dgm:presLayoutVars>
      </dgm:prSet>
      <dgm:spPr/>
    </dgm:pt>
  </dgm:ptLst>
  <dgm:cxnLst>
    <dgm:cxn modelId="{2239C10D-2B5F-4758-BAC8-62EA58D9913F}" srcId="{6C9D6DAF-0D6D-43E4-93CC-0CE038D761E8}" destId="{5B19B82E-55FD-407C-9949-5DCE4513C6E1}" srcOrd="1" destOrd="0" parTransId="{65635E96-3DB3-43FA-8324-D4B6FE030F91}" sibTransId="{4297BB51-C74D-454E-B26A-189D0A7BF430}"/>
    <dgm:cxn modelId="{0918A20F-36BF-41BB-8213-0AA91E71DB31}" srcId="{6C9D6DAF-0D6D-43E4-93CC-0CE038D761E8}" destId="{D21EEA7E-C67C-4247-AC06-4869C7D6996D}" srcOrd="0" destOrd="0" parTransId="{A6CE881F-FAB4-47CD-B1D1-EA9B9C37268E}" sibTransId="{5D21DD52-842A-463B-9B93-100EF86963E0}"/>
    <dgm:cxn modelId="{DEA60212-31B7-400D-9B80-BE6AC9AEEB28}" srcId="{6C9D6DAF-0D6D-43E4-93CC-0CE038D761E8}" destId="{D78E7789-8FF2-47F0-9C2D-DB40DBE08F5E}" srcOrd="3" destOrd="0" parTransId="{E55167D5-CEC1-4C91-B3B0-8CB28BAA0CE8}" sibTransId="{4DB8FD5A-4641-475C-A361-4CAB209A3073}"/>
    <dgm:cxn modelId="{7C679619-DED5-41C6-A44C-0D2221919607}" type="presOf" srcId="{D78E7789-8FF2-47F0-9C2D-DB40DBE08F5E}" destId="{A5976990-9C81-4C2E-A4F3-1F5464329DDE}" srcOrd="0" destOrd="3" presId="urn:microsoft.com/office/officeart/2005/8/layout/hList2"/>
    <dgm:cxn modelId="{2B2BC35F-B089-432D-9B32-E0ECB0251826}" type="presOf" srcId="{6C9D6DAF-0D6D-43E4-93CC-0CE038D761E8}" destId="{9F76EF8B-6F59-4E0C-937D-3BD45142DD0A}" srcOrd="0" destOrd="0" presId="urn:microsoft.com/office/officeart/2005/8/layout/hList2"/>
    <dgm:cxn modelId="{1A58976D-EF02-4066-BCEC-66C674654FD0}" type="presOf" srcId="{CBABE630-2303-42F2-9B0B-34B4037E8B08}" destId="{A5976990-9C81-4C2E-A4F3-1F5464329DDE}" srcOrd="0" destOrd="5" presId="urn:microsoft.com/office/officeart/2005/8/layout/hList2"/>
    <dgm:cxn modelId="{746F6951-0830-4BE9-AA02-67CF6B2A6514}" srcId="{74B32F73-E60F-4AC2-AE77-4D0F56FFF463}" destId="{6C9D6DAF-0D6D-43E4-93CC-0CE038D761E8}" srcOrd="0" destOrd="0" parTransId="{06AA5D1C-6D89-42AF-9B42-AEC4189F7734}" sibTransId="{0AE72553-D8E3-465E-9991-0A3A97A897C9}"/>
    <dgm:cxn modelId="{2A229958-6EE3-457A-8A18-43B8E0AB3580}" type="presOf" srcId="{5B19B82E-55FD-407C-9949-5DCE4513C6E1}" destId="{A5976990-9C81-4C2E-A4F3-1F5464329DDE}" srcOrd="0" destOrd="1" presId="urn:microsoft.com/office/officeart/2005/8/layout/hList2"/>
    <dgm:cxn modelId="{BFD0CB7A-9E14-4C40-A216-F6E311928053}" type="presOf" srcId="{D21EEA7E-C67C-4247-AC06-4869C7D6996D}" destId="{A5976990-9C81-4C2E-A4F3-1F5464329DDE}" srcOrd="0" destOrd="0" presId="urn:microsoft.com/office/officeart/2005/8/layout/hList2"/>
    <dgm:cxn modelId="{3D321483-5241-450E-BB85-A75CEC3AE038}" srcId="{6C9D6DAF-0D6D-43E4-93CC-0CE038D761E8}" destId="{CBABE630-2303-42F2-9B0B-34B4037E8B08}" srcOrd="5" destOrd="0" parTransId="{3D809E95-669F-4E1A-8FE7-5A0C32952301}" sibTransId="{57EC12CD-2DF7-41E1-AB7D-624D2C9A8023}"/>
    <dgm:cxn modelId="{3EEAC88F-D4F4-4A00-94AD-034C4F40B536}" srcId="{6C9D6DAF-0D6D-43E4-93CC-0CE038D761E8}" destId="{970A540D-7A08-44AE-AB36-4D39769FEFDB}" srcOrd="2" destOrd="0" parTransId="{44A42C3F-B4FA-4AA0-9894-1AB66AD35D54}" sibTransId="{69590205-8ED1-4A6F-B3ED-68CD0C0B73FB}"/>
    <dgm:cxn modelId="{A6A32F9C-11B2-4118-B46B-A5398736ED28}" srcId="{6C9D6DAF-0D6D-43E4-93CC-0CE038D761E8}" destId="{B7102B51-8C0A-4345-81A0-E55CE93E8126}" srcOrd="4" destOrd="0" parTransId="{28068207-5565-4EBC-A9C9-98A8CAC9CED1}" sibTransId="{0B7D1789-3E13-4FAB-A851-88469548F270}"/>
    <dgm:cxn modelId="{C44FF4BA-2C4F-40D0-9F7D-B7E14CA4AE50}" srcId="{6C9D6DAF-0D6D-43E4-93CC-0CE038D761E8}" destId="{37191FA2-C535-4B38-A337-FB83D815269E}" srcOrd="6" destOrd="0" parTransId="{8F56ED58-6556-4E8D-8EC1-E8D9DF143843}" sibTransId="{01381648-A9D1-40B7-B8ED-6C10D3FF9C8F}"/>
    <dgm:cxn modelId="{7AB48BCC-4D04-4AFC-A6B9-AADB41CBDDC6}" type="presOf" srcId="{B7102B51-8C0A-4345-81A0-E55CE93E8126}" destId="{A5976990-9C81-4C2E-A4F3-1F5464329DDE}" srcOrd="0" destOrd="4" presId="urn:microsoft.com/office/officeart/2005/8/layout/hList2"/>
    <dgm:cxn modelId="{5C51CDDC-D024-4E10-9F2C-3294B2CADDCA}" type="presOf" srcId="{74B32F73-E60F-4AC2-AE77-4D0F56FFF463}" destId="{351ECD79-7596-47E4-B744-1FDCC28A0943}" srcOrd="0" destOrd="0" presId="urn:microsoft.com/office/officeart/2005/8/layout/hList2"/>
    <dgm:cxn modelId="{8193E4E4-C199-469C-A274-342705A564C0}" type="presOf" srcId="{970A540D-7A08-44AE-AB36-4D39769FEFDB}" destId="{A5976990-9C81-4C2E-A4F3-1F5464329DDE}" srcOrd="0" destOrd="2" presId="urn:microsoft.com/office/officeart/2005/8/layout/hList2"/>
    <dgm:cxn modelId="{E52AC5FB-33B3-48F6-8C66-110B5724CBDC}" type="presOf" srcId="{37191FA2-C535-4B38-A337-FB83D815269E}" destId="{A5976990-9C81-4C2E-A4F3-1F5464329DDE}" srcOrd="0" destOrd="6" presId="urn:microsoft.com/office/officeart/2005/8/layout/hList2"/>
    <dgm:cxn modelId="{2037D58A-F96F-41E5-9192-DE97C88272D9}" type="presParOf" srcId="{351ECD79-7596-47E4-B744-1FDCC28A0943}" destId="{ECE25847-372F-4DE2-B55F-D172ACBB53F7}" srcOrd="0" destOrd="0" presId="urn:microsoft.com/office/officeart/2005/8/layout/hList2"/>
    <dgm:cxn modelId="{232F54FC-78BA-49F2-9782-2ADBAB4241CD}" type="presParOf" srcId="{ECE25847-372F-4DE2-B55F-D172ACBB53F7}" destId="{A8B761D1-94B0-4E21-B5CD-2D0447365703}" srcOrd="0" destOrd="0" presId="urn:microsoft.com/office/officeart/2005/8/layout/hList2"/>
    <dgm:cxn modelId="{2CAD8FD7-9060-4171-9BDB-B01F302BA246}" type="presParOf" srcId="{ECE25847-372F-4DE2-B55F-D172ACBB53F7}" destId="{A5976990-9C81-4C2E-A4F3-1F5464329DDE}" srcOrd="1" destOrd="0" presId="urn:microsoft.com/office/officeart/2005/8/layout/hList2"/>
    <dgm:cxn modelId="{98325104-7F16-4F52-BF3D-E596087C3EC6}" type="presParOf" srcId="{ECE25847-372F-4DE2-B55F-D172ACBB53F7}" destId="{9F76EF8B-6F59-4E0C-937D-3BD45142DD0A}"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36937788-1EDB-40EF-9E4C-9DA4DF99BB8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1C15E515-ADFA-4720-B1F4-D45DFF837821}">
      <dgm:prSet phldrT="[Texto]"/>
      <dgm:spPr/>
      <dgm:t>
        <a:bodyPr/>
        <a:lstStyle/>
        <a:p>
          <a:endParaRPr lang="es-ES" dirty="0"/>
        </a:p>
        <a:p>
          <a:endParaRPr lang="es-HN" dirty="0"/>
        </a:p>
      </dgm:t>
    </dgm:pt>
    <dgm:pt modelId="{B3F709F4-6949-46C9-B1A7-FEC7EFAEFDFE}" type="parTrans" cxnId="{7F49BC97-B5B2-44DC-94DA-A6C27CF46614}">
      <dgm:prSet/>
      <dgm:spPr/>
      <dgm:t>
        <a:bodyPr/>
        <a:lstStyle/>
        <a:p>
          <a:endParaRPr lang="es-HN"/>
        </a:p>
      </dgm:t>
    </dgm:pt>
    <dgm:pt modelId="{58AD3A24-7041-4CAA-AB7D-B629650D60B8}" type="sibTrans" cxnId="{7F49BC97-B5B2-44DC-94DA-A6C27CF46614}">
      <dgm:prSet/>
      <dgm:spPr/>
      <dgm:t>
        <a:bodyPr/>
        <a:lstStyle/>
        <a:p>
          <a:endParaRPr lang="es-HN"/>
        </a:p>
      </dgm:t>
    </dgm:pt>
    <dgm:pt modelId="{63C5AFF5-7A9A-4A07-94DF-02D066621E22}">
      <dgm:prSet phldrT="[Texto]"/>
      <dgm:spPr>
        <a:solidFill>
          <a:srgbClr val="0070C0"/>
        </a:solidFill>
      </dgm:spPr>
      <dgm:t>
        <a:bodyPr/>
        <a:lstStyle/>
        <a:p>
          <a:pPr algn="ctr">
            <a:buNone/>
          </a:pPr>
          <a:r>
            <a:rPr lang="es-ES" dirty="0"/>
            <a:t>Un ciclo de bus es la secuencia de eventos que ocurre cuando la unidad central de procesamiento (CPU) accede a la memoria o a un dispositivo periférico. Este ciclo implica la emisión de una dirección, la transferencia de datos (lectura o escritura), y señales de control para coordinar la operación. </a:t>
          </a:r>
          <a:endParaRPr lang="es-HN" dirty="0"/>
        </a:p>
      </dgm:t>
    </dgm:pt>
    <dgm:pt modelId="{D1197D54-C0B1-4D7A-A751-F15D19B8EC9D}" type="parTrans" cxnId="{BD0B5FF0-CD51-472E-9A5E-8E29B0CC3DE0}">
      <dgm:prSet/>
      <dgm:spPr/>
      <dgm:t>
        <a:bodyPr/>
        <a:lstStyle/>
        <a:p>
          <a:endParaRPr lang="es-HN"/>
        </a:p>
      </dgm:t>
    </dgm:pt>
    <dgm:pt modelId="{23C1E6A8-2C8C-4F71-922A-4968C32C4F6C}" type="sibTrans" cxnId="{BD0B5FF0-CD51-472E-9A5E-8E29B0CC3DE0}">
      <dgm:prSet/>
      <dgm:spPr/>
      <dgm:t>
        <a:bodyPr/>
        <a:lstStyle/>
        <a:p>
          <a:endParaRPr lang="es-HN"/>
        </a:p>
      </dgm:t>
    </dgm:pt>
    <dgm:pt modelId="{C42EAC0B-7A66-457B-B8F0-5F0126C61E75}" type="pres">
      <dgm:prSet presAssocID="{36937788-1EDB-40EF-9E4C-9DA4DF99BB82}" presName="linearFlow" presStyleCnt="0">
        <dgm:presLayoutVars>
          <dgm:dir/>
          <dgm:animLvl val="lvl"/>
          <dgm:resizeHandles/>
        </dgm:presLayoutVars>
      </dgm:prSet>
      <dgm:spPr/>
    </dgm:pt>
    <dgm:pt modelId="{29F4CC42-7EC3-48B1-9CF0-72206E696EEB}" type="pres">
      <dgm:prSet presAssocID="{1C15E515-ADFA-4720-B1F4-D45DFF837821}" presName="compositeNode" presStyleCnt="0">
        <dgm:presLayoutVars>
          <dgm:bulletEnabled val="1"/>
        </dgm:presLayoutVars>
      </dgm:prSet>
      <dgm:spPr/>
    </dgm:pt>
    <dgm:pt modelId="{9B375AF0-3C0F-4874-A509-1BDEFC804F63}" type="pres">
      <dgm:prSet presAssocID="{1C15E515-ADFA-4720-B1F4-D45DFF837821}"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240B8B78-64AE-4BFA-8CC8-D310650A86BE}" type="pres">
      <dgm:prSet presAssocID="{1C15E515-ADFA-4720-B1F4-D45DFF837821}" presName="childNode" presStyleLbl="node1" presStyleIdx="0" presStyleCnt="1">
        <dgm:presLayoutVars>
          <dgm:bulletEnabled val="1"/>
        </dgm:presLayoutVars>
      </dgm:prSet>
      <dgm:spPr/>
    </dgm:pt>
    <dgm:pt modelId="{11EBB8A1-7EFA-4A8C-8C3C-5B3F123C08DD}" type="pres">
      <dgm:prSet presAssocID="{1C15E515-ADFA-4720-B1F4-D45DFF837821}" presName="parentNode" presStyleLbl="revTx" presStyleIdx="0" presStyleCnt="1">
        <dgm:presLayoutVars>
          <dgm:chMax val="0"/>
          <dgm:bulletEnabled val="1"/>
        </dgm:presLayoutVars>
      </dgm:prSet>
      <dgm:spPr/>
    </dgm:pt>
  </dgm:ptLst>
  <dgm:cxnLst>
    <dgm:cxn modelId="{F9720469-6BE1-4540-A56B-7A5C25E0B830}" type="presOf" srcId="{36937788-1EDB-40EF-9E4C-9DA4DF99BB82}" destId="{C42EAC0B-7A66-457B-B8F0-5F0126C61E75}" srcOrd="0" destOrd="0" presId="urn:microsoft.com/office/officeart/2005/8/layout/hList2"/>
    <dgm:cxn modelId="{6BAE576B-89CA-451A-BEB9-818ECC0257C7}" type="presOf" srcId="{1C15E515-ADFA-4720-B1F4-D45DFF837821}" destId="{11EBB8A1-7EFA-4A8C-8C3C-5B3F123C08DD}" srcOrd="0" destOrd="0" presId="urn:microsoft.com/office/officeart/2005/8/layout/hList2"/>
    <dgm:cxn modelId="{7F49BC97-B5B2-44DC-94DA-A6C27CF46614}" srcId="{36937788-1EDB-40EF-9E4C-9DA4DF99BB82}" destId="{1C15E515-ADFA-4720-B1F4-D45DFF837821}" srcOrd="0" destOrd="0" parTransId="{B3F709F4-6949-46C9-B1A7-FEC7EFAEFDFE}" sibTransId="{58AD3A24-7041-4CAA-AB7D-B629650D60B8}"/>
    <dgm:cxn modelId="{C78364CF-867B-4CEF-AA95-8761047ED40F}" type="presOf" srcId="{63C5AFF5-7A9A-4A07-94DF-02D066621E22}" destId="{240B8B78-64AE-4BFA-8CC8-D310650A86BE}" srcOrd="0" destOrd="0" presId="urn:microsoft.com/office/officeart/2005/8/layout/hList2"/>
    <dgm:cxn modelId="{BD0B5FF0-CD51-472E-9A5E-8E29B0CC3DE0}" srcId="{1C15E515-ADFA-4720-B1F4-D45DFF837821}" destId="{63C5AFF5-7A9A-4A07-94DF-02D066621E22}" srcOrd="0" destOrd="0" parTransId="{D1197D54-C0B1-4D7A-A751-F15D19B8EC9D}" sibTransId="{23C1E6A8-2C8C-4F71-922A-4968C32C4F6C}"/>
    <dgm:cxn modelId="{B5580B3D-0897-4838-AAB5-175098CFB013}" type="presParOf" srcId="{C42EAC0B-7A66-457B-B8F0-5F0126C61E75}" destId="{29F4CC42-7EC3-48B1-9CF0-72206E696EEB}" srcOrd="0" destOrd="0" presId="urn:microsoft.com/office/officeart/2005/8/layout/hList2"/>
    <dgm:cxn modelId="{F400E49A-1F23-4163-ADC3-61F44D2C6533}" type="presParOf" srcId="{29F4CC42-7EC3-48B1-9CF0-72206E696EEB}" destId="{9B375AF0-3C0F-4874-A509-1BDEFC804F63}" srcOrd="0" destOrd="0" presId="urn:microsoft.com/office/officeart/2005/8/layout/hList2"/>
    <dgm:cxn modelId="{0BD31B9E-AE17-4211-B1EC-A39D012E6CBB}" type="presParOf" srcId="{29F4CC42-7EC3-48B1-9CF0-72206E696EEB}" destId="{240B8B78-64AE-4BFA-8CC8-D310650A86BE}" srcOrd="1" destOrd="0" presId="urn:microsoft.com/office/officeart/2005/8/layout/hList2"/>
    <dgm:cxn modelId="{6793A7A5-E226-49F1-8100-F6F7991690F4}" type="presParOf" srcId="{29F4CC42-7EC3-48B1-9CF0-72206E696EEB}" destId="{11EBB8A1-7EFA-4A8C-8C3C-5B3F123C08DD}"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CA35B73E-4EA0-479B-BE97-C1E312F93014}" type="doc">
      <dgm:prSet loTypeId="urn:microsoft.com/office/officeart/2005/8/layout/hList2#15" loCatId="list" qsTypeId="urn:microsoft.com/office/officeart/2005/8/quickstyle/simple5" qsCatId="simple" csTypeId="urn:microsoft.com/office/officeart/2005/8/colors/accent1_2" csCatId="accent1" phldr="1"/>
      <dgm:spPr/>
      <dgm:t>
        <a:bodyPr/>
        <a:lstStyle/>
        <a:p>
          <a:endParaRPr lang="es-ES"/>
        </a:p>
      </dgm:t>
    </dgm:pt>
    <dgm:pt modelId="{AAE3C4D7-4AC7-475A-A7A2-A6AB0647B9FB}">
      <dgm:prSet phldrT="[Texto]"/>
      <dgm:spPr/>
      <dgm:t>
        <a:bodyPr/>
        <a:lstStyle/>
        <a:p>
          <a:endParaRPr lang="es-ES" dirty="0"/>
        </a:p>
        <a:p>
          <a:endParaRPr lang="es-ES" dirty="0"/>
        </a:p>
      </dgm:t>
    </dgm:pt>
    <dgm:pt modelId="{E9D75C8D-C524-4421-9B15-9FE409662198}" type="parTrans" cxnId="{0BF3034C-C181-472A-9EBC-7700AE66BB14}">
      <dgm:prSet/>
      <dgm:spPr/>
      <dgm:t>
        <a:bodyPr/>
        <a:lstStyle/>
        <a:p>
          <a:endParaRPr lang="es-ES"/>
        </a:p>
      </dgm:t>
    </dgm:pt>
    <dgm:pt modelId="{36D71441-2F82-4EFF-906F-D45689DF73ED}" type="sibTrans" cxnId="{0BF3034C-C181-472A-9EBC-7700AE66BB14}">
      <dgm:prSet/>
      <dgm:spPr/>
      <dgm:t>
        <a:bodyPr/>
        <a:lstStyle/>
        <a:p>
          <a:endParaRPr lang="es-ES"/>
        </a:p>
      </dgm:t>
    </dgm:pt>
    <dgm:pt modelId="{A865B687-D069-4333-95CB-C79CD9BEC328}">
      <dgm:prSet phldrT="[Texto]" custT="1"/>
      <dgm:spPr>
        <a:solidFill>
          <a:schemeClr val="tx2">
            <a:lumMod val="50000"/>
          </a:schemeClr>
        </a:solidFill>
      </dgm:spPr>
      <dgm:t>
        <a:bodyPr/>
        <a:lstStyle/>
        <a:p>
          <a:r>
            <a:rPr lang="es-MX" sz="2800" dirty="0">
              <a:solidFill>
                <a:schemeClr val="bg1"/>
              </a:solidFill>
            </a:rPr>
            <a:t>El procesador habilita sus señales y la memoria simplemente reacciona, no hay retroalimentación.</a:t>
          </a:r>
          <a:endParaRPr lang="es-ES" sz="2800" dirty="0">
            <a:solidFill>
              <a:schemeClr val="bg1"/>
            </a:solidFill>
          </a:endParaRPr>
        </a:p>
      </dgm:t>
    </dgm:pt>
    <dgm:pt modelId="{B2E0B752-C0A8-41C1-AC87-C075D1BC9243}" type="parTrans" cxnId="{D1BA2349-4216-4A7D-B3A2-206D5FA3B673}">
      <dgm:prSet/>
      <dgm:spPr/>
      <dgm:t>
        <a:bodyPr/>
        <a:lstStyle/>
        <a:p>
          <a:endParaRPr lang="es-ES"/>
        </a:p>
      </dgm:t>
    </dgm:pt>
    <dgm:pt modelId="{38B316F4-EA21-4A7F-8827-2E526EC8EE8E}" type="sibTrans" cxnId="{D1BA2349-4216-4A7D-B3A2-206D5FA3B673}">
      <dgm:prSet/>
      <dgm:spPr/>
      <dgm:t>
        <a:bodyPr/>
        <a:lstStyle/>
        <a:p>
          <a:endParaRPr lang="es-ES"/>
        </a:p>
      </dgm:t>
    </dgm:pt>
    <dgm:pt modelId="{089D1D21-BB5B-47F1-80D8-890A5AA05BCB}">
      <dgm:prSet custT="1"/>
      <dgm:spPr>
        <a:solidFill>
          <a:schemeClr val="tx2">
            <a:lumMod val="50000"/>
          </a:schemeClr>
        </a:solidFill>
      </dgm:spPr>
      <dgm:t>
        <a:bodyPr/>
        <a:lstStyle/>
        <a:p>
          <a:r>
            <a:rPr lang="es-MX" sz="2800">
              <a:solidFill>
                <a:schemeClr val="bg1"/>
              </a:solidFill>
            </a:rPr>
            <a:t>Requiere poca lógica y trabaja  a alta velocidad.</a:t>
          </a:r>
          <a:endParaRPr lang="es-MX" sz="2800" dirty="0">
            <a:solidFill>
              <a:schemeClr val="bg1"/>
            </a:solidFill>
          </a:endParaRPr>
        </a:p>
      </dgm:t>
    </dgm:pt>
    <dgm:pt modelId="{84AEF4DD-8BCD-487B-92F3-54C29D0DD0EE}" type="parTrans" cxnId="{A0B67D0F-7033-4A13-935B-91F861874344}">
      <dgm:prSet/>
      <dgm:spPr/>
      <dgm:t>
        <a:bodyPr/>
        <a:lstStyle/>
        <a:p>
          <a:endParaRPr lang="es-ES"/>
        </a:p>
      </dgm:t>
    </dgm:pt>
    <dgm:pt modelId="{4F34AE5F-DFD5-475C-BF31-67B23205B4F0}" type="sibTrans" cxnId="{A0B67D0F-7033-4A13-935B-91F861874344}">
      <dgm:prSet/>
      <dgm:spPr/>
      <dgm:t>
        <a:bodyPr/>
        <a:lstStyle/>
        <a:p>
          <a:endParaRPr lang="es-ES"/>
        </a:p>
      </dgm:t>
    </dgm:pt>
    <dgm:pt modelId="{71FD351F-6D93-4332-A53C-9CF85946B9CE}">
      <dgm:prSet custT="1"/>
      <dgm:spPr>
        <a:solidFill>
          <a:schemeClr val="tx2">
            <a:lumMod val="50000"/>
          </a:schemeClr>
        </a:solidFill>
      </dgm:spPr>
      <dgm:t>
        <a:bodyPr/>
        <a:lstStyle/>
        <a:p>
          <a:r>
            <a:rPr lang="es-MX" sz="2800" dirty="0">
              <a:solidFill>
                <a:schemeClr val="bg1"/>
              </a:solidFill>
            </a:rPr>
            <a:t>Fácil de implementar.</a:t>
          </a:r>
        </a:p>
      </dgm:t>
    </dgm:pt>
    <dgm:pt modelId="{D8C88894-E725-4F46-9FC7-1357242019A9}" type="parTrans" cxnId="{7D0BD31F-EAE5-465E-82AE-2CF462629604}">
      <dgm:prSet/>
      <dgm:spPr/>
      <dgm:t>
        <a:bodyPr/>
        <a:lstStyle/>
        <a:p>
          <a:endParaRPr lang="es-ES"/>
        </a:p>
      </dgm:t>
    </dgm:pt>
    <dgm:pt modelId="{0EEF657C-95C5-4B7D-BA70-CFCD812D24FC}" type="sibTrans" cxnId="{7D0BD31F-EAE5-465E-82AE-2CF462629604}">
      <dgm:prSet/>
      <dgm:spPr/>
      <dgm:t>
        <a:bodyPr/>
        <a:lstStyle/>
        <a:p>
          <a:endParaRPr lang="es-ES"/>
        </a:p>
      </dgm:t>
    </dgm:pt>
    <dgm:pt modelId="{3FCE012B-9F32-4C22-B382-F5E42D5BB855}" type="pres">
      <dgm:prSet presAssocID="{CA35B73E-4EA0-479B-BE97-C1E312F93014}" presName="linearFlow" presStyleCnt="0">
        <dgm:presLayoutVars>
          <dgm:dir/>
          <dgm:animLvl val="lvl"/>
          <dgm:resizeHandles/>
        </dgm:presLayoutVars>
      </dgm:prSet>
      <dgm:spPr/>
    </dgm:pt>
    <dgm:pt modelId="{DF0BC4AE-CD17-459E-B9F1-055E49856F37}" type="pres">
      <dgm:prSet presAssocID="{AAE3C4D7-4AC7-475A-A7A2-A6AB0647B9FB}" presName="compositeNode" presStyleCnt="0">
        <dgm:presLayoutVars>
          <dgm:bulletEnabled val="1"/>
        </dgm:presLayoutVars>
      </dgm:prSet>
      <dgm:spPr/>
    </dgm:pt>
    <dgm:pt modelId="{D5A0DD42-DD24-40CF-9A13-5821F2660263}" type="pres">
      <dgm:prSet presAssocID="{AAE3C4D7-4AC7-475A-A7A2-A6AB0647B9FB}" presName="image" presStyleLbl="fgImgPlace1" presStyleIdx="0" presStyleCnt="1"/>
      <dgm:spPr>
        <a:blipFill rotWithShape="1">
          <a:blip xmlns:r="http://schemas.openxmlformats.org/officeDocument/2006/relationships" r:embed="rId1"/>
          <a:stretch>
            <a:fillRect/>
          </a:stretch>
        </a:blipFill>
      </dgm:spPr>
    </dgm:pt>
    <dgm:pt modelId="{F9FA7D1B-7DCB-4C86-A6BB-B7C336384B10}" type="pres">
      <dgm:prSet presAssocID="{AAE3C4D7-4AC7-475A-A7A2-A6AB0647B9FB}" presName="childNode" presStyleLbl="node1" presStyleIdx="0" presStyleCnt="1">
        <dgm:presLayoutVars>
          <dgm:bulletEnabled val="1"/>
        </dgm:presLayoutVars>
      </dgm:prSet>
      <dgm:spPr/>
    </dgm:pt>
    <dgm:pt modelId="{FEC586C4-D253-4AE6-8A48-B38C7904D543}" type="pres">
      <dgm:prSet presAssocID="{AAE3C4D7-4AC7-475A-A7A2-A6AB0647B9FB}" presName="parentNode" presStyleLbl="revTx" presStyleIdx="0" presStyleCnt="1">
        <dgm:presLayoutVars>
          <dgm:chMax val="0"/>
          <dgm:bulletEnabled val="1"/>
        </dgm:presLayoutVars>
      </dgm:prSet>
      <dgm:spPr/>
    </dgm:pt>
  </dgm:ptLst>
  <dgm:cxnLst>
    <dgm:cxn modelId="{1B846800-BAF0-4E53-AC72-B99811DC7BEF}" type="presOf" srcId="{71FD351F-6D93-4332-A53C-9CF85946B9CE}" destId="{F9FA7D1B-7DCB-4C86-A6BB-B7C336384B10}" srcOrd="0" destOrd="2" presId="urn:microsoft.com/office/officeart/2005/8/layout/hList2#15"/>
    <dgm:cxn modelId="{A0B67D0F-7033-4A13-935B-91F861874344}" srcId="{AAE3C4D7-4AC7-475A-A7A2-A6AB0647B9FB}" destId="{089D1D21-BB5B-47F1-80D8-890A5AA05BCB}" srcOrd="1" destOrd="0" parTransId="{84AEF4DD-8BCD-487B-92F3-54C29D0DD0EE}" sibTransId="{4F34AE5F-DFD5-475C-BF31-67B23205B4F0}"/>
    <dgm:cxn modelId="{9B830511-0125-4D97-88E1-B729233573C4}" type="presOf" srcId="{CA35B73E-4EA0-479B-BE97-C1E312F93014}" destId="{3FCE012B-9F32-4C22-B382-F5E42D5BB855}" srcOrd="0" destOrd="0" presId="urn:microsoft.com/office/officeart/2005/8/layout/hList2#15"/>
    <dgm:cxn modelId="{9B720C12-BD50-4352-B8F1-57EBEEACD69A}" type="presOf" srcId="{089D1D21-BB5B-47F1-80D8-890A5AA05BCB}" destId="{F9FA7D1B-7DCB-4C86-A6BB-B7C336384B10}" srcOrd="0" destOrd="1" presId="urn:microsoft.com/office/officeart/2005/8/layout/hList2#15"/>
    <dgm:cxn modelId="{7D0BD31F-EAE5-465E-82AE-2CF462629604}" srcId="{AAE3C4D7-4AC7-475A-A7A2-A6AB0647B9FB}" destId="{71FD351F-6D93-4332-A53C-9CF85946B9CE}" srcOrd="2" destOrd="0" parTransId="{D8C88894-E725-4F46-9FC7-1357242019A9}" sibTransId="{0EEF657C-95C5-4B7D-BA70-CFCD812D24FC}"/>
    <dgm:cxn modelId="{B5A0B55B-5C3A-4230-942D-15F5E92934F7}" type="presOf" srcId="{AAE3C4D7-4AC7-475A-A7A2-A6AB0647B9FB}" destId="{FEC586C4-D253-4AE6-8A48-B38C7904D543}" srcOrd="0" destOrd="0" presId="urn:microsoft.com/office/officeart/2005/8/layout/hList2#15"/>
    <dgm:cxn modelId="{D1BA2349-4216-4A7D-B3A2-206D5FA3B673}" srcId="{AAE3C4D7-4AC7-475A-A7A2-A6AB0647B9FB}" destId="{A865B687-D069-4333-95CB-C79CD9BEC328}" srcOrd="0" destOrd="0" parTransId="{B2E0B752-C0A8-41C1-AC87-C075D1BC9243}" sibTransId="{38B316F4-EA21-4A7F-8827-2E526EC8EE8E}"/>
    <dgm:cxn modelId="{0BF3034C-C181-472A-9EBC-7700AE66BB14}" srcId="{CA35B73E-4EA0-479B-BE97-C1E312F93014}" destId="{AAE3C4D7-4AC7-475A-A7A2-A6AB0647B9FB}" srcOrd="0" destOrd="0" parTransId="{E9D75C8D-C524-4421-9B15-9FE409662198}" sibTransId="{36D71441-2F82-4EFF-906F-D45689DF73ED}"/>
    <dgm:cxn modelId="{E3A25E9E-66A2-4170-AD88-7738D4D22A42}" type="presOf" srcId="{A865B687-D069-4333-95CB-C79CD9BEC328}" destId="{F9FA7D1B-7DCB-4C86-A6BB-B7C336384B10}" srcOrd="0" destOrd="0" presId="urn:microsoft.com/office/officeart/2005/8/layout/hList2#15"/>
    <dgm:cxn modelId="{4922A348-D42F-4F69-9392-785ABE2451F7}" type="presParOf" srcId="{3FCE012B-9F32-4C22-B382-F5E42D5BB855}" destId="{DF0BC4AE-CD17-459E-B9F1-055E49856F37}" srcOrd="0" destOrd="0" presId="urn:microsoft.com/office/officeart/2005/8/layout/hList2#15"/>
    <dgm:cxn modelId="{DEDB9934-D6E3-4556-BC88-CDEAEFB5E96D}" type="presParOf" srcId="{DF0BC4AE-CD17-459E-B9F1-055E49856F37}" destId="{D5A0DD42-DD24-40CF-9A13-5821F2660263}" srcOrd="0" destOrd="0" presId="urn:microsoft.com/office/officeart/2005/8/layout/hList2#15"/>
    <dgm:cxn modelId="{D09BB794-B7E6-4EDC-B6B8-2E4B853BDF3A}" type="presParOf" srcId="{DF0BC4AE-CD17-459E-B9F1-055E49856F37}" destId="{F9FA7D1B-7DCB-4C86-A6BB-B7C336384B10}" srcOrd="1" destOrd="0" presId="urn:microsoft.com/office/officeart/2005/8/layout/hList2#15"/>
    <dgm:cxn modelId="{CAD66D70-8452-448F-9601-44D156A57A9A}" type="presParOf" srcId="{DF0BC4AE-CD17-459E-B9F1-055E49856F37}" destId="{FEC586C4-D253-4AE6-8A48-B38C7904D543}" srcOrd="2" destOrd="0" presId="urn:microsoft.com/office/officeart/2005/8/layout/hList2#1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CA35B73E-4EA0-479B-BE97-C1E312F93014}" type="doc">
      <dgm:prSet loTypeId="urn:microsoft.com/office/officeart/2005/8/layout/hList2#14" loCatId="list" qsTypeId="urn:microsoft.com/office/officeart/2005/8/quickstyle/simple5" qsCatId="simple" csTypeId="urn:microsoft.com/office/officeart/2005/8/colors/accent1_2" csCatId="accent1" phldr="1"/>
      <dgm:spPr/>
      <dgm:t>
        <a:bodyPr/>
        <a:lstStyle/>
        <a:p>
          <a:endParaRPr lang="es-ES"/>
        </a:p>
      </dgm:t>
    </dgm:pt>
    <dgm:pt modelId="{AAE3C4D7-4AC7-475A-A7A2-A6AB0647B9FB}">
      <dgm:prSet phldrT="[Texto]"/>
      <dgm:spPr/>
      <dgm:t>
        <a:bodyPr/>
        <a:lstStyle/>
        <a:p>
          <a:endParaRPr lang="es-ES" dirty="0"/>
        </a:p>
        <a:p>
          <a:endParaRPr lang="es-ES" dirty="0"/>
        </a:p>
      </dgm:t>
    </dgm:pt>
    <dgm:pt modelId="{E9D75C8D-C524-4421-9B15-9FE409662198}" type="parTrans" cxnId="{0BF3034C-C181-472A-9EBC-7700AE66BB14}">
      <dgm:prSet/>
      <dgm:spPr/>
      <dgm:t>
        <a:bodyPr/>
        <a:lstStyle/>
        <a:p>
          <a:endParaRPr lang="es-ES"/>
        </a:p>
      </dgm:t>
    </dgm:pt>
    <dgm:pt modelId="{36D71441-2F82-4EFF-906F-D45689DF73ED}" type="sibTrans" cxnId="{0BF3034C-C181-472A-9EBC-7700AE66BB14}">
      <dgm:prSet/>
      <dgm:spPr/>
      <dgm:t>
        <a:bodyPr/>
        <a:lstStyle/>
        <a:p>
          <a:endParaRPr lang="es-ES"/>
        </a:p>
      </dgm:t>
    </dgm:pt>
    <dgm:pt modelId="{A865B687-D069-4333-95CB-C79CD9BEC328}">
      <dgm:prSet phldrT="[Texto]" custT="1"/>
      <dgm:spPr>
        <a:solidFill>
          <a:schemeClr val="tx2">
            <a:lumMod val="50000"/>
          </a:schemeClr>
        </a:solidFill>
      </dgm:spPr>
      <dgm:t>
        <a:bodyPr anchor="ctr"/>
        <a:lstStyle/>
        <a:p>
          <a:r>
            <a:rPr lang="es-MX" sz="2400" dirty="0">
              <a:solidFill>
                <a:schemeClr val="bg1"/>
              </a:solidFill>
            </a:rPr>
            <a:t>Todo funciona en múltiplos del reloj del bus. </a:t>
          </a:r>
          <a:endParaRPr lang="es-ES" sz="2400" dirty="0">
            <a:solidFill>
              <a:schemeClr val="bg1"/>
            </a:solidFill>
          </a:endParaRPr>
        </a:p>
      </dgm:t>
    </dgm:pt>
    <dgm:pt modelId="{B2E0B752-C0A8-41C1-AC87-C075D1BC9243}" type="parTrans" cxnId="{D1BA2349-4216-4A7D-B3A2-206D5FA3B673}">
      <dgm:prSet/>
      <dgm:spPr/>
      <dgm:t>
        <a:bodyPr/>
        <a:lstStyle/>
        <a:p>
          <a:endParaRPr lang="es-ES"/>
        </a:p>
      </dgm:t>
    </dgm:pt>
    <dgm:pt modelId="{38B316F4-EA21-4A7F-8827-2E526EC8EE8E}" type="sibTrans" cxnId="{D1BA2349-4216-4A7D-B3A2-206D5FA3B673}">
      <dgm:prSet/>
      <dgm:spPr/>
      <dgm:t>
        <a:bodyPr/>
        <a:lstStyle/>
        <a:p>
          <a:endParaRPr lang="es-ES"/>
        </a:p>
      </dgm:t>
    </dgm:pt>
    <dgm:pt modelId="{78DB4F56-92ED-4212-B888-647F10AC4CDE}">
      <dgm:prSet custT="1"/>
      <dgm:spPr>
        <a:solidFill>
          <a:schemeClr val="tx2">
            <a:lumMod val="50000"/>
          </a:schemeClr>
        </a:solidFill>
      </dgm:spPr>
      <dgm:t>
        <a:bodyPr anchor="ctr"/>
        <a:lstStyle/>
        <a:p>
          <a:r>
            <a:rPr lang="es-MX" sz="2400" dirty="0">
              <a:solidFill>
                <a:schemeClr val="bg1"/>
              </a:solidFill>
            </a:rPr>
            <a:t>La necesidad de distribuir la señal de reloj limita la longitud (Clock Skew).</a:t>
          </a:r>
        </a:p>
      </dgm:t>
    </dgm:pt>
    <dgm:pt modelId="{1AEB28E6-04F6-4CA4-BF43-E4301663F7FF}" type="parTrans" cxnId="{AF6A56D9-0951-4775-A506-EA1B2EC69B3C}">
      <dgm:prSet/>
      <dgm:spPr/>
      <dgm:t>
        <a:bodyPr/>
        <a:lstStyle/>
        <a:p>
          <a:endParaRPr lang="es-ES"/>
        </a:p>
      </dgm:t>
    </dgm:pt>
    <dgm:pt modelId="{9A2F27EA-3803-417B-BA74-6785144E19BF}" type="sibTrans" cxnId="{AF6A56D9-0951-4775-A506-EA1B2EC69B3C}">
      <dgm:prSet/>
      <dgm:spPr/>
      <dgm:t>
        <a:bodyPr/>
        <a:lstStyle/>
        <a:p>
          <a:endParaRPr lang="es-ES"/>
        </a:p>
      </dgm:t>
    </dgm:pt>
    <dgm:pt modelId="{8FB554AA-E24A-402E-978E-E6A0A0F349D2}">
      <dgm:prSet custT="1"/>
      <dgm:spPr>
        <a:solidFill>
          <a:schemeClr val="tx2">
            <a:lumMod val="50000"/>
          </a:schemeClr>
        </a:solidFill>
      </dgm:spPr>
      <dgm:t>
        <a:bodyPr anchor="ctr"/>
        <a:lstStyle/>
        <a:p>
          <a:r>
            <a:rPr lang="es-MX" sz="2400" dirty="0">
              <a:solidFill>
                <a:schemeClr val="bg1"/>
              </a:solidFill>
            </a:rPr>
            <a:t>Es difícil aprovechar mejoras futuras. </a:t>
          </a:r>
        </a:p>
      </dgm:t>
    </dgm:pt>
    <dgm:pt modelId="{0C1EB4CA-F6A7-4FDF-889E-3F5E3D12EB48}" type="parTrans" cxnId="{F759F4FA-B89D-49C8-8651-A241E85CC11F}">
      <dgm:prSet/>
      <dgm:spPr/>
      <dgm:t>
        <a:bodyPr/>
        <a:lstStyle/>
        <a:p>
          <a:endParaRPr lang="es-ES"/>
        </a:p>
      </dgm:t>
    </dgm:pt>
    <dgm:pt modelId="{0FBE07E5-6055-43EB-9BC1-1FAE3FDCF0F1}" type="sibTrans" cxnId="{F759F4FA-B89D-49C8-8651-A241E85CC11F}">
      <dgm:prSet/>
      <dgm:spPr/>
      <dgm:t>
        <a:bodyPr/>
        <a:lstStyle/>
        <a:p>
          <a:endParaRPr lang="es-ES"/>
        </a:p>
      </dgm:t>
    </dgm:pt>
    <dgm:pt modelId="{72380D0C-3066-47E7-9585-E81D2B2AD8E4}">
      <dgm:prSet custT="1"/>
      <dgm:spPr>
        <a:solidFill>
          <a:schemeClr val="tx2">
            <a:lumMod val="50000"/>
          </a:schemeClr>
        </a:solidFill>
      </dgm:spPr>
      <dgm:t>
        <a:bodyPr anchor="ctr"/>
        <a:lstStyle/>
        <a:p>
          <a:r>
            <a:rPr lang="es-MX" sz="2400" dirty="0">
              <a:solidFill>
                <a:schemeClr val="bg1"/>
              </a:solidFill>
            </a:rPr>
            <a:t>El bus tiene que ajustarse al dispositivo mas lento, y los mas rápidos no podrán aprovechar todo su potencial.</a:t>
          </a:r>
        </a:p>
      </dgm:t>
    </dgm:pt>
    <dgm:pt modelId="{BCA60509-4BF4-481C-99EB-B652C83E9DC7}" type="parTrans" cxnId="{75FF40D3-85A7-427C-B27F-AF436C6AEC0D}">
      <dgm:prSet/>
      <dgm:spPr/>
      <dgm:t>
        <a:bodyPr/>
        <a:lstStyle/>
        <a:p>
          <a:endParaRPr lang="es-ES"/>
        </a:p>
      </dgm:t>
    </dgm:pt>
    <dgm:pt modelId="{8DA45A86-BAB7-4FAA-B18A-7545994CDDB7}" type="sibTrans" cxnId="{75FF40D3-85A7-427C-B27F-AF436C6AEC0D}">
      <dgm:prSet/>
      <dgm:spPr/>
      <dgm:t>
        <a:bodyPr/>
        <a:lstStyle/>
        <a:p>
          <a:endParaRPr lang="es-ES"/>
        </a:p>
      </dgm:t>
    </dgm:pt>
    <dgm:pt modelId="{4612A4AE-8308-4EE6-8DA4-DA3C45B8B92D}">
      <dgm:prSet custT="1"/>
      <dgm:spPr>
        <a:solidFill>
          <a:schemeClr val="tx2">
            <a:lumMod val="50000"/>
          </a:schemeClr>
        </a:solidFill>
      </dgm:spPr>
      <dgm:t>
        <a:bodyPr anchor="ctr"/>
        <a:lstStyle/>
        <a:p>
          <a:r>
            <a:rPr lang="es-MX" sz="2400" dirty="0">
              <a:solidFill>
                <a:schemeClr val="bg1"/>
              </a:solidFill>
            </a:rPr>
            <a:t>No existe confirmación de la recepción de los datos.</a:t>
          </a:r>
        </a:p>
      </dgm:t>
    </dgm:pt>
    <dgm:pt modelId="{08699504-CB74-4150-B1F2-73E8C0D5711D}" type="parTrans" cxnId="{B9DCC123-B591-48A1-8B12-9601F218E2E4}">
      <dgm:prSet/>
      <dgm:spPr/>
      <dgm:t>
        <a:bodyPr/>
        <a:lstStyle/>
        <a:p>
          <a:endParaRPr lang="es-ES"/>
        </a:p>
      </dgm:t>
    </dgm:pt>
    <dgm:pt modelId="{5F0617C1-47E0-47FE-9EFC-61AC8AC29A00}" type="sibTrans" cxnId="{B9DCC123-B591-48A1-8B12-9601F218E2E4}">
      <dgm:prSet/>
      <dgm:spPr/>
      <dgm:t>
        <a:bodyPr/>
        <a:lstStyle/>
        <a:p>
          <a:endParaRPr lang="es-ES"/>
        </a:p>
      </dgm:t>
    </dgm:pt>
    <dgm:pt modelId="{3FCE012B-9F32-4C22-B382-F5E42D5BB855}" type="pres">
      <dgm:prSet presAssocID="{CA35B73E-4EA0-479B-BE97-C1E312F93014}" presName="linearFlow" presStyleCnt="0">
        <dgm:presLayoutVars>
          <dgm:dir/>
          <dgm:animLvl val="lvl"/>
          <dgm:resizeHandles/>
        </dgm:presLayoutVars>
      </dgm:prSet>
      <dgm:spPr/>
    </dgm:pt>
    <dgm:pt modelId="{DF0BC4AE-CD17-459E-B9F1-055E49856F37}" type="pres">
      <dgm:prSet presAssocID="{AAE3C4D7-4AC7-475A-A7A2-A6AB0647B9FB}" presName="compositeNode" presStyleCnt="0">
        <dgm:presLayoutVars>
          <dgm:bulletEnabled val="1"/>
        </dgm:presLayoutVars>
      </dgm:prSet>
      <dgm:spPr/>
    </dgm:pt>
    <dgm:pt modelId="{D5A0DD42-DD24-40CF-9A13-5821F2660263}" type="pres">
      <dgm:prSet presAssocID="{AAE3C4D7-4AC7-475A-A7A2-A6AB0647B9FB}" presName="image" presStyleLbl="fgImgPlace1" presStyleIdx="0" presStyleCnt="1"/>
      <dgm:spPr>
        <a:blipFill rotWithShape="0">
          <a:blip xmlns:r="http://schemas.openxmlformats.org/officeDocument/2006/relationships" r:embed="rId1"/>
          <a:stretch>
            <a:fillRect/>
          </a:stretch>
        </a:blipFill>
      </dgm:spPr>
    </dgm:pt>
    <dgm:pt modelId="{F9FA7D1B-7DCB-4C86-A6BB-B7C336384B10}" type="pres">
      <dgm:prSet presAssocID="{AAE3C4D7-4AC7-475A-A7A2-A6AB0647B9FB}" presName="childNode" presStyleLbl="node1" presStyleIdx="0" presStyleCnt="1">
        <dgm:presLayoutVars>
          <dgm:bulletEnabled val="1"/>
        </dgm:presLayoutVars>
      </dgm:prSet>
      <dgm:spPr/>
    </dgm:pt>
    <dgm:pt modelId="{FEC586C4-D253-4AE6-8A48-B38C7904D543}" type="pres">
      <dgm:prSet presAssocID="{AAE3C4D7-4AC7-475A-A7A2-A6AB0647B9FB}" presName="parentNode" presStyleLbl="revTx" presStyleIdx="0" presStyleCnt="1">
        <dgm:presLayoutVars>
          <dgm:chMax val="0"/>
          <dgm:bulletEnabled val="1"/>
        </dgm:presLayoutVars>
      </dgm:prSet>
      <dgm:spPr/>
    </dgm:pt>
  </dgm:ptLst>
  <dgm:cxnLst>
    <dgm:cxn modelId="{B746A80E-889A-489D-A320-FE6FAA4EF05A}" type="presOf" srcId="{78DB4F56-92ED-4212-B888-647F10AC4CDE}" destId="{F9FA7D1B-7DCB-4C86-A6BB-B7C336384B10}" srcOrd="0" destOrd="1" presId="urn:microsoft.com/office/officeart/2005/8/layout/hList2#14"/>
    <dgm:cxn modelId="{229B7023-1C37-4708-94C1-2E6AAC6FF6F3}" type="presOf" srcId="{CA35B73E-4EA0-479B-BE97-C1E312F93014}" destId="{3FCE012B-9F32-4C22-B382-F5E42D5BB855}" srcOrd="0" destOrd="0" presId="urn:microsoft.com/office/officeart/2005/8/layout/hList2#14"/>
    <dgm:cxn modelId="{B9DCC123-B591-48A1-8B12-9601F218E2E4}" srcId="{AAE3C4D7-4AC7-475A-A7A2-A6AB0647B9FB}" destId="{4612A4AE-8308-4EE6-8DA4-DA3C45B8B92D}" srcOrd="4" destOrd="0" parTransId="{08699504-CB74-4150-B1F2-73E8C0D5711D}" sibTransId="{5F0617C1-47E0-47FE-9EFC-61AC8AC29A00}"/>
    <dgm:cxn modelId="{B4F5B864-139F-4605-AE80-FF80FCED9DF1}" type="presOf" srcId="{4612A4AE-8308-4EE6-8DA4-DA3C45B8B92D}" destId="{F9FA7D1B-7DCB-4C86-A6BB-B7C336384B10}" srcOrd="0" destOrd="4" presId="urn:microsoft.com/office/officeart/2005/8/layout/hList2#14"/>
    <dgm:cxn modelId="{D1BA2349-4216-4A7D-B3A2-206D5FA3B673}" srcId="{AAE3C4D7-4AC7-475A-A7A2-A6AB0647B9FB}" destId="{A865B687-D069-4333-95CB-C79CD9BEC328}" srcOrd="0" destOrd="0" parTransId="{B2E0B752-C0A8-41C1-AC87-C075D1BC9243}" sibTransId="{38B316F4-EA21-4A7F-8827-2E526EC8EE8E}"/>
    <dgm:cxn modelId="{0BF3034C-C181-472A-9EBC-7700AE66BB14}" srcId="{CA35B73E-4EA0-479B-BE97-C1E312F93014}" destId="{AAE3C4D7-4AC7-475A-A7A2-A6AB0647B9FB}" srcOrd="0" destOrd="0" parTransId="{E9D75C8D-C524-4421-9B15-9FE409662198}" sibTransId="{36D71441-2F82-4EFF-906F-D45689DF73ED}"/>
    <dgm:cxn modelId="{C5DBBB7E-41E9-4CBE-8929-B3FEAE8E89B4}" type="presOf" srcId="{8FB554AA-E24A-402E-978E-E6A0A0F349D2}" destId="{F9FA7D1B-7DCB-4C86-A6BB-B7C336384B10}" srcOrd="0" destOrd="2" presId="urn:microsoft.com/office/officeart/2005/8/layout/hList2#14"/>
    <dgm:cxn modelId="{61DDA590-295F-4F80-95D8-65BAA969530B}" type="presOf" srcId="{AAE3C4D7-4AC7-475A-A7A2-A6AB0647B9FB}" destId="{FEC586C4-D253-4AE6-8A48-B38C7904D543}" srcOrd="0" destOrd="0" presId="urn:microsoft.com/office/officeart/2005/8/layout/hList2#14"/>
    <dgm:cxn modelId="{57B40598-0F68-44C5-B38D-6B6383A37D86}" type="presOf" srcId="{72380D0C-3066-47E7-9585-E81D2B2AD8E4}" destId="{F9FA7D1B-7DCB-4C86-A6BB-B7C336384B10}" srcOrd="0" destOrd="3" presId="urn:microsoft.com/office/officeart/2005/8/layout/hList2#14"/>
    <dgm:cxn modelId="{2C0AF9A1-5B7B-41CA-86FE-E193661AFAFA}" type="presOf" srcId="{A865B687-D069-4333-95CB-C79CD9BEC328}" destId="{F9FA7D1B-7DCB-4C86-A6BB-B7C336384B10}" srcOrd="0" destOrd="0" presId="urn:microsoft.com/office/officeart/2005/8/layout/hList2#14"/>
    <dgm:cxn modelId="{75FF40D3-85A7-427C-B27F-AF436C6AEC0D}" srcId="{AAE3C4D7-4AC7-475A-A7A2-A6AB0647B9FB}" destId="{72380D0C-3066-47E7-9585-E81D2B2AD8E4}" srcOrd="3" destOrd="0" parTransId="{BCA60509-4BF4-481C-99EB-B652C83E9DC7}" sibTransId="{8DA45A86-BAB7-4FAA-B18A-7545994CDDB7}"/>
    <dgm:cxn modelId="{AF6A56D9-0951-4775-A506-EA1B2EC69B3C}" srcId="{AAE3C4D7-4AC7-475A-A7A2-A6AB0647B9FB}" destId="{78DB4F56-92ED-4212-B888-647F10AC4CDE}" srcOrd="1" destOrd="0" parTransId="{1AEB28E6-04F6-4CA4-BF43-E4301663F7FF}" sibTransId="{9A2F27EA-3803-417B-BA74-6785144E19BF}"/>
    <dgm:cxn modelId="{F759F4FA-B89D-49C8-8651-A241E85CC11F}" srcId="{AAE3C4D7-4AC7-475A-A7A2-A6AB0647B9FB}" destId="{8FB554AA-E24A-402E-978E-E6A0A0F349D2}" srcOrd="2" destOrd="0" parTransId="{0C1EB4CA-F6A7-4FDF-889E-3F5E3D12EB48}" sibTransId="{0FBE07E5-6055-43EB-9BC1-1FAE3FDCF0F1}"/>
    <dgm:cxn modelId="{CC8E9AE2-3C73-4338-8556-4C07C172C3C2}" type="presParOf" srcId="{3FCE012B-9F32-4C22-B382-F5E42D5BB855}" destId="{DF0BC4AE-CD17-459E-B9F1-055E49856F37}" srcOrd="0" destOrd="0" presId="urn:microsoft.com/office/officeart/2005/8/layout/hList2#14"/>
    <dgm:cxn modelId="{62844E03-A413-488D-A7C6-46D09409365B}" type="presParOf" srcId="{DF0BC4AE-CD17-459E-B9F1-055E49856F37}" destId="{D5A0DD42-DD24-40CF-9A13-5821F2660263}" srcOrd="0" destOrd="0" presId="urn:microsoft.com/office/officeart/2005/8/layout/hList2#14"/>
    <dgm:cxn modelId="{2CFD16C8-322D-43CD-B0F8-AE514D3C062E}" type="presParOf" srcId="{DF0BC4AE-CD17-459E-B9F1-055E49856F37}" destId="{F9FA7D1B-7DCB-4C86-A6BB-B7C336384B10}" srcOrd="1" destOrd="0" presId="urn:microsoft.com/office/officeart/2005/8/layout/hList2#14"/>
    <dgm:cxn modelId="{904AE141-18DC-4EA9-B883-CE7FB4282F35}" type="presParOf" srcId="{DF0BC4AE-CD17-459E-B9F1-055E49856F37}" destId="{FEC586C4-D253-4AE6-8A48-B38C7904D543}" srcOrd="2" destOrd="0" presId="urn:microsoft.com/office/officeart/2005/8/layout/hList2#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694B7B75-23CB-48C1-9223-720AC03219FD}" type="doc">
      <dgm:prSet loTypeId="urn:microsoft.com/office/officeart/2005/8/layout/hList2#13" loCatId="list" qsTypeId="urn:microsoft.com/office/officeart/2005/8/quickstyle/3d1" qsCatId="3D" csTypeId="urn:microsoft.com/office/officeart/2005/8/colors/accent1_2" csCatId="accent1" phldr="1"/>
      <dgm:spPr/>
      <dgm:t>
        <a:bodyPr/>
        <a:lstStyle/>
        <a:p>
          <a:endParaRPr lang="es-ES"/>
        </a:p>
      </dgm:t>
    </dgm:pt>
    <dgm:pt modelId="{5B346A67-B072-43F0-9E44-79923808B638}">
      <dgm:prSet phldrT="[Texto]"/>
      <dgm:spPr/>
      <dgm:t>
        <a:bodyPr/>
        <a:lstStyle/>
        <a:p>
          <a:endParaRPr lang="es-ES" dirty="0"/>
        </a:p>
        <a:p>
          <a:endParaRPr lang="es-ES" dirty="0"/>
        </a:p>
      </dgm:t>
    </dgm:pt>
    <dgm:pt modelId="{8504BDD6-4BFC-415F-A3F3-9A1AB30F07D8}" type="parTrans" cxnId="{AF78DE46-6B18-4012-AD49-BDEC5D53E776}">
      <dgm:prSet/>
      <dgm:spPr/>
      <dgm:t>
        <a:bodyPr/>
        <a:lstStyle/>
        <a:p>
          <a:endParaRPr lang="es-ES"/>
        </a:p>
      </dgm:t>
    </dgm:pt>
    <dgm:pt modelId="{54855201-93A8-4749-BD7C-3E73EA63602B}" type="sibTrans" cxnId="{AF78DE46-6B18-4012-AD49-BDEC5D53E776}">
      <dgm:prSet/>
      <dgm:spPr/>
      <dgm:t>
        <a:bodyPr/>
        <a:lstStyle/>
        <a:p>
          <a:endParaRPr lang="es-ES"/>
        </a:p>
      </dgm:t>
    </dgm:pt>
    <dgm:pt modelId="{374B91B0-9F99-40D8-9467-28A77862D15D}">
      <dgm:prSet/>
      <dgm:spPr>
        <a:solidFill>
          <a:schemeClr val="tx2">
            <a:lumMod val="50000"/>
          </a:schemeClr>
        </a:solidFill>
      </dgm:spPr>
      <dgm:t>
        <a:bodyPr/>
        <a:lstStyle/>
        <a:p>
          <a:endParaRPr lang="es-ES" dirty="0">
            <a:solidFill>
              <a:schemeClr val="bg1"/>
            </a:solidFill>
          </a:endParaRPr>
        </a:p>
      </dgm:t>
    </dgm:pt>
    <dgm:pt modelId="{49F4B0B6-BB93-4CB4-8C30-548BE847C3B0}" type="parTrans" cxnId="{22AF4F99-A164-4E22-9308-70BC8CF6E2C9}">
      <dgm:prSet/>
      <dgm:spPr/>
      <dgm:t>
        <a:bodyPr/>
        <a:lstStyle/>
        <a:p>
          <a:endParaRPr lang="es-ES"/>
        </a:p>
      </dgm:t>
    </dgm:pt>
    <dgm:pt modelId="{48A708F9-30E7-43BB-A9FE-AE956910B796}" type="sibTrans" cxnId="{22AF4F99-A164-4E22-9308-70BC8CF6E2C9}">
      <dgm:prSet/>
      <dgm:spPr/>
      <dgm:t>
        <a:bodyPr/>
        <a:lstStyle/>
        <a:p>
          <a:endParaRPr lang="es-ES"/>
        </a:p>
      </dgm:t>
    </dgm:pt>
    <dgm:pt modelId="{BAA81B8C-5329-4249-AB03-C7EDC7BD930E}">
      <dgm:prSet/>
      <dgm:spPr>
        <a:solidFill>
          <a:schemeClr val="tx2">
            <a:lumMod val="50000"/>
          </a:schemeClr>
        </a:solidFill>
      </dgm:spPr>
      <dgm:t>
        <a:bodyPr/>
        <a:lstStyle/>
        <a:p>
          <a:r>
            <a:rPr lang="es-MX">
              <a:solidFill>
                <a:schemeClr val="bg1"/>
              </a:solidFill>
            </a:rPr>
            <a:t>No tiene señal de reloj en las líneas de control.</a:t>
          </a:r>
          <a:endParaRPr lang="es-MX" dirty="0">
            <a:solidFill>
              <a:schemeClr val="bg1"/>
            </a:solidFill>
          </a:endParaRPr>
        </a:p>
      </dgm:t>
    </dgm:pt>
    <dgm:pt modelId="{4C620759-1DEE-4EFE-853A-A6AB74435AAA}" type="parTrans" cxnId="{DC77E3A8-255B-4121-82CB-7E91FFF715DA}">
      <dgm:prSet/>
      <dgm:spPr/>
      <dgm:t>
        <a:bodyPr/>
        <a:lstStyle/>
        <a:p>
          <a:endParaRPr lang="es-ES"/>
        </a:p>
      </dgm:t>
    </dgm:pt>
    <dgm:pt modelId="{0F2CA716-94CF-4DB6-B795-8CA8D5769DC6}" type="sibTrans" cxnId="{DC77E3A8-255B-4121-82CB-7E91FFF715DA}">
      <dgm:prSet/>
      <dgm:spPr/>
      <dgm:t>
        <a:bodyPr/>
        <a:lstStyle/>
        <a:p>
          <a:endParaRPr lang="es-ES"/>
        </a:p>
      </dgm:t>
    </dgm:pt>
    <dgm:pt modelId="{19C1EC12-70C4-479C-A393-7EC684326FD2}">
      <dgm:prSet/>
      <dgm:spPr>
        <a:solidFill>
          <a:schemeClr val="tx2">
            <a:lumMod val="50000"/>
          </a:schemeClr>
        </a:solidFill>
      </dgm:spPr>
      <dgm:t>
        <a:bodyPr/>
        <a:lstStyle/>
        <a:p>
          <a:r>
            <a:rPr lang="es-MX" dirty="0">
              <a:solidFill>
                <a:schemeClr val="bg1"/>
              </a:solidFill>
            </a:rPr>
            <a:t>Admite dispositivos de diferente velocidad.</a:t>
          </a:r>
        </a:p>
      </dgm:t>
    </dgm:pt>
    <dgm:pt modelId="{3FA0486C-0B8E-4154-8D70-394A70ADCA49}" type="parTrans" cxnId="{8908301B-7688-4179-BD48-BA6E40326DD8}">
      <dgm:prSet/>
      <dgm:spPr/>
      <dgm:t>
        <a:bodyPr/>
        <a:lstStyle/>
        <a:p>
          <a:endParaRPr lang="es-ES"/>
        </a:p>
      </dgm:t>
    </dgm:pt>
    <dgm:pt modelId="{E4E67164-BBE0-4B8B-B7BD-00C59A5FC8F9}" type="sibTrans" cxnId="{8908301B-7688-4179-BD48-BA6E40326DD8}">
      <dgm:prSet/>
      <dgm:spPr/>
      <dgm:t>
        <a:bodyPr/>
        <a:lstStyle/>
        <a:p>
          <a:endParaRPr lang="es-ES"/>
        </a:p>
      </dgm:t>
    </dgm:pt>
    <dgm:pt modelId="{BC8BF5F4-7541-43D8-B6F7-57CD1E193405}">
      <dgm:prSet/>
      <dgm:spPr>
        <a:solidFill>
          <a:schemeClr val="tx2">
            <a:lumMod val="50000"/>
          </a:schemeClr>
        </a:solidFill>
      </dgm:spPr>
      <dgm:t>
        <a:bodyPr/>
        <a:lstStyle/>
        <a:p>
          <a:r>
            <a:rPr lang="es-MX">
              <a:solidFill>
                <a:schemeClr val="bg1"/>
              </a:solidFill>
            </a:rPr>
            <a:t>Los ciclos de bus pueden tener la longitud que se requiera y no tiene que ser la misma entre todos los pares (maestro- esclavo) de dispositivos.</a:t>
          </a:r>
          <a:endParaRPr lang="es-MX" dirty="0">
            <a:solidFill>
              <a:schemeClr val="bg1"/>
            </a:solidFill>
          </a:endParaRPr>
        </a:p>
      </dgm:t>
    </dgm:pt>
    <dgm:pt modelId="{9851CEE1-7FA4-4211-9894-22BFBB644F4C}" type="parTrans" cxnId="{BE6EAB0D-1E13-4B5B-93EE-13CFB9176416}">
      <dgm:prSet/>
      <dgm:spPr/>
      <dgm:t>
        <a:bodyPr/>
        <a:lstStyle/>
        <a:p>
          <a:endParaRPr lang="es-ES"/>
        </a:p>
      </dgm:t>
    </dgm:pt>
    <dgm:pt modelId="{BC9374F7-A5EE-4917-A7A0-65FD902E1DE3}" type="sibTrans" cxnId="{BE6EAB0D-1E13-4B5B-93EE-13CFB9176416}">
      <dgm:prSet/>
      <dgm:spPr/>
      <dgm:t>
        <a:bodyPr/>
        <a:lstStyle/>
        <a:p>
          <a:endParaRPr lang="es-ES"/>
        </a:p>
      </dgm:t>
    </dgm:pt>
    <dgm:pt modelId="{36A95DB3-5C22-41B0-A778-261960D7ECAD}">
      <dgm:prSet/>
      <dgm:spPr>
        <a:solidFill>
          <a:schemeClr val="tx2">
            <a:lumMod val="50000"/>
          </a:schemeClr>
        </a:solidFill>
      </dgm:spPr>
      <dgm:t>
        <a:bodyPr/>
        <a:lstStyle/>
        <a:p>
          <a:r>
            <a:rPr lang="es-MX" dirty="0">
              <a:solidFill>
                <a:schemeClr val="bg1"/>
              </a:solidFill>
            </a:rPr>
            <a:t>Los dispositivos implicados en la transmisión fijan el comienzo y el final de la misma mediante el intercambio de señales (Protocolo Handshaking).</a:t>
          </a:r>
        </a:p>
      </dgm:t>
    </dgm:pt>
    <dgm:pt modelId="{A0F8EEAB-5C5D-4AE7-A59F-138983DD7FB0}" type="parTrans" cxnId="{0ACB696C-E5C6-4C14-8E2E-67C327DA64C9}">
      <dgm:prSet/>
      <dgm:spPr/>
      <dgm:t>
        <a:bodyPr/>
        <a:lstStyle/>
        <a:p>
          <a:endParaRPr lang="es-ES"/>
        </a:p>
      </dgm:t>
    </dgm:pt>
    <dgm:pt modelId="{29277369-E3CF-4A7E-8F5F-4B648ECBBA45}" type="sibTrans" cxnId="{0ACB696C-E5C6-4C14-8E2E-67C327DA64C9}">
      <dgm:prSet/>
      <dgm:spPr/>
      <dgm:t>
        <a:bodyPr/>
        <a:lstStyle/>
        <a:p>
          <a:endParaRPr lang="es-ES"/>
        </a:p>
      </dgm:t>
    </dgm:pt>
    <dgm:pt modelId="{EDA84040-C751-4E91-8F9C-FFA64524165F}" type="pres">
      <dgm:prSet presAssocID="{694B7B75-23CB-48C1-9223-720AC03219FD}" presName="linearFlow" presStyleCnt="0">
        <dgm:presLayoutVars>
          <dgm:dir/>
          <dgm:animLvl val="lvl"/>
          <dgm:resizeHandles/>
        </dgm:presLayoutVars>
      </dgm:prSet>
      <dgm:spPr/>
    </dgm:pt>
    <dgm:pt modelId="{D5858EC5-5570-4523-AC6F-FCEC47034AFA}" type="pres">
      <dgm:prSet presAssocID="{5B346A67-B072-43F0-9E44-79923808B638}" presName="compositeNode" presStyleCnt="0">
        <dgm:presLayoutVars>
          <dgm:bulletEnabled val="1"/>
        </dgm:presLayoutVars>
      </dgm:prSet>
      <dgm:spPr/>
    </dgm:pt>
    <dgm:pt modelId="{B2E583D8-9C2C-4E67-AA08-61CB33B445BD}" type="pres">
      <dgm:prSet presAssocID="{5B346A67-B072-43F0-9E44-79923808B638}" presName="image" presStyleLbl="fgImgPlace1" presStyleIdx="0" presStyleCnt="1"/>
      <dgm:spPr>
        <a:blipFill rotWithShape="0">
          <a:blip xmlns:r="http://schemas.openxmlformats.org/officeDocument/2006/relationships" r:embed="rId1"/>
          <a:stretch>
            <a:fillRect/>
          </a:stretch>
        </a:blipFill>
      </dgm:spPr>
    </dgm:pt>
    <dgm:pt modelId="{B9E23C00-DACE-40BD-B414-B08B9688F622}" type="pres">
      <dgm:prSet presAssocID="{5B346A67-B072-43F0-9E44-79923808B638}" presName="childNode" presStyleLbl="node1" presStyleIdx="0" presStyleCnt="1" custLinFactNeighborX="388" custLinFactNeighborY="-1157">
        <dgm:presLayoutVars>
          <dgm:bulletEnabled val="1"/>
        </dgm:presLayoutVars>
      </dgm:prSet>
      <dgm:spPr/>
    </dgm:pt>
    <dgm:pt modelId="{E5CDB8E2-DE16-4460-A55B-896794A0857D}" type="pres">
      <dgm:prSet presAssocID="{5B346A67-B072-43F0-9E44-79923808B638}" presName="parentNode" presStyleLbl="revTx" presStyleIdx="0" presStyleCnt="1">
        <dgm:presLayoutVars>
          <dgm:chMax val="0"/>
          <dgm:bulletEnabled val="1"/>
        </dgm:presLayoutVars>
      </dgm:prSet>
      <dgm:spPr/>
    </dgm:pt>
  </dgm:ptLst>
  <dgm:cxnLst>
    <dgm:cxn modelId="{BE6EAB0D-1E13-4B5B-93EE-13CFB9176416}" srcId="{5B346A67-B072-43F0-9E44-79923808B638}" destId="{BC8BF5F4-7541-43D8-B6F7-57CD1E193405}" srcOrd="3" destOrd="0" parTransId="{9851CEE1-7FA4-4211-9894-22BFBB644F4C}" sibTransId="{BC9374F7-A5EE-4917-A7A0-65FD902E1DE3}"/>
    <dgm:cxn modelId="{8908301B-7688-4179-BD48-BA6E40326DD8}" srcId="{5B346A67-B072-43F0-9E44-79923808B638}" destId="{19C1EC12-70C4-479C-A393-7EC684326FD2}" srcOrd="2" destOrd="0" parTransId="{3FA0486C-0B8E-4154-8D70-394A70ADCA49}" sibTransId="{E4E67164-BBE0-4B8B-B7BD-00C59A5FC8F9}"/>
    <dgm:cxn modelId="{263E9123-8DB2-4F3F-AFCE-378135F1964F}" type="presOf" srcId="{19C1EC12-70C4-479C-A393-7EC684326FD2}" destId="{B9E23C00-DACE-40BD-B414-B08B9688F622}" srcOrd="0" destOrd="2" presId="urn:microsoft.com/office/officeart/2005/8/layout/hList2#13"/>
    <dgm:cxn modelId="{EAAAE12C-BF84-406B-8DAC-96F16DC5C164}" type="presOf" srcId="{BAA81B8C-5329-4249-AB03-C7EDC7BD930E}" destId="{B9E23C00-DACE-40BD-B414-B08B9688F622}" srcOrd="0" destOrd="1" presId="urn:microsoft.com/office/officeart/2005/8/layout/hList2#13"/>
    <dgm:cxn modelId="{AECA6931-0B8E-4514-968E-C927E041BD70}" type="presOf" srcId="{BC8BF5F4-7541-43D8-B6F7-57CD1E193405}" destId="{B9E23C00-DACE-40BD-B414-B08B9688F622}" srcOrd="0" destOrd="3" presId="urn:microsoft.com/office/officeart/2005/8/layout/hList2#13"/>
    <dgm:cxn modelId="{AF78DE46-6B18-4012-AD49-BDEC5D53E776}" srcId="{694B7B75-23CB-48C1-9223-720AC03219FD}" destId="{5B346A67-B072-43F0-9E44-79923808B638}" srcOrd="0" destOrd="0" parTransId="{8504BDD6-4BFC-415F-A3F3-9A1AB30F07D8}" sibTransId="{54855201-93A8-4749-BD7C-3E73EA63602B}"/>
    <dgm:cxn modelId="{0ACB696C-E5C6-4C14-8E2E-67C327DA64C9}" srcId="{5B346A67-B072-43F0-9E44-79923808B638}" destId="{36A95DB3-5C22-41B0-A778-261960D7ECAD}" srcOrd="4" destOrd="0" parTransId="{A0F8EEAB-5C5D-4AE7-A59F-138983DD7FB0}" sibTransId="{29277369-E3CF-4A7E-8F5F-4B648ECBBA45}"/>
    <dgm:cxn modelId="{5A3A6E8C-9743-4D38-80F8-2F8C372029E9}" type="presOf" srcId="{5B346A67-B072-43F0-9E44-79923808B638}" destId="{E5CDB8E2-DE16-4460-A55B-896794A0857D}" srcOrd="0" destOrd="0" presId="urn:microsoft.com/office/officeart/2005/8/layout/hList2#13"/>
    <dgm:cxn modelId="{662F7493-A5F6-4487-BA1F-179B069CBA65}" type="presOf" srcId="{694B7B75-23CB-48C1-9223-720AC03219FD}" destId="{EDA84040-C751-4E91-8F9C-FFA64524165F}" srcOrd="0" destOrd="0" presId="urn:microsoft.com/office/officeart/2005/8/layout/hList2#13"/>
    <dgm:cxn modelId="{22AF4F99-A164-4E22-9308-70BC8CF6E2C9}" srcId="{5B346A67-B072-43F0-9E44-79923808B638}" destId="{374B91B0-9F99-40D8-9467-28A77862D15D}" srcOrd="0" destOrd="0" parTransId="{49F4B0B6-BB93-4CB4-8C30-548BE847C3B0}" sibTransId="{48A708F9-30E7-43BB-A9FE-AE956910B796}"/>
    <dgm:cxn modelId="{99A240A1-E0C8-4773-8F0A-8B3B1310ED6E}" type="presOf" srcId="{374B91B0-9F99-40D8-9467-28A77862D15D}" destId="{B9E23C00-DACE-40BD-B414-B08B9688F622}" srcOrd="0" destOrd="0" presId="urn:microsoft.com/office/officeart/2005/8/layout/hList2#13"/>
    <dgm:cxn modelId="{DC77E3A8-255B-4121-82CB-7E91FFF715DA}" srcId="{5B346A67-B072-43F0-9E44-79923808B638}" destId="{BAA81B8C-5329-4249-AB03-C7EDC7BD930E}" srcOrd="1" destOrd="0" parTransId="{4C620759-1DEE-4EFE-853A-A6AB74435AAA}" sibTransId="{0F2CA716-94CF-4DB6-B795-8CA8D5769DC6}"/>
    <dgm:cxn modelId="{F35B31B0-6A29-4618-9EA7-2B0FC23BAECD}" type="presOf" srcId="{36A95DB3-5C22-41B0-A778-261960D7ECAD}" destId="{B9E23C00-DACE-40BD-B414-B08B9688F622}" srcOrd="0" destOrd="4" presId="urn:microsoft.com/office/officeart/2005/8/layout/hList2#13"/>
    <dgm:cxn modelId="{D5B60045-4398-4417-86F8-21DD1BAD2297}" type="presParOf" srcId="{EDA84040-C751-4E91-8F9C-FFA64524165F}" destId="{D5858EC5-5570-4523-AC6F-FCEC47034AFA}" srcOrd="0" destOrd="0" presId="urn:microsoft.com/office/officeart/2005/8/layout/hList2#13"/>
    <dgm:cxn modelId="{DCD15329-478F-4328-A38D-697ED521413E}" type="presParOf" srcId="{D5858EC5-5570-4523-AC6F-FCEC47034AFA}" destId="{B2E583D8-9C2C-4E67-AA08-61CB33B445BD}" srcOrd="0" destOrd="0" presId="urn:microsoft.com/office/officeart/2005/8/layout/hList2#13"/>
    <dgm:cxn modelId="{E7FDCD70-DED8-4538-9019-7845B41511DE}" type="presParOf" srcId="{D5858EC5-5570-4523-AC6F-FCEC47034AFA}" destId="{B9E23C00-DACE-40BD-B414-B08B9688F622}" srcOrd="1" destOrd="0" presId="urn:microsoft.com/office/officeart/2005/8/layout/hList2#13"/>
    <dgm:cxn modelId="{5BC60482-65D1-418C-BF63-FDC3D05B57ED}" type="presParOf" srcId="{D5858EC5-5570-4523-AC6F-FCEC47034AFA}" destId="{E5CDB8E2-DE16-4460-A55B-896794A0857D}" srcOrd="2" destOrd="0" presId="urn:microsoft.com/office/officeart/2005/8/layout/hList2#1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694B7B75-23CB-48C1-9223-720AC03219FD}" type="doc">
      <dgm:prSet loTypeId="urn:microsoft.com/office/officeart/2005/8/layout/hList2#12" loCatId="list" qsTypeId="urn:microsoft.com/office/officeart/2005/8/quickstyle/3d1" qsCatId="3D" csTypeId="urn:microsoft.com/office/officeart/2005/8/colors/accent1_2" csCatId="accent1" phldr="1"/>
      <dgm:spPr/>
      <dgm:t>
        <a:bodyPr/>
        <a:lstStyle/>
        <a:p>
          <a:endParaRPr lang="es-ES"/>
        </a:p>
      </dgm:t>
    </dgm:pt>
    <dgm:pt modelId="{5B346A67-B072-43F0-9E44-79923808B638}">
      <dgm:prSet phldrT="[Texto]"/>
      <dgm:spPr/>
      <dgm:t>
        <a:bodyPr/>
        <a:lstStyle/>
        <a:p>
          <a:endParaRPr lang="es-ES" dirty="0"/>
        </a:p>
        <a:p>
          <a:endParaRPr lang="es-ES" dirty="0"/>
        </a:p>
      </dgm:t>
    </dgm:pt>
    <dgm:pt modelId="{8504BDD6-4BFC-415F-A3F3-9A1AB30F07D8}" type="parTrans" cxnId="{AF78DE46-6B18-4012-AD49-BDEC5D53E776}">
      <dgm:prSet/>
      <dgm:spPr/>
      <dgm:t>
        <a:bodyPr/>
        <a:lstStyle/>
        <a:p>
          <a:endParaRPr lang="es-ES"/>
        </a:p>
      </dgm:t>
    </dgm:pt>
    <dgm:pt modelId="{54855201-93A8-4749-BD7C-3E73EA63602B}" type="sibTrans" cxnId="{AF78DE46-6B18-4012-AD49-BDEC5D53E776}">
      <dgm:prSet/>
      <dgm:spPr/>
      <dgm:t>
        <a:bodyPr/>
        <a:lstStyle/>
        <a:p>
          <a:endParaRPr lang="es-ES"/>
        </a:p>
      </dgm:t>
    </dgm:pt>
    <dgm:pt modelId="{374B91B0-9F99-40D8-9467-28A77862D15D}">
      <dgm:prSet custT="1"/>
      <dgm:spPr>
        <a:solidFill>
          <a:schemeClr val="tx2">
            <a:lumMod val="50000"/>
          </a:schemeClr>
        </a:solidFill>
      </dgm:spPr>
      <dgm:t>
        <a:bodyPr/>
        <a:lstStyle/>
        <a:p>
          <a:endParaRPr lang="es-ES" sz="2400" dirty="0">
            <a:solidFill>
              <a:schemeClr val="bg1"/>
            </a:solidFill>
          </a:endParaRPr>
        </a:p>
      </dgm:t>
    </dgm:pt>
    <dgm:pt modelId="{49F4B0B6-BB93-4CB4-8C30-548BE847C3B0}" type="parTrans" cxnId="{22AF4F99-A164-4E22-9308-70BC8CF6E2C9}">
      <dgm:prSet/>
      <dgm:spPr/>
      <dgm:t>
        <a:bodyPr/>
        <a:lstStyle/>
        <a:p>
          <a:endParaRPr lang="es-ES"/>
        </a:p>
      </dgm:t>
    </dgm:pt>
    <dgm:pt modelId="{48A708F9-30E7-43BB-A9FE-AE956910B796}" type="sibTrans" cxnId="{22AF4F99-A164-4E22-9308-70BC8CF6E2C9}">
      <dgm:prSet/>
      <dgm:spPr/>
      <dgm:t>
        <a:bodyPr/>
        <a:lstStyle/>
        <a:p>
          <a:endParaRPr lang="es-ES"/>
        </a:p>
      </dgm:t>
    </dgm:pt>
    <dgm:pt modelId="{F209A477-8653-4DBD-AFAC-062C23DD8FE4}">
      <dgm:prSet custT="1"/>
      <dgm:spPr/>
      <dgm:t>
        <a:bodyPr/>
        <a:lstStyle/>
        <a:p>
          <a:r>
            <a:rPr lang="es-MX" sz="2400" dirty="0"/>
            <a:t>Coordina la transmisión de datos entre dispositivos.</a:t>
          </a:r>
        </a:p>
      </dgm:t>
    </dgm:pt>
    <dgm:pt modelId="{F0DA0489-5E94-41BC-9C5B-966101F44540}" type="parTrans" cxnId="{52712107-8500-4DD5-B870-8392E5480739}">
      <dgm:prSet/>
      <dgm:spPr/>
      <dgm:t>
        <a:bodyPr/>
        <a:lstStyle/>
        <a:p>
          <a:endParaRPr lang="es-MX"/>
        </a:p>
      </dgm:t>
    </dgm:pt>
    <dgm:pt modelId="{7A43652D-7F2A-44D4-BE3E-777FD27CE52A}" type="sibTrans" cxnId="{52712107-8500-4DD5-B870-8392E5480739}">
      <dgm:prSet/>
      <dgm:spPr/>
      <dgm:t>
        <a:bodyPr/>
        <a:lstStyle/>
        <a:p>
          <a:endParaRPr lang="es-MX"/>
        </a:p>
      </dgm:t>
    </dgm:pt>
    <dgm:pt modelId="{8CDBBE56-1EF1-4F41-9C5D-209ECB5B81DE}">
      <dgm:prSet custT="1"/>
      <dgm:spPr/>
      <dgm:t>
        <a:bodyPr/>
        <a:lstStyle/>
        <a:p>
          <a:endParaRPr lang="es-MX" sz="2400" dirty="0"/>
        </a:p>
      </dgm:t>
    </dgm:pt>
    <dgm:pt modelId="{A8DF3391-4C8E-49EE-8ED7-F8A9EF7305BF}" type="parTrans" cxnId="{3B9FE5E5-9326-497B-BC36-FE8B45297FBE}">
      <dgm:prSet/>
      <dgm:spPr/>
      <dgm:t>
        <a:bodyPr/>
        <a:lstStyle/>
        <a:p>
          <a:endParaRPr lang="es-MX"/>
        </a:p>
      </dgm:t>
    </dgm:pt>
    <dgm:pt modelId="{45CEB47D-EB7F-4B2E-8631-52C390ACFAA3}" type="sibTrans" cxnId="{3B9FE5E5-9326-497B-BC36-FE8B45297FBE}">
      <dgm:prSet/>
      <dgm:spPr/>
      <dgm:t>
        <a:bodyPr/>
        <a:lstStyle/>
        <a:p>
          <a:endParaRPr lang="es-MX"/>
        </a:p>
      </dgm:t>
    </dgm:pt>
    <dgm:pt modelId="{BA08CAF1-3E7C-4B49-9C45-106A5D0703B8}">
      <dgm:prSet custT="1"/>
      <dgm:spPr/>
      <dgm:t>
        <a:bodyPr/>
        <a:lstStyle/>
        <a:p>
          <a:r>
            <a:rPr lang="es-MX" sz="2400" dirty="0"/>
            <a:t>Consiste de una serie de pasos, en los cuales el transmisor y el receptor pasan al siguiente solo cuando ambas partes están de acuerdo que el paso en curso ha sido completado.</a:t>
          </a:r>
        </a:p>
      </dgm:t>
    </dgm:pt>
    <dgm:pt modelId="{6EEBC7B7-EE7C-4DA4-8713-807166A51CF9}" type="parTrans" cxnId="{32EB97DA-2A97-4C39-B06E-23EFB0AEDFAC}">
      <dgm:prSet/>
      <dgm:spPr/>
      <dgm:t>
        <a:bodyPr/>
        <a:lstStyle/>
        <a:p>
          <a:endParaRPr lang="es-MX"/>
        </a:p>
      </dgm:t>
    </dgm:pt>
    <dgm:pt modelId="{45470D51-0084-448B-8573-7EBCCDD8ADE7}" type="sibTrans" cxnId="{32EB97DA-2A97-4C39-B06E-23EFB0AEDFAC}">
      <dgm:prSet/>
      <dgm:spPr/>
      <dgm:t>
        <a:bodyPr/>
        <a:lstStyle/>
        <a:p>
          <a:endParaRPr lang="es-MX"/>
        </a:p>
      </dgm:t>
    </dgm:pt>
    <dgm:pt modelId="{E23A38F3-94B9-4D22-BDF7-7415C3D672CD}">
      <dgm:prSet custT="1"/>
      <dgm:spPr/>
      <dgm:t>
        <a:bodyPr/>
        <a:lstStyle/>
        <a:p>
          <a:endParaRPr lang="es-MX" sz="2400" dirty="0"/>
        </a:p>
      </dgm:t>
    </dgm:pt>
    <dgm:pt modelId="{EAD358AC-F49D-484B-87C9-1C3DAEA0D0AA}" type="parTrans" cxnId="{4ADBA8FE-A42B-4CE5-A979-F54B2D4C7FFC}">
      <dgm:prSet/>
      <dgm:spPr/>
      <dgm:t>
        <a:bodyPr/>
        <a:lstStyle/>
        <a:p>
          <a:endParaRPr lang="es-MX"/>
        </a:p>
      </dgm:t>
    </dgm:pt>
    <dgm:pt modelId="{E564078A-4377-4466-B11D-996EFF3293BD}" type="sibTrans" cxnId="{4ADBA8FE-A42B-4CE5-A979-F54B2D4C7FFC}">
      <dgm:prSet/>
      <dgm:spPr/>
      <dgm:t>
        <a:bodyPr/>
        <a:lstStyle/>
        <a:p>
          <a:endParaRPr lang="es-MX"/>
        </a:p>
      </dgm:t>
    </dgm:pt>
    <dgm:pt modelId="{EC2869D7-D034-45E2-9CC5-D51AE3B6332E}">
      <dgm:prSet custT="1"/>
      <dgm:spPr/>
      <dgm:t>
        <a:bodyPr/>
        <a:lstStyle/>
        <a:p>
          <a:r>
            <a:rPr lang="es-MX" sz="2400" dirty="0"/>
            <a:t>Utiliza un grupo de líneas de control adicionales.</a:t>
          </a:r>
        </a:p>
      </dgm:t>
    </dgm:pt>
    <dgm:pt modelId="{63F04025-E17A-4AD7-86A4-39E2070C518F}" type="parTrans" cxnId="{F838E03A-B337-47F2-9511-6EDA7CA80787}">
      <dgm:prSet/>
      <dgm:spPr/>
      <dgm:t>
        <a:bodyPr/>
        <a:lstStyle/>
        <a:p>
          <a:endParaRPr lang="es-MX"/>
        </a:p>
      </dgm:t>
    </dgm:pt>
    <dgm:pt modelId="{CDDF966F-1288-41BB-A756-44010A9A7BD9}" type="sibTrans" cxnId="{F838E03A-B337-47F2-9511-6EDA7CA80787}">
      <dgm:prSet/>
      <dgm:spPr/>
      <dgm:t>
        <a:bodyPr/>
        <a:lstStyle/>
        <a:p>
          <a:endParaRPr lang="es-MX"/>
        </a:p>
      </dgm:t>
    </dgm:pt>
    <dgm:pt modelId="{EDA84040-C751-4E91-8F9C-FFA64524165F}" type="pres">
      <dgm:prSet presAssocID="{694B7B75-23CB-48C1-9223-720AC03219FD}" presName="linearFlow" presStyleCnt="0">
        <dgm:presLayoutVars>
          <dgm:dir/>
          <dgm:animLvl val="lvl"/>
          <dgm:resizeHandles/>
        </dgm:presLayoutVars>
      </dgm:prSet>
      <dgm:spPr/>
    </dgm:pt>
    <dgm:pt modelId="{D5858EC5-5570-4523-AC6F-FCEC47034AFA}" type="pres">
      <dgm:prSet presAssocID="{5B346A67-B072-43F0-9E44-79923808B638}" presName="compositeNode" presStyleCnt="0">
        <dgm:presLayoutVars>
          <dgm:bulletEnabled val="1"/>
        </dgm:presLayoutVars>
      </dgm:prSet>
      <dgm:spPr/>
    </dgm:pt>
    <dgm:pt modelId="{B2E583D8-9C2C-4E67-AA08-61CB33B445BD}" type="pres">
      <dgm:prSet presAssocID="{5B346A67-B072-43F0-9E44-79923808B638}" presName="image" presStyleLbl="fgImgPlace1" presStyleIdx="0" presStyleCnt="1"/>
      <dgm:spPr>
        <a:blipFill rotWithShape="1">
          <a:blip xmlns:r="http://schemas.openxmlformats.org/officeDocument/2006/relationships" r:embed="rId1"/>
          <a:stretch>
            <a:fillRect/>
          </a:stretch>
        </a:blipFill>
      </dgm:spPr>
    </dgm:pt>
    <dgm:pt modelId="{B9E23C00-DACE-40BD-B414-B08B9688F622}" type="pres">
      <dgm:prSet presAssocID="{5B346A67-B072-43F0-9E44-79923808B638}" presName="childNode" presStyleLbl="node1" presStyleIdx="0" presStyleCnt="1" custLinFactNeighborX="388" custLinFactNeighborY="-1157">
        <dgm:presLayoutVars>
          <dgm:bulletEnabled val="1"/>
        </dgm:presLayoutVars>
      </dgm:prSet>
      <dgm:spPr/>
    </dgm:pt>
    <dgm:pt modelId="{E5CDB8E2-DE16-4460-A55B-896794A0857D}" type="pres">
      <dgm:prSet presAssocID="{5B346A67-B072-43F0-9E44-79923808B638}" presName="parentNode" presStyleLbl="revTx" presStyleIdx="0" presStyleCnt="1">
        <dgm:presLayoutVars>
          <dgm:chMax val="0"/>
          <dgm:bulletEnabled val="1"/>
        </dgm:presLayoutVars>
      </dgm:prSet>
      <dgm:spPr/>
    </dgm:pt>
  </dgm:ptLst>
  <dgm:cxnLst>
    <dgm:cxn modelId="{FE485602-8796-4B53-A854-77061A7148DF}" type="presOf" srcId="{EC2869D7-D034-45E2-9CC5-D51AE3B6332E}" destId="{B9E23C00-DACE-40BD-B414-B08B9688F622}" srcOrd="0" destOrd="3" presId="urn:microsoft.com/office/officeart/2005/8/layout/hList2#12"/>
    <dgm:cxn modelId="{52712107-8500-4DD5-B870-8392E5480739}" srcId="{5B346A67-B072-43F0-9E44-79923808B638}" destId="{F209A477-8653-4DBD-AFAC-062C23DD8FE4}" srcOrd="1" destOrd="0" parTransId="{F0DA0489-5E94-41BC-9C5B-966101F44540}" sibTransId="{7A43652D-7F2A-44D4-BE3E-777FD27CE52A}"/>
    <dgm:cxn modelId="{640C0126-9721-44A5-9612-D2198D198655}" type="presOf" srcId="{8CDBBE56-1EF1-4F41-9C5D-209ECB5B81DE}" destId="{B9E23C00-DACE-40BD-B414-B08B9688F622}" srcOrd="0" destOrd="5" presId="urn:microsoft.com/office/officeart/2005/8/layout/hList2#12"/>
    <dgm:cxn modelId="{F838E03A-B337-47F2-9511-6EDA7CA80787}" srcId="{5B346A67-B072-43F0-9E44-79923808B638}" destId="{EC2869D7-D034-45E2-9CC5-D51AE3B6332E}" srcOrd="3" destOrd="0" parTransId="{63F04025-E17A-4AD7-86A4-39E2070C518F}" sibTransId="{CDDF966F-1288-41BB-A756-44010A9A7BD9}"/>
    <dgm:cxn modelId="{7D07093E-C231-4695-A02F-897AD21373A8}" type="presOf" srcId="{694B7B75-23CB-48C1-9223-720AC03219FD}" destId="{EDA84040-C751-4E91-8F9C-FFA64524165F}" srcOrd="0" destOrd="0" presId="urn:microsoft.com/office/officeart/2005/8/layout/hList2#12"/>
    <dgm:cxn modelId="{AF78DE46-6B18-4012-AD49-BDEC5D53E776}" srcId="{694B7B75-23CB-48C1-9223-720AC03219FD}" destId="{5B346A67-B072-43F0-9E44-79923808B638}" srcOrd="0" destOrd="0" parTransId="{8504BDD6-4BFC-415F-A3F3-9A1AB30F07D8}" sibTransId="{54855201-93A8-4749-BD7C-3E73EA63602B}"/>
    <dgm:cxn modelId="{44870068-17BC-46E3-B4BE-BDFB14C1290D}" type="presOf" srcId="{5B346A67-B072-43F0-9E44-79923808B638}" destId="{E5CDB8E2-DE16-4460-A55B-896794A0857D}" srcOrd="0" destOrd="0" presId="urn:microsoft.com/office/officeart/2005/8/layout/hList2#12"/>
    <dgm:cxn modelId="{DE631D6C-11AF-43A5-88DC-230874D3B66E}" type="presOf" srcId="{BA08CAF1-3E7C-4B49-9C45-106A5D0703B8}" destId="{B9E23C00-DACE-40BD-B414-B08B9688F622}" srcOrd="0" destOrd="2" presId="urn:microsoft.com/office/officeart/2005/8/layout/hList2#12"/>
    <dgm:cxn modelId="{F325894F-3C7B-4485-9841-D12C4C0C857E}" type="presOf" srcId="{F209A477-8653-4DBD-AFAC-062C23DD8FE4}" destId="{B9E23C00-DACE-40BD-B414-B08B9688F622}" srcOrd="0" destOrd="1" presId="urn:microsoft.com/office/officeart/2005/8/layout/hList2#12"/>
    <dgm:cxn modelId="{FFCAB38C-CDC1-4E59-8927-3AEE8EDC7BCB}" type="presOf" srcId="{E23A38F3-94B9-4D22-BDF7-7415C3D672CD}" destId="{B9E23C00-DACE-40BD-B414-B08B9688F622}" srcOrd="0" destOrd="4" presId="urn:microsoft.com/office/officeart/2005/8/layout/hList2#12"/>
    <dgm:cxn modelId="{55F51195-23C9-427D-9C45-A2925DC3BE30}" type="presOf" srcId="{374B91B0-9F99-40D8-9467-28A77862D15D}" destId="{B9E23C00-DACE-40BD-B414-B08B9688F622}" srcOrd="0" destOrd="0" presId="urn:microsoft.com/office/officeart/2005/8/layout/hList2#12"/>
    <dgm:cxn modelId="{22AF4F99-A164-4E22-9308-70BC8CF6E2C9}" srcId="{5B346A67-B072-43F0-9E44-79923808B638}" destId="{374B91B0-9F99-40D8-9467-28A77862D15D}" srcOrd="0" destOrd="0" parTransId="{49F4B0B6-BB93-4CB4-8C30-548BE847C3B0}" sibTransId="{48A708F9-30E7-43BB-A9FE-AE956910B796}"/>
    <dgm:cxn modelId="{32EB97DA-2A97-4C39-B06E-23EFB0AEDFAC}" srcId="{5B346A67-B072-43F0-9E44-79923808B638}" destId="{BA08CAF1-3E7C-4B49-9C45-106A5D0703B8}" srcOrd="2" destOrd="0" parTransId="{6EEBC7B7-EE7C-4DA4-8713-807166A51CF9}" sibTransId="{45470D51-0084-448B-8573-7EBCCDD8ADE7}"/>
    <dgm:cxn modelId="{3B9FE5E5-9326-497B-BC36-FE8B45297FBE}" srcId="{5B346A67-B072-43F0-9E44-79923808B638}" destId="{8CDBBE56-1EF1-4F41-9C5D-209ECB5B81DE}" srcOrd="5" destOrd="0" parTransId="{A8DF3391-4C8E-49EE-8ED7-F8A9EF7305BF}" sibTransId="{45CEB47D-EB7F-4B2E-8631-52C390ACFAA3}"/>
    <dgm:cxn modelId="{4ADBA8FE-A42B-4CE5-A979-F54B2D4C7FFC}" srcId="{5B346A67-B072-43F0-9E44-79923808B638}" destId="{E23A38F3-94B9-4D22-BDF7-7415C3D672CD}" srcOrd="4" destOrd="0" parTransId="{EAD358AC-F49D-484B-87C9-1C3DAEA0D0AA}" sibTransId="{E564078A-4377-4466-B11D-996EFF3293BD}"/>
    <dgm:cxn modelId="{7FA38A22-CBE2-47B7-9F12-EFA50E616EA5}" type="presParOf" srcId="{EDA84040-C751-4E91-8F9C-FFA64524165F}" destId="{D5858EC5-5570-4523-AC6F-FCEC47034AFA}" srcOrd="0" destOrd="0" presId="urn:microsoft.com/office/officeart/2005/8/layout/hList2#12"/>
    <dgm:cxn modelId="{30929E2A-BC79-4570-98D0-86B36434CEB2}" type="presParOf" srcId="{D5858EC5-5570-4523-AC6F-FCEC47034AFA}" destId="{B2E583D8-9C2C-4E67-AA08-61CB33B445BD}" srcOrd="0" destOrd="0" presId="urn:microsoft.com/office/officeart/2005/8/layout/hList2#12"/>
    <dgm:cxn modelId="{D430EE7B-E757-4D37-B95D-10066BA3225B}" type="presParOf" srcId="{D5858EC5-5570-4523-AC6F-FCEC47034AFA}" destId="{B9E23C00-DACE-40BD-B414-B08B9688F622}" srcOrd="1" destOrd="0" presId="urn:microsoft.com/office/officeart/2005/8/layout/hList2#12"/>
    <dgm:cxn modelId="{DABF4E09-5416-46F2-9C88-11099E343CA0}" type="presParOf" srcId="{D5858EC5-5570-4523-AC6F-FCEC47034AFA}" destId="{E5CDB8E2-DE16-4460-A55B-896794A0857D}" srcOrd="2" destOrd="0" presId="urn:microsoft.com/office/officeart/2005/8/layout/hList2#1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505888E7-BC83-4F86-8D4A-0351874741D3}" type="doc">
      <dgm:prSet loTypeId="urn:microsoft.com/office/officeart/2005/8/layout/hList2#11" loCatId="list" qsTypeId="urn:microsoft.com/office/officeart/2005/8/quickstyle/3d1" qsCatId="3D" csTypeId="urn:microsoft.com/office/officeart/2005/8/colors/accent1_2" csCatId="accent1" phldr="1"/>
      <dgm:spPr/>
      <dgm:t>
        <a:bodyPr/>
        <a:lstStyle/>
        <a:p>
          <a:endParaRPr lang="es-ES"/>
        </a:p>
      </dgm:t>
    </dgm:pt>
    <dgm:pt modelId="{77BCB8DB-E82F-4BCD-A296-7888A648E1C8}">
      <dgm:prSet phldrT="[Texto]"/>
      <dgm:spPr/>
      <dgm:t>
        <a:bodyPr/>
        <a:lstStyle/>
        <a:p>
          <a:endParaRPr lang="es-ES" dirty="0"/>
        </a:p>
        <a:p>
          <a:endParaRPr lang="es-ES" dirty="0"/>
        </a:p>
      </dgm:t>
    </dgm:pt>
    <dgm:pt modelId="{D6704CA5-FE50-4FEE-93CF-3CBBA106CD3A}" type="parTrans" cxnId="{43E56635-0355-42C5-A379-79A513C0828A}">
      <dgm:prSet/>
      <dgm:spPr/>
      <dgm:t>
        <a:bodyPr/>
        <a:lstStyle/>
        <a:p>
          <a:endParaRPr lang="es-ES"/>
        </a:p>
      </dgm:t>
    </dgm:pt>
    <dgm:pt modelId="{F46E34CA-0077-4B96-92A3-BA147EB7B93D}" type="sibTrans" cxnId="{43E56635-0355-42C5-A379-79A513C0828A}">
      <dgm:prSet/>
      <dgm:spPr/>
      <dgm:t>
        <a:bodyPr/>
        <a:lstStyle/>
        <a:p>
          <a:endParaRPr lang="es-ES"/>
        </a:p>
      </dgm:t>
    </dgm:pt>
    <dgm:pt modelId="{2C3F4A41-8F2B-4F23-A7AD-7D6C58979C45}">
      <dgm:prSet phldrT="[Texto]"/>
      <dgm:spPr>
        <a:solidFill>
          <a:schemeClr val="tx2">
            <a:lumMod val="50000"/>
          </a:schemeClr>
        </a:solidFill>
      </dgm:spPr>
      <dgm:t>
        <a:bodyPr/>
        <a:lstStyle/>
        <a:p>
          <a:r>
            <a:rPr lang="es-MX" b="0" dirty="0">
              <a:solidFill>
                <a:schemeClr val="bg1"/>
              </a:solidFill>
            </a:rPr>
            <a:t>Habilitar MSYN.</a:t>
          </a:r>
          <a:endParaRPr lang="es-ES" b="0" dirty="0">
            <a:solidFill>
              <a:schemeClr val="bg1"/>
            </a:solidFill>
          </a:endParaRPr>
        </a:p>
      </dgm:t>
    </dgm:pt>
    <dgm:pt modelId="{11518721-1941-42C6-8FD5-9441380EE3DD}" type="parTrans" cxnId="{CB8D5187-65C6-46CC-89F8-DADB591E6245}">
      <dgm:prSet/>
      <dgm:spPr/>
      <dgm:t>
        <a:bodyPr/>
        <a:lstStyle/>
        <a:p>
          <a:endParaRPr lang="es-ES"/>
        </a:p>
      </dgm:t>
    </dgm:pt>
    <dgm:pt modelId="{984A6A95-F7E0-47FE-8C6D-D763AD5CA386}" type="sibTrans" cxnId="{CB8D5187-65C6-46CC-89F8-DADB591E6245}">
      <dgm:prSet/>
      <dgm:spPr/>
      <dgm:t>
        <a:bodyPr/>
        <a:lstStyle/>
        <a:p>
          <a:endParaRPr lang="es-ES"/>
        </a:p>
      </dgm:t>
    </dgm:pt>
    <dgm:pt modelId="{6A144B3D-565A-4C14-85E4-E67F9095742A}">
      <dgm:prSet/>
      <dgm:spPr>
        <a:solidFill>
          <a:schemeClr val="tx2">
            <a:lumMod val="50000"/>
          </a:schemeClr>
        </a:solidFill>
      </dgm:spPr>
      <dgm:t>
        <a:bodyPr/>
        <a:lstStyle/>
        <a:p>
          <a:r>
            <a:rPr lang="es-MX" b="0" dirty="0">
              <a:solidFill>
                <a:schemeClr val="bg1"/>
              </a:solidFill>
            </a:rPr>
            <a:t>Habilitar SSYN como respuesta a MSYN.</a:t>
          </a:r>
        </a:p>
      </dgm:t>
    </dgm:pt>
    <dgm:pt modelId="{3FFAA096-FDA0-4564-9652-5EF7C4D40113}" type="parTrans" cxnId="{CFBCDF27-250D-42B5-BC30-63E8F3A3AC5C}">
      <dgm:prSet/>
      <dgm:spPr/>
      <dgm:t>
        <a:bodyPr/>
        <a:lstStyle/>
        <a:p>
          <a:endParaRPr lang="es-ES"/>
        </a:p>
      </dgm:t>
    </dgm:pt>
    <dgm:pt modelId="{5515AFEA-C07F-47C5-B769-B882F1808CEF}" type="sibTrans" cxnId="{CFBCDF27-250D-42B5-BC30-63E8F3A3AC5C}">
      <dgm:prSet/>
      <dgm:spPr/>
      <dgm:t>
        <a:bodyPr/>
        <a:lstStyle/>
        <a:p>
          <a:endParaRPr lang="es-ES"/>
        </a:p>
      </dgm:t>
    </dgm:pt>
    <dgm:pt modelId="{A17EC944-637D-46C6-9B2F-A84E2DA8CF85}">
      <dgm:prSet/>
      <dgm:spPr>
        <a:solidFill>
          <a:schemeClr val="tx2">
            <a:lumMod val="50000"/>
          </a:schemeClr>
        </a:solidFill>
      </dgm:spPr>
      <dgm:t>
        <a:bodyPr/>
        <a:lstStyle/>
        <a:p>
          <a:r>
            <a:rPr lang="es-MX" b="0" dirty="0">
              <a:solidFill>
                <a:schemeClr val="bg1"/>
              </a:solidFill>
            </a:rPr>
            <a:t>Deshabilitar MSYN como respuesta a SSYN.</a:t>
          </a:r>
        </a:p>
      </dgm:t>
    </dgm:pt>
    <dgm:pt modelId="{6C96FAEE-E1F7-465D-B8B5-63482E97F62A}" type="parTrans" cxnId="{AF9CF6C1-F86B-426E-9516-5EA2CC474597}">
      <dgm:prSet/>
      <dgm:spPr/>
      <dgm:t>
        <a:bodyPr/>
        <a:lstStyle/>
        <a:p>
          <a:endParaRPr lang="es-ES"/>
        </a:p>
      </dgm:t>
    </dgm:pt>
    <dgm:pt modelId="{9FDCE656-D079-433D-B363-118FD09821B0}" type="sibTrans" cxnId="{AF9CF6C1-F86B-426E-9516-5EA2CC474597}">
      <dgm:prSet/>
      <dgm:spPr/>
      <dgm:t>
        <a:bodyPr/>
        <a:lstStyle/>
        <a:p>
          <a:endParaRPr lang="es-ES"/>
        </a:p>
      </dgm:t>
    </dgm:pt>
    <dgm:pt modelId="{359CA76F-EB95-46E0-BA0A-03D3D2BB212B}">
      <dgm:prSet/>
      <dgm:spPr>
        <a:solidFill>
          <a:schemeClr val="tx2">
            <a:lumMod val="50000"/>
          </a:schemeClr>
        </a:solidFill>
      </dgm:spPr>
      <dgm:t>
        <a:bodyPr/>
        <a:lstStyle/>
        <a:p>
          <a:r>
            <a:rPr lang="es-MX" b="0" dirty="0">
              <a:solidFill>
                <a:schemeClr val="bg1"/>
              </a:solidFill>
            </a:rPr>
            <a:t>Deshabilitar SSYN como respuesta a la invalidación de MSYN.</a:t>
          </a:r>
        </a:p>
      </dgm:t>
    </dgm:pt>
    <dgm:pt modelId="{E1BC45C0-7BFC-412F-9494-D550014D803D}" type="parTrans" cxnId="{20EBEB83-8EE3-4C18-B991-56A38A331E49}">
      <dgm:prSet/>
      <dgm:spPr/>
      <dgm:t>
        <a:bodyPr/>
        <a:lstStyle/>
        <a:p>
          <a:endParaRPr lang="es-ES"/>
        </a:p>
      </dgm:t>
    </dgm:pt>
    <dgm:pt modelId="{86FDF4CD-0A8B-457E-A55C-645D19F9566A}" type="sibTrans" cxnId="{20EBEB83-8EE3-4C18-B991-56A38A331E49}">
      <dgm:prSet/>
      <dgm:spPr/>
      <dgm:t>
        <a:bodyPr/>
        <a:lstStyle/>
        <a:p>
          <a:endParaRPr lang="es-ES"/>
        </a:p>
      </dgm:t>
    </dgm:pt>
    <dgm:pt modelId="{53618DA2-2B59-4EB0-AE03-53AC00E4471E}" type="pres">
      <dgm:prSet presAssocID="{505888E7-BC83-4F86-8D4A-0351874741D3}" presName="linearFlow" presStyleCnt="0">
        <dgm:presLayoutVars>
          <dgm:dir/>
          <dgm:animLvl val="lvl"/>
          <dgm:resizeHandles/>
        </dgm:presLayoutVars>
      </dgm:prSet>
      <dgm:spPr/>
    </dgm:pt>
    <dgm:pt modelId="{33F53CCC-75CC-4EB2-9499-04654A883859}" type="pres">
      <dgm:prSet presAssocID="{77BCB8DB-E82F-4BCD-A296-7888A648E1C8}" presName="compositeNode" presStyleCnt="0">
        <dgm:presLayoutVars>
          <dgm:bulletEnabled val="1"/>
        </dgm:presLayoutVars>
      </dgm:prSet>
      <dgm:spPr/>
    </dgm:pt>
    <dgm:pt modelId="{AB3A971A-C633-4DE2-BAFD-558A390B2977}" type="pres">
      <dgm:prSet presAssocID="{77BCB8DB-E82F-4BCD-A296-7888A648E1C8}" presName="image" presStyleLbl="fgImgPlace1" presStyleIdx="0" presStyleCnt="1" custScaleX="108599" custScaleY="103977"/>
      <dgm:spPr>
        <a:blipFill rotWithShape="0">
          <a:blip xmlns:r="http://schemas.openxmlformats.org/officeDocument/2006/relationships" r:embed="rId1"/>
          <a:stretch>
            <a:fillRect/>
          </a:stretch>
        </a:blipFill>
      </dgm:spPr>
    </dgm:pt>
    <dgm:pt modelId="{C52B6B03-0919-471C-959B-E932B79C4FF5}" type="pres">
      <dgm:prSet presAssocID="{77BCB8DB-E82F-4BCD-A296-7888A648E1C8}" presName="childNode" presStyleLbl="node1" presStyleIdx="0" presStyleCnt="1">
        <dgm:presLayoutVars>
          <dgm:bulletEnabled val="1"/>
        </dgm:presLayoutVars>
      </dgm:prSet>
      <dgm:spPr/>
    </dgm:pt>
    <dgm:pt modelId="{465060A7-0DDE-4ABE-9EB0-F0152A155DB7}" type="pres">
      <dgm:prSet presAssocID="{77BCB8DB-E82F-4BCD-A296-7888A648E1C8}" presName="parentNode" presStyleLbl="revTx" presStyleIdx="0" presStyleCnt="1">
        <dgm:presLayoutVars>
          <dgm:chMax val="0"/>
          <dgm:bulletEnabled val="1"/>
        </dgm:presLayoutVars>
      </dgm:prSet>
      <dgm:spPr/>
    </dgm:pt>
  </dgm:ptLst>
  <dgm:cxnLst>
    <dgm:cxn modelId="{CFBCDF27-250D-42B5-BC30-63E8F3A3AC5C}" srcId="{77BCB8DB-E82F-4BCD-A296-7888A648E1C8}" destId="{6A144B3D-565A-4C14-85E4-E67F9095742A}" srcOrd="1" destOrd="0" parTransId="{3FFAA096-FDA0-4564-9652-5EF7C4D40113}" sibTransId="{5515AFEA-C07F-47C5-B769-B882F1808CEF}"/>
    <dgm:cxn modelId="{43E56635-0355-42C5-A379-79A513C0828A}" srcId="{505888E7-BC83-4F86-8D4A-0351874741D3}" destId="{77BCB8DB-E82F-4BCD-A296-7888A648E1C8}" srcOrd="0" destOrd="0" parTransId="{D6704CA5-FE50-4FEE-93CF-3CBBA106CD3A}" sibTransId="{F46E34CA-0077-4B96-92A3-BA147EB7B93D}"/>
    <dgm:cxn modelId="{AB668483-26A7-4CAA-94C8-8723A731C88B}" type="presOf" srcId="{2C3F4A41-8F2B-4F23-A7AD-7D6C58979C45}" destId="{C52B6B03-0919-471C-959B-E932B79C4FF5}" srcOrd="0" destOrd="0" presId="urn:microsoft.com/office/officeart/2005/8/layout/hList2#11"/>
    <dgm:cxn modelId="{20EBEB83-8EE3-4C18-B991-56A38A331E49}" srcId="{77BCB8DB-E82F-4BCD-A296-7888A648E1C8}" destId="{359CA76F-EB95-46E0-BA0A-03D3D2BB212B}" srcOrd="3" destOrd="0" parTransId="{E1BC45C0-7BFC-412F-9494-D550014D803D}" sibTransId="{86FDF4CD-0A8B-457E-A55C-645D19F9566A}"/>
    <dgm:cxn modelId="{CB8D5187-65C6-46CC-89F8-DADB591E6245}" srcId="{77BCB8DB-E82F-4BCD-A296-7888A648E1C8}" destId="{2C3F4A41-8F2B-4F23-A7AD-7D6C58979C45}" srcOrd="0" destOrd="0" parTransId="{11518721-1941-42C6-8FD5-9441380EE3DD}" sibTransId="{984A6A95-F7E0-47FE-8C6D-D763AD5CA386}"/>
    <dgm:cxn modelId="{E0ECEF8B-557A-42CA-8414-2684E423ACB5}" type="presOf" srcId="{A17EC944-637D-46C6-9B2F-A84E2DA8CF85}" destId="{C52B6B03-0919-471C-959B-E932B79C4FF5}" srcOrd="0" destOrd="2" presId="urn:microsoft.com/office/officeart/2005/8/layout/hList2#11"/>
    <dgm:cxn modelId="{1828DC96-FED9-4B96-9715-A7DD1AAF9888}" type="presOf" srcId="{359CA76F-EB95-46E0-BA0A-03D3D2BB212B}" destId="{C52B6B03-0919-471C-959B-E932B79C4FF5}" srcOrd="0" destOrd="3" presId="urn:microsoft.com/office/officeart/2005/8/layout/hList2#11"/>
    <dgm:cxn modelId="{AF9CF6C1-F86B-426E-9516-5EA2CC474597}" srcId="{77BCB8DB-E82F-4BCD-A296-7888A648E1C8}" destId="{A17EC944-637D-46C6-9B2F-A84E2DA8CF85}" srcOrd="2" destOrd="0" parTransId="{6C96FAEE-E1F7-465D-B8B5-63482E97F62A}" sibTransId="{9FDCE656-D079-433D-B363-118FD09821B0}"/>
    <dgm:cxn modelId="{0680C2CB-5B24-47B3-B145-E0859049EDA7}" type="presOf" srcId="{6A144B3D-565A-4C14-85E4-E67F9095742A}" destId="{C52B6B03-0919-471C-959B-E932B79C4FF5}" srcOrd="0" destOrd="1" presId="urn:microsoft.com/office/officeart/2005/8/layout/hList2#11"/>
    <dgm:cxn modelId="{C86010D3-D42E-4E73-9FC7-E5E5D17CBA4A}" type="presOf" srcId="{505888E7-BC83-4F86-8D4A-0351874741D3}" destId="{53618DA2-2B59-4EB0-AE03-53AC00E4471E}" srcOrd="0" destOrd="0" presId="urn:microsoft.com/office/officeart/2005/8/layout/hList2#11"/>
    <dgm:cxn modelId="{35E669F6-854E-4AD1-AE30-3E8642352242}" type="presOf" srcId="{77BCB8DB-E82F-4BCD-A296-7888A648E1C8}" destId="{465060A7-0DDE-4ABE-9EB0-F0152A155DB7}" srcOrd="0" destOrd="0" presId="urn:microsoft.com/office/officeart/2005/8/layout/hList2#11"/>
    <dgm:cxn modelId="{75716F23-B84D-4169-9417-04162500C8F2}" type="presParOf" srcId="{53618DA2-2B59-4EB0-AE03-53AC00E4471E}" destId="{33F53CCC-75CC-4EB2-9499-04654A883859}" srcOrd="0" destOrd="0" presId="urn:microsoft.com/office/officeart/2005/8/layout/hList2#11"/>
    <dgm:cxn modelId="{3E099E20-C94A-4C4F-8CC5-A9F4822CB50D}" type="presParOf" srcId="{33F53CCC-75CC-4EB2-9499-04654A883859}" destId="{AB3A971A-C633-4DE2-BAFD-558A390B2977}" srcOrd="0" destOrd="0" presId="urn:microsoft.com/office/officeart/2005/8/layout/hList2#11"/>
    <dgm:cxn modelId="{C8051AED-7227-44E1-B452-90EDBFFDD25E}" type="presParOf" srcId="{33F53CCC-75CC-4EB2-9499-04654A883859}" destId="{C52B6B03-0919-471C-959B-E932B79C4FF5}" srcOrd="1" destOrd="0" presId="urn:microsoft.com/office/officeart/2005/8/layout/hList2#11"/>
    <dgm:cxn modelId="{758FA39B-3DEE-4614-9F89-6685A5085609}" type="presParOf" srcId="{33F53CCC-75CC-4EB2-9499-04654A883859}" destId="{465060A7-0DDE-4ABE-9EB0-F0152A155DB7}" srcOrd="2" destOrd="0" presId="urn:microsoft.com/office/officeart/2005/8/layout/hList2#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ED9EB850-23D5-47B9-9320-2DFF5C99EBCF}" type="doc">
      <dgm:prSet loTypeId="urn:microsoft.com/office/officeart/2005/8/layout/hList2#10" loCatId="list" qsTypeId="urn:microsoft.com/office/officeart/2005/8/quickstyle/simple5" qsCatId="simple" csTypeId="urn:microsoft.com/office/officeart/2005/8/colors/accent1_2" csCatId="accent1" phldr="1"/>
      <dgm:spPr/>
      <dgm:t>
        <a:bodyPr/>
        <a:lstStyle/>
        <a:p>
          <a:endParaRPr lang="es-ES"/>
        </a:p>
      </dgm:t>
    </dgm:pt>
    <dgm:pt modelId="{B9935433-0B9F-41F9-841B-C95E5AC56F5F}">
      <dgm:prSet phldrT="[Texto]"/>
      <dgm:spPr/>
      <dgm:t>
        <a:bodyPr/>
        <a:lstStyle/>
        <a:p>
          <a:endParaRPr lang="es-ES" dirty="0"/>
        </a:p>
        <a:p>
          <a:endParaRPr lang="es-ES" dirty="0"/>
        </a:p>
      </dgm:t>
    </dgm:pt>
    <dgm:pt modelId="{0D382627-E841-46A3-B002-59AD01EB80BB}" type="parTrans" cxnId="{2FB193F0-0D79-4713-8A73-8295ED843C51}">
      <dgm:prSet/>
      <dgm:spPr/>
      <dgm:t>
        <a:bodyPr/>
        <a:lstStyle/>
        <a:p>
          <a:endParaRPr lang="es-ES"/>
        </a:p>
      </dgm:t>
    </dgm:pt>
    <dgm:pt modelId="{A02DEC41-58B8-41B4-8BDC-E143EF014825}" type="sibTrans" cxnId="{2FB193F0-0D79-4713-8A73-8295ED843C51}">
      <dgm:prSet/>
      <dgm:spPr/>
      <dgm:t>
        <a:bodyPr/>
        <a:lstStyle/>
        <a:p>
          <a:endParaRPr lang="es-ES"/>
        </a:p>
      </dgm:t>
    </dgm:pt>
    <dgm:pt modelId="{26F545AB-3151-4E53-939D-A088300707F6}">
      <dgm:prSet phldrT="[Texto]" custT="1"/>
      <dgm:spPr>
        <a:solidFill>
          <a:schemeClr val="tx2">
            <a:lumMod val="50000"/>
          </a:schemeClr>
        </a:solidFill>
      </dgm:spPr>
      <dgm:t>
        <a:bodyPr/>
        <a:lstStyle/>
        <a:p>
          <a:r>
            <a:rPr lang="es-MX" sz="2400" b="0" dirty="0">
              <a:solidFill>
                <a:schemeClr val="bg1"/>
              </a:solidFill>
            </a:rPr>
            <a:t>Facilidad para conectar dispositivos de diferentes velocidades.</a:t>
          </a:r>
          <a:endParaRPr lang="es-ES" sz="2400" b="0" dirty="0">
            <a:solidFill>
              <a:schemeClr val="bg1"/>
            </a:solidFill>
          </a:endParaRPr>
        </a:p>
      </dgm:t>
    </dgm:pt>
    <dgm:pt modelId="{68A4BF83-46CF-4E33-8A73-2270D392A282}" type="parTrans" cxnId="{F0B675C1-C2DD-478E-A471-D23A34F3AB1C}">
      <dgm:prSet/>
      <dgm:spPr/>
      <dgm:t>
        <a:bodyPr/>
        <a:lstStyle/>
        <a:p>
          <a:endParaRPr lang="es-ES"/>
        </a:p>
      </dgm:t>
    </dgm:pt>
    <dgm:pt modelId="{FEFAD380-D387-4611-82C7-F38A708D3DC3}" type="sibTrans" cxnId="{F0B675C1-C2DD-478E-A471-D23A34F3AB1C}">
      <dgm:prSet/>
      <dgm:spPr/>
      <dgm:t>
        <a:bodyPr/>
        <a:lstStyle/>
        <a:p>
          <a:endParaRPr lang="es-ES"/>
        </a:p>
      </dgm:t>
    </dgm:pt>
    <dgm:pt modelId="{FE4749AE-CE41-48BC-A733-56612B62A6C0}">
      <dgm:prSet custT="1"/>
      <dgm:spPr>
        <a:solidFill>
          <a:schemeClr val="tx2">
            <a:lumMod val="50000"/>
          </a:schemeClr>
        </a:solidFill>
      </dgm:spPr>
      <dgm:t>
        <a:bodyPr/>
        <a:lstStyle/>
        <a:p>
          <a:r>
            <a:rPr lang="es-MX" sz="2400" b="0" dirty="0">
              <a:solidFill>
                <a:schemeClr val="bg1"/>
              </a:solidFill>
            </a:rPr>
            <a:t>Confiabilidad, la recepción siempre se confirma. </a:t>
          </a:r>
        </a:p>
      </dgm:t>
    </dgm:pt>
    <dgm:pt modelId="{35E5DFA3-2BF1-4748-AC88-1CA03568E425}" type="parTrans" cxnId="{1CEEDA12-C517-4468-B364-F554ED5295DB}">
      <dgm:prSet/>
      <dgm:spPr/>
      <dgm:t>
        <a:bodyPr/>
        <a:lstStyle/>
        <a:p>
          <a:endParaRPr lang="es-ES"/>
        </a:p>
      </dgm:t>
    </dgm:pt>
    <dgm:pt modelId="{F98297C0-3721-418E-A354-4223C60D2AC0}" type="sibTrans" cxnId="{1CEEDA12-C517-4468-B364-F554ED5295DB}">
      <dgm:prSet/>
      <dgm:spPr/>
      <dgm:t>
        <a:bodyPr/>
        <a:lstStyle/>
        <a:p>
          <a:endParaRPr lang="es-ES"/>
        </a:p>
      </dgm:t>
    </dgm:pt>
    <dgm:pt modelId="{CBFDAE6C-E1AD-4A7B-B551-C0198982E717}">
      <dgm:prSet custT="1"/>
      <dgm:spPr>
        <a:solidFill>
          <a:schemeClr val="tx2">
            <a:lumMod val="50000"/>
          </a:schemeClr>
        </a:solidFill>
      </dgm:spPr>
      <dgm:t>
        <a:bodyPr/>
        <a:lstStyle/>
        <a:p>
          <a:r>
            <a:rPr lang="es-MX" sz="2400" b="0" dirty="0">
              <a:solidFill>
                <a:schemeClr val="bg1"/>
              </a:solidFill>
            </a:rPr>
            <a:t>Cada suceso es causado por un suceso anterior, no por un pulso de reloj. Si un par maestro-esclavo es lento, no afectara a un par maestro-esclavo, subsecuente que sea mucho más rápido.</a:t>
          </a:r>
        </a:p>
      </dgm:t>
    </dgm:pt>
    <dgm:pt modelId="{1755EFE9-1609-4149-B7AD-84EC42E7A190}" type="parTrans" cxnId="{BCCBDFB3-937B-4D78-90EC-F5E8CBDED665}">
      <dgm:prSet/>
      <dgm:spPr/>
      <dgm:t>
        <a:bodyPr/>
        <a:lstStyle/>
        <a:p>
          <a:endParaRPr lang="es-ES"/>
        </a:p>
      </dgm:t>
    </dgm:pt>
    <dgm:pt modelId="{8B14CBA6-226B-4E39-85A0-573657ECA93A}" type="sibTrans" cxnId="{BCCBDFB3-937B-4D78-90EC-F5E8CBDED665}">
      <dgm:prSet/>
      <dgm:spPr/>
      <dgm:t>
        <a:bodyPr/>
        <a:lstStyle/>
        <a:p>
          <a:endParaRPr lang="es-ES"/>
        </a:p>
      </dgm:t>
    </dgm:pt>
    <dgm:pt modelId="{E943B25D-3444-4AEC-A11D-B53D7266B624}" type="pres">
      <dgm:prSet presAssocID="{ED9EB850-23D5-47B9-9320-2DFF5C99EBCF}" presName="linearFlow" presStyleCnt="0">
        <dgm:presLayoutVars>
          <dgm:dir/>
          <dgm:animLvl val="lvl"/>
          <dgm:resizeHandles/>
        </dgm:presLayoutVars>
      </dgm:prSet>
      <dgm:spPr/>
    </dgm:pt>
    <dgm:pt modelId="{8A65BEB0-6865-4FB1-BAE0-F7FA5270D780}" type="pres">
      <dgm:prSet presAssocID="{B9935433-0B9F-41F9-841B-C95E5AC56F5F}" presName="compositeNode" presStyleCnt="0">
        <dgm:presLayoutVars>
          <dgm:bulletEnabled val="1"/>
        </dgm:presLayoutVars>
      </dgm:prSet>
      <dgm:spPr/>
    </dgm:pt>
    <dgm:pt modelId="{D6132138-EA9F-418E-80CD-B0947B976D13}" type="pres">
      <dgm:prSet presAssocID="{B9935433-0B9F-41F9-841B-C95E5AC56F5F}" presName="image" presStyleLbl="fgImgPlace1" presStyleIdx="0" presStyleCnt="1" custScaleX="88645" custScaleY="81497"/>
      <dgm:spPr>
        <a:blipFill rotWithShape="0">
          <a:blip xmlns:r="http://schemas.openxmlformats.org/officeDocument/2006/relationships" r:embed="rId1"/>
          <a:stretch>
            <a:fillRect/>
          </a:stretch>
        </a:blipFill>
      </dgm:spPr>
    </dgm:pt>
    <dgm:pt modelId="{2923AA65-7A9B-4B7F-B322-EE34D73C35C3}" type="pres">
      <dgm:prSet presAssocID="{B9935433-0B9F-41F9-841B-C95E5AC56F5F}" presName="childNode" presStyleLbl="node1" presStyleIdx="0" presStyleCnt="1">
        <dgm:presLayoutVars>
          <dgm:bulletEnabled val="1"/>
        </dgm:presLayoutVars>
      </dgm:prSet>
      <dgm:spPr/>
    </dgm:pt>
    <dgm:pt modelId="{11F2DB0C-4DD9-4E96-B1AD-877B614332B9}" type="pres">
      <dgm:prSet presAssocID="{B9935433-0B9F-41F9-841B-C95E5AC56F5F}" presName="parentNode" presStyleLbl="revTx" presStyleIdx="0" presStyleCnt="1">
        <dgm:presLayoutVars>
          <dgm:chMax val="0"/>
          <dgm:bulletEnabled val="1"/>
        </dgm:presLayoutVars>
      </dgm:prSet>
      <dgm:spPr/>
    </dgm:pt>
  </dgm:ptLst>
  <dgm:cxnLst>
    <dgm:cxn modelId="{1CEEDA12-C517-4468-B364-F554ED5295DB}" srcId="{B9935433-0B9F-41F9-841B-C95E5AC56F5F}" destId="{FE4749AE-CE41-48BC-A733-56612B62A6C0}" srcOrd="1" destOrd="0" parTransId="{35E5DFA3-2BF1-4748-AC88-1CA03568E425}" sibTransId="{F98297C0-3721-418E-A354-4223C60D2AC0}"/>
    <dgm:cxn modelId="{EF1EC228-B472-4B19-A055-1B0ECB9FE93B}" type="presOf" srcId="{CBFDAE6C-E1AD-4A7B-B551-C0198982E717}" destId="{2923AA65-7A9B-4B7F-B322-EE34D73C35C3}" srcOrd="0" destOrd="2" presId="urn:microsoft.com/office/officeart/2005/8/layout/hList2#10"/>
    <dgm:cxn modelId="{59DDFC5D-4A7D-4DB0-B0E7-97A55840C6AC}" type="presOf" srcId="{26F545AB-3151-4E53-939D-A088300707F6}" destId="{2923AA65-7A9B-4B7F-B322-EE34D73C35C3}" srcOrd="0" destOrd="0" presId="urn:microsoft.com/office/officeart/2005/8/layout/hList2#10"/>
    <dgm:cxn modelId="{AF54758C-079F-457E-AE52-181D6992704E}" type="presOf" srcId="{B9935433-0B9F-41F9-841B-C95E5AC56F5F}" destId="{11F2DB0C-4DD9-4E96-B1AD-877B614332B9}" srcOrd="0" destOrd="0" presId="urn:microsoft.com/office/officeart/2005/8/layout/hList2#10"/>
    <dgm:cxn modelId="{B09373AC-5257-4F48-986C-19D49339A3E9}" type="presOf" srcId="{FE4749AE-CE41-48BC-A733-56612B62A6C0}" destId="{2923AA65-7A9B-4B7F-B322-EE34D73C35C3}" srcOrd="0" destOrd="1" presId="urn:microsoft.com/office/officeart/2005/8/layout/hList2#10"/>
    <dgm:cxn modelId="{BCCBDFB3-937B-4D78-90EC-F5E8CBDED665}" srcId="{B9935433-0B9F-41F9-841B-C95E5AC56F5F}" destId="{CBFDAE6C-E1AD-4A7B-B551-C0198982E717}" srcOrd="2" destOrd="0" parTransId="{1755EFE9-1609-4149-B7AD-84EC42E7A190}" sibTransId="{8B14CBA6-226B-4E39-85A0-573657ECA93A}"/>
    <dgm:cxn modelId="{F0B675C1-C2DD-478E-A471-D23A34F3AB1C}" srcId="{B9935433-0B9F-41F9-841B-C95E5AC56F5F}" destId="{26F545AB-3151-4E53-939D-A088300707F6}" srcOrd="0" destOrd="0" parTransId="{68A4BF83-46CF-4E33-8A73-2270D392A282}" sibTransId="{FEFAD380-D387-4611-82C7-F38A708D3DC3}"/>
    <dgm:cxn modelId="{837DEFC2-4B2C-48FF-9E46-6D42760A8AD4}" type="presOf" srcId="{ED9EB850-23D5-47B9-9320-2DFF5C99EBCF}" destId="{E943B25D-3444-4AEC-A11D-B53D7266B624}" srcOrd="0" destOrd="0" presId="urn:microsoft.com/office/officeart/2005/8/layout/hList2#10"/>
    <dgm:cxn modelId="{2FB193F0-0D79-4713-8A73-8295ED843C51}" srcId="{ED9EB850-23D5-47B9-9320-2DFF5C99EBCF}" destId="{B9935433-0B9F-41F9-841B-C95E5AC56F5F}" srcOrd="0" destOrd="0" parTransId="{0D382627-E841-46A3-B002-59AD01EB80BB}" sibTransId="{A02DEC41-58B8-41B4-8BDC-E143EF014825}"/>
    <dgm:cxn modelId="{14EB3FAF-D11C-4D3E-ABBD-AADC024B82ED}" type="presParOf" srcId="{E943B25D-3444-4AEC-A11D-B53D7266B624}" destId="{8A65BEB0-6865-4FB1-BAE0-F7FA5270D780}" srcOrd="0" destOrd="0" presId="urn:microsoft.com/office/officeart/2005/8/layout/hList2#10"/>
    <dgm:cxn modelId="{C222B8F7-3137-47DA-B16B-4E556111AF8F}" type="presParOf" srcId="{8A65BEB0-6865-4FB1-BAE0-F7FA5270D780}" destId="{D6132138-EA9F-418E-80CD-B0947B976D13}" srcOrd="0" destOrd="0" presId="urn:microsoft.com/office/officeart/2005/8/layout/hList2#10"/>
    <dgm:cxn modelId="{511370DE-CFDB-4C0C-BB42-73589A9F7883}" type="presParOf" srcId="{8A65BEB0-6865-4FB1-BAE0-F7FA5270D780}" destId="{2923AA65-7A9B-4B7F-B322-EE34D73C35C3}" srcOrd="1" destOrd="0" presId="urn:microsoft.com/office/officeart/2005/8/layout/hList2#10"/>
    <dgm:cxn modelId="{849BDC49-E0C7-4D61-AABA-C2E403F9E918}" type="presParOf" srcId="{8A65BEB0-6865-4FB1-BAE0-F7FA5270D780}" destId="{11F2DB0C-4DD9-4E96-B1AD-877B614332B9}" srcOrd="2" destOrd="0" presId="urn:microsoft.com/office/officeart/2005/8/layout/hList2#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ED9EB850-23D5-47B9-9320-2DFF5C99EBCF}" type="doc">
      <dgm:prSet loTypeId="urn:microsoft.com/office/officeart/2005/8/layout/hList2#9" loCatId="list" qsTypeId="urn:microsoft.com/office/officeart/2005/8/quickstyle/simple5" qsCatId="simple" csTypeId="urn:microsoft.com/office/officeart/2005/8/colors/accent1_2" csCatId="accent1" phldr="1"/>
      <dgm:spPr/>
      <dgm:t>
        <a:bodyPr/>
        <a:lstStyle/>
        <a:p>
          <a:endParaRPr lang="es-ES"/>
        </a:p>
      </dgm:t>
    </dgm:pt>
    <dgm:pt modelId="{B9935433-0B9F-41F9-841B-C95E5AC56F5F}">
      <dgm:prSet phldrT="[Texto]"/>
      <dgm:spPr/>
      <dgm:t>
        <a:bodyPr/>
        <a:lstStyle/>
        <a:p>
          <a:endParaRPr lang="es-ES" dirty="0"/>
        </a:p>
        <a:p>
          <a:endParaRPr lang="es-ES" dirty="0"/>
        </a:p>
      </dgm:t>
    </dgm:pt>
    <dgm:pt modelId="{0D382627-E841-46A3-B002-59AD01EB80BB}" type="parTrans" cxnId="{2FB193F0-0D79-4713-8A73-8295ED843C51}">
      <dgm:prSet/>
      <dgm:spPr/>
      <dgm:t>
        <a:bodyPr/>
        <a:lstStyle/>
        <a:p>
          <a:endParaRPr lang="es-ES"/>
        </a:p>
      </dgm:t>
    </dgm:pt>
    <dgm:pt modelId="{A02DEC41-58B8-41B4-8BDC-E143EF014825}" type="sibTrans" cxnId="{2FB193F0-0D79-4713-8A73-8295ED843C51}">
      <dgm:prSet/>
      <dgm:spPr/>
      <dgm:t>
        <a:bodyPr/>
        <a:lstStyle/>
        <a:p>
          <a:endParaRPr lang="es-ES"/>
        </a:p>
      </dgm:t>
    </dgm:pt>
    <dgm:pt modelId="{26F545AB-3151-4E53-939D-A088300707F6}">
      <dgm:prSet phldrT="[Texto]" custT="1"/>
      <dgm:spPr>
        <a:solidFill>
          <a:schemeClr val="tx2">
            <a:lumMod val="50000"/>
          </a:schemeClr>
        </a:solidFill>
      </dgm:spPr>
      <dgm:t>
        <a:bodyPr/>
        <a:lstStyle/>
        <a:p>
          <a:endParaRPr lang="es-ES" sz="3200" b="0" dirty="0">
            <a:solidFill>
              <a:schemeClr val="bg1"/>
            </a:solidFill>
          </a:endParaRPr>
        </a:p>
      </dgm:t>
    </dgm:pt>
    <dgm:pt modelId="{68A4BF83-46CF-4E33-8A73-2270D392A282}" type="parTrans" cxnId="{F0B675C1-C2DD-478E-A471-D23A34F3AB1C}">
      <dgm:prSet/>
      <dgm:spPr/>
      <dgm:t>
        <a:bodyPr/>
        <a:lstStyle/>
        <a:p>
          <a:endParaRPr lang="es-ES"/>
        </a:p>
      </dgm:t>
    </dgm:pt>
    <dgm:pt modelId="{FEFAD380-D387-4611-82C7-F38A708D3DC3}" type="sibTrans" cxnId="{F0B675C1-C2DD-478E-A471-D23A34F3AB1C}">
      <dgm:prSet/>
      <dgm:spPr/>
      <dgm:t>
        <a:bodyPr/>
        <a:lstStyle/>
        <a:p>
          <a:endParaRPr lang="es-ES"/>
        </a:p>
      </dgm:t>
    </dgm:pt>
    <dgm:pt modelId="{10A99C49-1C2E-4835-BD1A-968540F2244F}">
      <dgm:prSet custT="1"/>
      <dgm:spPr>
        <a:solidFill>
          <a:schemeClr val="tx2">
            <a:lumMod val="50000"/>
          </a:schemeClr>
        </a:solidFill>
      </dgm:spPr>
      <dgm:t>
        <a:bodyPr/>
        <a:lstStyle/>
        <a:p>
          <a:r>
            <a:rPr lang="es-MX" sz="3200" b="0">
              <a:solidFill>
                <a:schemeClr val="bg1"/>
              </a:solidFill>
            </a:rPr>
            <a:t>El intercambio de señales de control  introduce retardos adicionales.</a:t>
          </a:r>
          <a:endParaRPr lang="es-MX" sz="3200" b="0" dirty="0">
            <a:solidFill>
              <a:schemeClr val="bg1"/>
            </a:solidFill>
          </a:endParaRPr>
        </a:p>
      </dgm:t>
    </dgm:pt>
    <dgm:pt modelId="{3E53C898-CE75-486B-A820-661B90EEC5C0}" type="parTrans" cxnId="{24D40898-767F-4DD7-8F91-8D4C2AC54628}">
      <dgm:prSet/>
      <dgm:spPr/>
      <dgm:t>
        <a:bodyPr/>
        <a:lstStyle/>
        <a:p>
          <a:endParaRPr lang="es-ES"/>
        </a:p>
      </dgm:t>
    </dgm:pt>
    <dgm:pt modelId="{239F1ABA-FD5A-436E-8E25-770D79CE46ED}" type="sibTrans" cxnId="{24D40898-767F-4DD7-8F91-8D4C2AC54628}">
      <dgm:prSet/>
      <dgm:spPr/>
      <dgm:t>
        <a:bodyPr/>
        <a:lstStyle/>
        <a:p>
          <a:endParaRPr lang="es-ES"/>
        </a:p>
      </dgm:t>
    </dgm:pt>
    <dgm:pt modelId="{E943B25D-3444-4AEC-A11D-B53D7266B624}" type="pres">
      <dgm:prSet presAssocID="{ED9EB850-23D5-47B9-9320-2DFF5C99EBCF}" presName="linearFlow" presStyleCnt="0">
        <dgm:presLayoutVars>
          <dgm:dir/>
          <dgm:animLvl val="lvl"/>
          <dgm:resizeHandles/>
        </dgm:presLayoutVars>
      </dgm:prSet>
      <dgm:spPr/>
    </dgm:pt>
    <dgm:pt modelId="{8A65BEB0-6865-4FB1-BAE0-F7FA5270D780}" type="pres">
      <dgm:prSet presAssocID="{B9935433-0B9F-41F9-841B-C95E5AC56F5F}" presName="compositeNode" presStyleCnt="0">
        <dgm:presLayoutVars>
          <dgm:bulletEnabled val="1"/>
        </dgm:presLayoutVars>
      </dgm:prSet>
      <dgm:spPr/>
    </dgm:pt>
    <dgm:pt modelId="{D6132138-EA9F-418E-80CD-B0947B976D13}" type="pres">
      <dgm:prSet presAssocID="{B9935433-0B9F-41F9-841B-C95E5AC56F5F}" presName="image" presStyleLbl="fgImgPlace1" presStyleIdx="0" presStyleCnt="1"/>
      <dgm:spPr>
        <a:blipFill rotWithShape="0">
          <a:blip xmlns:r="http://schemas.openxmlformats.org/officeDocument/2006/relationships" r:embed="rId1"/>
          <a:stretch>
            <a:fillRect/>
          </a:stretch>
        </a:blipFill>
      </dgm:spPr>
    </dgm:pt>
    <dgm:pt modelId="{2923AA65-7A9B-4B7F-B322-EE34D73C35C3}" type="pres">
      <dgm:prSet presAssocID="{B9935433-0B9F-41F9-841B-C95E5AC56F5F}" presName="childNode" presStyleLbl="node1" presStyleIdx="0" presStyleCnt="1">
        <dgm:presLayoutVars>
          <dgm:bulletEnabled val="1"/>
        </dgm:presLayoutVars>
      </dgm:prSet>
      <dgm:spPr/>
    </dgm:pt>
    <dgm:pt modelId="{11F2DB0C-4DD9-4E96-B1AD-877B614332B9}" type="pres">
      <dgm:prSet presAssocID="{B9935433-0B9F-41F9-841B-C95E5AC56F5F}" presName="parentNode" presStyleLbl="revTx" presStyleIdx="0" presStyleCnt="1">
        <dgm:presLayoutVars>
          <dgm:chMax val="0"/>
          <dgm:bulletEnabled val="1"/>
        </dgm:presLayoutVars>
      </dgm:prSet>
      <dgm:spPr/>
    </dgm:pt>
  </dgm:ptLst>
  <dgm:cxnLst>
    <dgm:cxn modelId="{1D1ED50C-4D91-4E0D-94D8-1BDB19B54253}" type="presOf" srcId="{10A99C49-1C2E-4835-BD1A-968540F2244F}" destId="{2923AA65-7A9B-4B7F-B322-EE34D73C35C3}" srcOrd="0" destOrd="1" presId="urn:microsoft.com/office/officeart/2005/8/layout/hList2#9"/>
    <dgm:cxn modelId="{712AC615-4E5B-4C00-80D9-51EF73289BCE}" type="presOf" srcId="{B9935433-0B9F-41F9-841B-C95E5AC56F5F}" destId="{11F2DB0C-4DD9-4E96-B1AD-877B614332B9}" srcOrd="0" destOrd="0" presId="urn:microsoft.com/office/officeart/2005/8/layout/hList2#9"/>
    <dgm:cxn modelId="{DFBC417B-5B12-4072-929E-578B5331A029}" type="presOf" srcId="{26F545AB-3151-4E53-939D-A088300707F6}" destId="{2923AA65-7A9B-4B7F-B322-EE34D73C35C3}" srcOrd="0" destOrd="0" presId="urn:microsoft.com/office/officeart/2005/8/layout/hList2#9"/>
    <dgm:cxn modelId="{24D40898-767F-4DD7-8F91-8D4C2AC54628}" srcId="{B9935433-0B9F-41F9-841B-C95E5AC56F5F}" destId="{10A99C49-1C2E-4835-BD1A-968540F2244F}" srcOrd="1" destOrd="0" parTransId="{3E53C898-CE75-486B-A820-661B90EEC5C0}" sibTransId="{239F1ABA-FD5A-436E-8E25-770D79CE46ED}"/>
    <dgm:cxn modelId="{E23EE3A2-9850-48AB-98D0-9E95CE224D51}" type="presOf" srcId="{ED9EB850-23D5-47B9-9320-2DFF5C99EBCF}" destId="{E943B25D-3444-4AEC-A11D-B53D7266B624}" srcOrd="0" destOrd="0" presId="urn:microsoft.com/office/officeart/2005/8/layout/hList2#9"/>
    <dgm:cxn modelId="{F0B675C1-C2DD-478E-A471-D23A34F3AB1C}" srcId="{B9935433-0B9F-41F9-841B-C95E5AC56F5F}" destId="{26F545AB-3151-4E53-939D-A088300707F6}" srcOrd="0" destOrd="0" parTransId="{68A4BF83-46CF-4E33-8A73-2270D392A282}" sibTransId="{FEFAD380-D387-4611-82C7-F38A708D3DC3}"/>
    <dgm:cxn modelId="{2FB193F0-0D79-4713-8A73-8295ED843C51}" srcId="{ED9EB850-23D5-47B9-9320-2DFF5C99EBCF}" destId="{B9935433-0B9F-41F9-841B-C95E5AC56F5F}" srcOrd="0" destOrd="0" parTransId="{0D382627-E841-46A3-B002-59AD01EB80BB}" sibTransId="{A02DEC41-58B8-41B4-8BDC-E143EF014825}"/>
    <dgm:cxn modelId="{8E43187F-083B-4EBD-949E-472FC14F0EF0}" type="presParOf" srcId="{E943B25D-3444-4AEC-A11D-B53D7266B624}" destId="{8A65BEB0-6865-4FB1-BAE0-F7FA5270D780}" srcOrd="0" destOrd="0" presId="urn:microsoft.com/office/officeart/2005/8/layout/hList2#9"/>
    <dgm:cxn modelId="{58E0600A-7B80-4A59-B7FA-74FE50B75A5E}" type="presParOf" srcId="{8A65BEB0-6865-4FB1-BAE0-F7FA5270D780}" destId="{D6132138-EA9F-418E-80CD-B0947B976D13}" srcOrd="0" destOrd="0" presId="urn:microsoft.com/office/officeart/2005/8/layout/hList2#9"/>
    <dgm:cxn modelId="{8E1FEC52-6959-46A0-984A-8C2CB0CBAC02}" type="presParOf" srcId="{8A65BEB0-6865-4FB1-BAE0-F7FA5270D780}" destId="{2923AA65-7A9B-4B7F-B322-EE34D73C35C3}" srcOrd="1" destOrd="0" presId="urn:microsoft.com/office/officeart/2005/8/layout/hList2#9"/>
    <dgm:cxn modelId="{B0528837-659C-43DE-A1A6-D099BF68DB16}" type="presParOf" srcId="{8A65BEB0-6865-4FB1-BAE0-F7FA5270D780}" destId="{11F2DB0C-4DD9-4E96-B1AD-877B614332B9}" srcOrd="2" destOrd="0" presId="urn:microsoft.com/office/officeart/2005/8/layout/hList2#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9950CB24-215A-49A9-BF94-B53295311494}" type="doc">
      <dgm:prSet loTypeId="urn:microsoft.com/office/officeart/2005/8/layout/hList7#1" loCatId="list" qsTypeId="urn:microsoft.com/office/officeart/2005/8/quickstyle/simple5" qsCatId="simple" csTypeId="urn:microsoft.com/office/officeart/2005/8/colors/accent1_2" csCatId="accent1" phldr="1"/>
      <dgm:spPr/>
    </dgm:pt>
    <dgm:pt modelId="{A9D1EF11-FFFE-49C7-8840-540B109A9436}">
      <dgm:prSet phldrT="[Texto]" custT="1"/>
      <dgm:spPr>
        <a:solidFill>
          <a:schemeClr val="tx2">
            <a:lumMod val="50000"/>
          </a:schemeClr>
        </a:solidFill>
      </dgm:spPr>
      <dgm:t>
        <a:bodyPr/>
        <a:lstStyle/>
        <a:p>
          <a:r>
            <a:rPr lang="es-MX" sz="2400" dirty="0">
              <a:solidFill>
                <a:schemeClr val="bg1"/>
              </a:solidFill>
            </a:rPr>
            <a:t>Normalmente, solo se transfiere una palabra a la vez. En muchos casos es posible efectuar transferencias de bloques con mayor eficiencia, que transferencias individuales sucesivas.</a:t>
          </a:r>
        </a:p>
        <a:p>
          <a:r>
            <a:rPr lang="es-MX" sz="2400" dirty="0">
              <a:solidFill>
                <a:schemeClr val="bg1"/>
              </a:solidFill>
            </a:rPr>
            <a:t>Ejemplo:</a:t>
          </a:r>
        </a:p>
        <a:p>
          <a:r>
            <a:rPr lang="es-MX" sz="2400" dirty="0">
              <a:solidFill>
                <a:schemeClr val="bg1"/>
              </a:solidFill>
            </a:rPr>
            <a:t>Memoria Cache </a:t>
          </a:r>
        </a:p>
        <a:p>
          <a:r>
            <a:rPr lang="es-MX" sz="2400" dirty="0">
              <a:solidFill>
                <a:schemeClr val="bg1"/>
              </a:solidFill>
            </a:rPr>
            <a:t>Traer una línea de cache = 16 palabras consecutivas </a:t>
          </a:r>
          <a:endParaRPr lang="es-ES" sz="2400" dirty="0">
            <a:solidFill>
              <a:schemeClr val="bg1"/>
            </a:solidFill>
          </a:endParaRPr>
        </a:p>
      </dgm:t>
    </dgm:pt>
    <dgm:pt modelId="{3A34BA0E-76DB-4791-BF85-2A92BEF39694}" type="parTrans" cxnId="{3B39A935-C210-4092-8C23-FB43ABA5AA7F}">
      <dgm:prSet/>
      <dgm:spPr/>
      <dgm:t>
        <a:bodyPr/>
        <a:lstStyle/>
        <a:p>
          <a:endParaRPr lang="es-ES"/>
        </a:p>
      </dgm:t>
    </dgm:pt>
    <dgm:pt modelId="{BF1DB4B6-D2AD-4A88-BB6E-141141FE71BA}" type="sibTrans" cxnId="{3B39A935-C210-4092-8C23-FB43ABA5AA7F}">
      <dgm:prSet/>
      <dgm:spPr/>
      <dgm:t>
        <a:bodyPr/>
        <a:lstStyle/>
        <a:p>
          <a:endParaRPr lang="es-ES"/>
        </a:p>
      </dgm:t>
    </dgm:pt>
    <dgm:pt modelId="{89B57E97-E14D-4643-8BDF-4CC049CA5A1D}" type="pres">
      <dgm:prSet presAssocID="{9950CB24-215A-49A9-BF94-B53295311494}" presName="Name0" presStyleCnt="0">
        <dgm:presLayoutVars>
          <dgm:dir/>
          <dgm:resizeHandles val="exact"/>
        </dgm:presLayoutVars>
      </dgm:prSet>
      <dgm:spPr/>
    </dgm:pt>
    <dgm:pt modelId="{82D2E7B1-F33C-4837-9730-740DF68FA9AD}" type="pres">
      <dgm:prSet presAssocID="{9950CB24-215A-49A9-BF94-B53295311494}" presName="fgShape" presStyleLbl="fgShp" presStyleIdx="0" presStyleCnt="1"/>
      <dgm:spPr/>
    </dgm:pt>
    <dgm:pt modelId="{9205FFA4-83AB-4FD6-920E-E986556D263A}" type="pres">
      <dgm:prSet presAssocID="{9950CB24-215A-49A9-BF94-B53295311494}" presName="linComp" presStyleCnt="0"/>
      <dgm:spPr/>
    </dgm:pt>
    <dgm:pt modelId="{1F37F23A-0053-4E3B-BC78-6B5F1039DD96}" type="pres">
      <dgm:prSet presAssocID="{A9D1EF11-FFFE-49C7-8840-540B109A9436}" presName="compNode" presStyleCnt="0"/>
      <dgm:spPr/>
    </dgm:pt>
    <dgm:pt modelId="{3AC08677-442A-4AED-B081-16313EBCE27D}" type="pres">
      <dgm:prSet presAssocID="{A9D1EF11-FFFE-49C7-8840-540B109A9436}" presName="bkgdShape" presStyleLbl="node1" presStyleIdx="0" presStyleCnt="1"/>
      <dgm:spPr/>
    </dgm:pt>
    <dgm:pt modelId="{DACB8557-73EA-41DA-A905-E04F07EF683B}" type="pres">
      <dgm:prSet presAssocID="{A9D1EF11-FFFE-49C7-8840-540B109A9436}" presName="nodeTx" presStyleLbl="node1" presStyleIdx="0" presStyleCnt="1">
        <dgm:presLayoutVars>
          <dgm:bulletEnabled val="1"/>
        </dgm:presLayoutVars>
      </dgm:prSet>
      <dgm:spPr/>
    </dgm:pt>
    <dgm:pt modelId="{C8595865-BBAB-4B9D-89F8-76EF6156323F}" type="pres">
      <dgm:prSet presAssocID="{A9D1EF11-FFFE-49C7-8840-540B109A9436}" presName="invisiNode" presStyleLbl="node1" presStyleIdx="0" presStyleCnt="1"/>
      <dgm:spPr/>
    </dgm:pt>
    <dgm:pt modelId="{6BF271C2-E386-4913-BEA8-40DD51ECD3AE}" type="pres">
      <dgm:prSet presAssocID="{A9D1EF11-FFFE-49C7-8840-540B109A9436}" presName="imagNode" presStyleLbl="fgImgPlace1" presStyleIdx="0" presStyleCnt="1"/>
      <dgm:spPr>
        <a:blipFill rotWithShape="0">
          <a:blip xmlns:r="http://schemas.openxmlformats.org/officeDocument/2006/relationships" r:embed="rId1"/>
          <a:stretch>
            <a:fillRect/>
          </a:stretch>
        </a:blipFill>
      </dgm:spPr>
    </dgm:pt>
  </dgm:ptLst>
  <dgm:cxnLst>
    <dgm:cxn modelId="{3B39A935-C210-4092-8C23-FB43ABA5AA7F}" srcId="{9950CB24-215A-49A9-BF94-B53295311494}" destId="{A9D1EF11-FFFE-49C7-8840-540B109A9436}" srcOrd="0" destOrd="0" parTransId="{3A34BA0E-76DB-4791-BF85-2A92BEF39694}" sibTransId="{BF1DB4B6-D2AD-4A88-BB6E-141141FE71BA}"/>
    <dgm:cxn modelId="{B24A5C81-5726-41A6-A2B2-853959E1D207}" type="presOf" srcId="{A9D1EF11-FFFE-49C7-8840-540B109A9436}" destId="{DACB8557-73EA-41DA-A905-E04F07EF683B}" srcOrd="1" destOrd="0" presId="urn:microsoft.com/office/officeart/2005/8/layout/hList7#1"/>
    <dgm:cxn modelId="{8AC828B7-6A2C-4E34-97CE-BA3368EB86D0}" type="presOf" srcId="{A9D1EF11-FFFE-49C7-8840-540B109A9436}" destId="{3AC08677-442A-4AED-B081-16313EBCE27D}" srcOrd="0" destOrd="0" presId="urn:microsoft.com/office/officeart/2005/8/layout/hList7#1"/>
    <dgm:cxn modelId="{27F45ACA-87BD-46D0-8D40-374823CCA7E0}" type="presOf" srcId="{9950CB24-215A-49A9-BF94-B53295311494}" destId="{89B57E97-E14D-4643-8BDF-4CC049CA5A1D}" srcOrd="0" destOrd="0" presId="urn:microsoft.com/office/officeart/2005/8/layout/hList7#1"/>
    <dgm:cxn modelId="{4AD91CC5-AE11-4026-B8BB-A065DF09EA4E}" type="presParOf" srcId="{89B57E97-E14D-4643-8BDF-4CC049CA5A1D}" destId="{82D2E7B1-F33C-4837-9730-740DF68FA9AD}" srcOrd="0" destOrd="0" presId="urn:microsoft.com/office/officeart/2005/8/layout/hList7#1"/>
    <dgm:cxn modelId="{7E34A6F8-31BE-45D9-A488-D05484FE5E98}" type="presParOf" srcId="{89B57E97-E14D-4643-8BDF-4CC049CA5A1D}" destId="{9205FFA4-83AB-4FD6-920E-E986556D263A}" srcOrd="1" destOrd="0" presId="urn:microsoft.com/office/officeart/2005/8/layout/hList7#1"/>
    <dgm:cxn modelId="{151268D1-6081-4EFE-A389-412947A862D2}" type="presParOf" srcId="{9205FFA4-83AB-4FD6-920E-E986556D263A}" destId="{1F37F23A-0053-4E3B-BC78-6B5F1039DD96}" srcOrd="0" destOrd="0" presId="urn:microsoft.com/office/officeart/2005/8/layout/hList7#1"/>
    <dgm:cxn modelId="{76ADFD3B-C8A4-4761-A9E9-A384F586D369}" type="presParOf" srcId="{1F37F23A-0053-4E3B-BC78-6B5F1039DD96}" destId="{3AC08677-442A-4AED-B081-16313EBCE27D}" srcOrd="0" destOrd="0" presId="urn:microsoft.com/office/officeart/2005/8/layout/hList7#1"/>
    <dgm:cxn modelId="{313BFE6A-349B-44AB-BED2-734BDD9247E8}" type="presParOf" srcId="{1F37F23A-0053-4E3B-BC78-6B5F1039DD96}" destId="{DACB8557-73EA-41DA-A905-E04F07EF683B}" srcOrd="1" destOrd="0" presId="urn:microsoft.com/office/officeart/2005/8/layout/hList7#1"/>
    <dgm:cxn modelId="{7CFBA102-5A3F-4BE4-A5E5-4212EAC2181A}" type="presParOf" srcId="{1F37F23A-0053-4E3B-BC78-6B5F1039DD96}" destId="{C8595865-BBAB-4B9D-89F8-76EF6156323F}" srcOrd="2" destOrd="0" presId="urn:microsoft.com/office/officeart/2005/8/layout/hList7#1"/>
    <dgm:cxn modelId="{9EA40DD5-A78D-4C82-9093-D9AA3D6450C1}" type="presParOf" srcId="{1F37F23A-0053-4E3B-BC78-6B5F1039DD96}" destId="{6BF271C2-E386-4913-BEA8-40DD51ECD3AE}" srcOrd="3" destOrd="0" presId="urn:microsoft.com/office/officeart/2005/8/layout/hList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A26FE548-8427-4C50-A854-B3BEDC648F95}" type="doc">
      <dgm:prSet loTypeId="urn:microsoft.com/office/officeart/2005/8/layout/hList2#8" loCatId="list" qsTypeId="urn:microsoft.com/office/officeart/2005/8/quickstyle/3d1" qsCatId="3D" csTypeId="urn:microsoft.com/office/officeart/2005/8/colors/accent1_2" csCatId="accent1" phldr="1"/>
      <dgm:spPr/>
      <dgm:t>
        <a:bodyPr/>
        <a:lstStyle/>
        <a:p>
          <a:endParaRPr lang="es-ES"/>
        </a:p>
      </dgm:t>
    </dgm:pt>
    <dgm:pt modelId="{891E1AD4-0B91-424D-B5F7-459EEF14849D}">
      <dgm:prSet phldrT="[Texto]"/>
      <dgm:spPr/>
      <dgm:t>
        <a:bodyPr/>
        <a:lstStyle/>
        <a:p>
          <a:endParaRPr lang="es-ES" dirty="0"/>
        </a:p>
        <a:p>
          <a:endParaRPr lang="es-ES" dirty="0"/>
        </a:p>
      </dgm:t>
    </dgm:pt>
    <dgm:pt modelId="{0A7A9430-161C-4E0B-9FB0-1D3BC3B70D5D}" type="parTrans" cxnId="{88C97EFE-DCB4-476A-B617-5532BB8A4B01}">
      <dgm:prSet/>
      <dgm:spPr/>
      <dgm:t>
        <a:bodyPr/>
        <a:lstStyle/>
        <a:p>
          <a:endParaRPr lang="es-ES"/>
        </a:p>
      </dgm:t>
    </dgm:pt>
    <dgm:pt modelId="{7CCBBA0F-B353-451A-96D5-A52277666859}" type="sibTrans" cxnId="{88C97EFE-DCB4-476A-B617-5532BB8A4B01}">
      <dgm:prSet/>
      <dgm:spPr/>
      <dgm:t>
        <a:bodyPr/>
        <a:lstStyle/>
        <a:p>
          <a:endParaRPr lang="es-ES"/>
        </a:p>
      </dgm:t>
    </dgm:pt>
    <dgm:pt modelId="{92E1DB66-CA5C-4AF4-B298-CE09144ACBAD}">
      <dgm:prSet phldrT="[Texto]"/>
      <dgm:spPr>
        <a:solidFill>
          <a:schemeClr val="tx2">
            <a:lumMod val="50000"/>
          </a:schemeClr>
        </a:solidFill>
      </dgm:spPr>
      <dgm:t>
        <a:bodyPr/>
        <a:lstStyle/>
        <a:p>
          <a:r>
            <a:rPr lang="es-MX" dirty="0">
              <a:solidFill>
                <a:schemeClr val="bg1"/>
              </a:solidFill>
            </a:rPr>
            <a:t>Cuando se inicia la lectura de bloques el controlador de bus le dice al esclavo cuantas palabras debe transferir colocando la </a:t>
          </a:r>
          <a:r>
            <a:rPr lang="es-MX" b="1" dirty="0">
              <a:solidFill>
                <a:schemeClr val="bg1"/>
              </a:solidFill>
            </a:rPr>
            <a:t>CUENTA</a:t>
          </a:r>
          <a:r>
            <a:rPr lang="es-MX" dirty="0">
              <a:solidFill>
                <a:schemeClr val="bg1"/>
              </a:solidFill>
            </a:rPr>
            <a:t> de palabras en la línea de datos durante T1.</a:t>
          </a:r>
          <a:endParaRPr lang="es-ES" dirty="0">
            <a:solidFill>
              <a:schemeClr val="bg1"/>
            </a:solidFill>
          </a:endParaRPr>
        </a:p>
      </dgm:t>
    </dgm:pt>
    <dgm:pt modelId="{3DBAD8D5-79F7-4ED8-ADB9-4BBCD2BF5994}" type="parTrans" cxnId="{28D9FF32-D4D6-4FFC-B545-057307C1B5BB}">
      <dgm:prSet/>
      <dgm:spPr/>
      <dgm:t>
        <a:bodyPr/>
        <a:lstStyle/>
        <a:p>
          <a:endParaRPr lang="es-ES"/>
        </a:p>
      </dgm:t>
    </dgm:pt>
    <dgm:pt modelId="{77A2A616-FAB3-46E2-8299-47C704CFA9FC}" type="sibTrans" cxnId="{28D9FF32-D4D6-4FFC-B545-057307C1B5BB}">
      <dgm:prSet/>
      <dgm:spPr/>
      <dgm:t>
        <a:bodyPr/>
        <a:lstStyle/>
        <a:p>
          <a:endParaRPr lang="es-ES"/>
        </a:p>
      </dgm:t>
    </dgm:pt>
    <dgm:pt modelId="{DA0CC773-D432-4001-B80B-24E719B27C4A}">
      <dgm:prSet/>
      <dgm:spPr>
        <a:solidFill>
          <a:schemeClr val="tx2">
            <a:lumMod val="50000"/>
          </a:schemeClr>
        </a:solidFill>
      </dgm:spPr>
      <dgm:t>
        <a:bodyPr/>
        <a:lstStyle/>
        <a:p>
          <a:endParaRPr lang="es-MX" dirty="0">
            <a:solidFill>
              <a:schemeClr val="bg1"/>
            </a:solidFill>
          </a:endParaRPr>
        </a:p>
      </dgm:t>
    </dgm:pt>
    <dgm:pt modelId="{0B626517-B7C3-4D2C-869F-8C2DE6F12E2E}" type="parTrans" cxnId="{8DEE3403-A740-4BA0-AE44-EDF5A787A6D8}">
      <dgm:prSet/>
      <dgm:spPr/>
      <dgm:t>
        <a:bodyPr/>
        <a:lstStyle/>
        <a:p>
          <a:endParaRPr lang="es-ES"/>
        </a:p>
      </dgm:t>
    </dgm:pt>
    <dgm:pt modelId="{147165DF-80A3-4593-9AED-9EFF907D9BF7}" type="sibTrans" cxnId="{8DEE3403-A740-4BA0-AE44-EDF5A787A6D8}">
      <dgm:prSet/>
      <dgm:spPr/>
      <dgm:t>
        <a:bodyPr/>
        <a:lstStyle/>
        <a:p>
          <a:endParaRPr lang="es-ES"/>
        </a:p>
      </dgm:t>
    </dgm:pt>
    <dgm:pt modelId="{40AC8CA8-3CC3-4947-A9AC-A16D69CC3718}">
      <dgm:prSet/>
      <dgm:spPr>
        <a:solidFill>
          <a:schemeClr val="tx2">
            <a:lumMod val="50000"/>
          </a:schemeClr>
        </a:solidFill>
      </dgm:spPr>
      <dgm:t>
        <a:bodyPr/>
        <a:lstStyle/>
        <a:p>
          <a:r>
            <a:rPr lang="es-MX">
              <a:solidFill>
                <a:schemeClr val="bg1"/>
              </a:solidFill>
            </a:rPr>
            <a:t>En lugar de devolver solo una palabra, el esclavo produce una palabra durante cada ciclo.</a:t>
          </a:r>
          <a:endParaRPr lang="es-MX" dirty="0">
            <a:solidFill>
              <a:schemeClr val="bg1"/>
            </a:solidFill>
          </a:endParaRPr>
        </a:p>
      </dgm:t>
    </dgm:pt>
    <dgm:pt modelId="{94FDF7B0-3011-4F60-B00A-C2CE333AAA11}" type="parTrans" cxnId="{71398C1E-91E6-4B73-AC9C-BBB2B45B25C9}">
      <dgm:prSet/>
      <dgm:spPr/>
      <dgm:t>
        <a:bodyPr/>
        <a:lstStyle/>
        <a:p>
          <a:endParaRPr lang="es-ES"/>
        </a:p>
      </dgm:t>
    </dgm:pt>
    <dgm:pt modelId="{1710D5C2-CE25-448B-8BB6-765A1BB7CE27}" type="sibTrans" cxnId="{71398C1E-91E6-4B73-AC9C-BBB2B45B25C9}">
      <dgm:prSet/>
      <dgm:spPr/>
      <dgm:t>
        <a:bodyPr/>
        <a:lstStyle/>
        <a:p>
          <a:endParaRPr lang="es-ES"/>
        </a:p>
      </dgm:t>
    </dgm:pt>
    <dgm:pt modelId="{2B5B7AC5-14EC-4139-931A-B08871E8AE19}">
      <dgm:prSet/>
      <dgm:spPr>
        <a:solidFill>
          <a:schemeClr val="tx2">
            <a:lumMod val="50000"/>
          </a:schemeClr>
        </a:solidFill>
      </dgm:spPr>
      <dgm:t>
        <a:bodyPr/>
        <a:lstStyle/>
        <a:p>
          <a:endParaRPr lang="es-MX" dirty="0">
            <a:solidFill>
              <a:schemeClr val="bg1"/>
            </a:solidFill>
          </a:endParaRPr>
        </a:p>
      </dgm:t>
    </dgm:pt>
    <dgm:pt modelId="{4929F06C-7AE5-4AE5-BE1B-51651845C7DE}" type="parTrans" cxnId="{26B7E165-E28F-4750-88D0-E9ECAF26EA00}">
      <dgm:prSet/>
      <dgm:spPr/>
      <dgm:t>
        <a:bodyPr/>
        <a:lstStyle/>
        <a:p>
          <a:endParaRPr lang="es-ES"/>
        </a:p>
      </dgm:t>
    </dgm:pt>
    <dgm:pt modelId="{65E8CF76-2EA1-49C7-80BD-478B8BE2BAE7}" type="sibTrans" cxnId="{26B7E165-E28F-4750-88D0-E9ECAF26EA00}">
      <dgm:prSet/>
      <dgm:spPr/>
      <dgm:t>
        <a:bodyPr/>
        <a:lstStyle/>
        <a:p>
          <a:endParaRPr lang="es-ES"/>
        </a:p>
      </dgm:t>
    </dgm:pt>
    <dgm:pt modelId="{AD6344F1-6C64-4468-A498-A1D44FD10170}">
      <dgm:prSet/>
      <dgm:spPr>
        <a:solidFill>
          <a:schemeClr val="tx2">
            <a:lumMod val="50000"/>
          </a:schemeClr>
        </a:solidFill>
      </dgm:spPr>
      <dgm:t>
        <a:bodyPr/>
        <a:lstStyle/>
        <a:p>
          <a:r>
            <a:rPr lang="es-MX" dirty="0">
              <a:solidFill>
                <a:schemeClr val="bg1"/>
              </a:solidFill>
            </a:rPr>
            <a:t>En la figura anterior un bloque de 4 palabras tarda 6 ciclos.  </a:t>
          </a:r>
        </a:p>
      </dgm:t>
    </dgm:pt>
    <dgm:pt modelId="{FFFB050F-CC7C-4B9F-827A-54F37962C7AD}" type="parTrans" cxnId="{3AA08AA4-AC6D-49D7-9666-553FE199CBBD}">
      <dgm:prSet/>
      <dgm:spPr/>
      <dgm:t>
        <a:bodyPr/>
        <a:lstStyle/>
        <a:p>
          <a:endParaRPr lang="es-ES"/>
        </a:p>
      </dgm:t>
    </dgm:pt>
    <dgm:pt modelId="{8A3A81C6-F76C-4EB1-857B-67702737D0D2}" type="sibTrans" cxnId="{3AA08AA4-AC6D-49D7-9666-553FE199CBBD}">
      <dgm:prSet/>
      <dgm:spPr/>
      <dgm:t>
        <a:bodyPr/>
        <a:lstStyle/>
        <a:p>
          <a:endParaRPr lang="es-ES"/>
        </a:p>
      </dgm:t>
    </dgm:pt>
    <dgm:pt modelId="{E03C0947-3131-49D7-8A4D-4F6A4AD73ECD}" type="pres">
      <dgm:prSet presAssocID="{A26FE548-8427-4C50-A854-B3BEDC648F95}" presName="linearFlow" presStyleCnt="0">
        <dgm:presLayoutVars>
          <dgm:dir/>
          <dgm:animLvl val="lvl"/>
          <dgm:resizeHandles/>
        </dgm:presLayoutVars>
      </dgm:prSet>
      <dgm:spPr/>
    </dgm:pt>
    <dgm:pt modelId="{2A6DAEAF-766F-422B-874E-00ED5917A627}" type="pres">
      <dgm:prSet presAssocID="{891E1AD4-0B91-424D-B5F7-459EEF14849D}" presName="compositeNode" presStyleCnt="0">
        <dgm:presLayoutVars>
          <dgm:bulletEnabled val="1"/>
        </dgm:presLayoutVars>
      </dgm:prSet>
      <dgm:spPr/>
    </dgm:pt>
    <dgm:pt modelId="{F3C925EC-F099-498E-AB7F-C48CFFB58951}" type="pres">
      <dgm:prSet presAssocID="{891E1AD4-0B91-424D-B5F7-459EEF14849D}" presName="image" presStyleLbl="fgImgPlace1" presStyleIdx="0" presStyleCnt="1"/>
      <dgm:spPr>
        <a:blipFill rotWithShape="0">
          <a:blip xmlns:r="http://schemas.openxmlformats.org/officeDocument/2006/relationships" r:embed="rId1"/>
          <a:stretch>
            <a:fillRect/>
          </a:stretch>
        </a:blipFill>
      </dgm:spPr>
    </dgm:pt>
    <dgm:pt modelId="{1EC29C28-54F2-46AB-B1BF-D7E2FD24981D}" type="pres">
      <dgm:prSet presAssocID="{891E1AD4-0B91-424D-B5F7-459EEF14849D}" presName="childNode" presStyleLbl="node1" presStyleIdx="0" presStyleCnt="1">
        <dgm:presLayoutVars>
          <dgm:bulletEnabled val="1"/>
        </dgm:presLayoutVars>
      </dgm:prSet>
      <dgm:spPr/>
    </dgm:pt>
    <dgm:pt modelId="{606C497C-4840-493E-8C74-3DB83CB979E3}" type="pres">
      <dgm:prSet presAssocID="{891E1AD4-0B91-424D-B5F7-459EEF14849D}" presName="parentNode" presStyleLbl="revTx" presStyleIdx="0" presStyleCnt="1">
        <dgm:presLayoutVars>
          <dgm:chMax val="0"/>
          <dgm:bulletEnabled val="1"/>
        </dgm:presLayoutVars>
      </dgm:prSet>
      <dgm:spPr/>
    </dgm:pt>
  </dgm:ptLst>
  <dgm:cxnLst>
    <dgm:cxn modelId="{8DEE3403-A740-4BA0-AE44-EDF5A787A6D8}" srcId="{891E1AD4-0B91-424D-B5F7-459EEF14849D}" destId="{DA0CC773-D432-4001-B80B-24E719B27C4A}" srcOrd="1" destOrd="0" parTransId="{0B626517-B7C3-4D2C-869F-8C2DE6F12E2E}" sibTransId="{147165DF-80A3-4593-9AED-9EFF907D9BF7}"/>
    <dgm:cxn modelId="{71398C1E-91E6-4B73-AC9C-BBB2B45B25C9}" srcId="{891E1AD4-0B91-424D-B5F7-459EEF14849D}" destId="{40AC8CA8-3CC3-4947-A9AC-A16D69CC3718}" srcOrd="2" destOrd="0" parTransId="{94FDF7B0-3011-4F60-B00A-C2CE333AAA11}" sibTransId="{1710D5C2-CE25-448B-8BB6-765A1BB7CE27}"/>
    <dgm:cxn modelId="{33C7902F-B004-414D-BD87-41ECCEC452FA}" type="presOf" srcId="{92E1DB66-CA5C-4AF4-B298-CE09144ACBAD}" destId="{1EC29C28-54F2-46AB-B1BF-D7E2FD24981D}" srcOrd="0" destOrd="0" presId="urn:microsoft.com/office/officeart/2005/8/layout/hList2#8"/>
    <dgm:cxn modelId="{F3BC5A30-6A20-47BF-838F-C9D38F9DD83D}" type="presOf" srcId="{DA0CC773-D432-4001-B80B-24E719B27C4A}" destId="{1EC29C28-54F2-46AB-B1BF-D7E2FD24981D}" srcOrd="0" destOrd="1" presId="urn:microsoft.com/office/officeart/2005/8/layout/hList2#8"/>
    <dgm:cxn modelId="{28D9FF32-D4D6-4FFC-B545-057307C1B5BB}" srcId="{891E1AD4-0B91-424D-B5F7-459EEF14849D}" destId="{92E1DB66-CA5C-4AF4-B298-CE09144ACBAD}" srcOrd="0" destOrd="0" parTransId="{3DBAD8D5-79F7-4ED8-ADB9-4BBCD2BF5994}" sibTransId="{77A2A616-FAB3-46E2-8299-47C704CFA9FC}"/>
    <dgm:cxn modelId="{B63D293A-9F59-4BE5-93F2-17268779DEBE}" type="presOf" srcId="{40AC8CA8-3CC3-4947-A9AC-A16D69CC3718}" destId="{1EC29C28-54F2-46AB-B1BF-D7E2FD24981D}" srcOrd="0" destOrd="2" presId="urn:microsoft.com/office/officeart/2005/8/layout/hList2#8"/>
    <dgm:cxn modelId="{26B7E165-E28F-4750-88D0-E9ECAF26EA00}" srcId="{891E1AD4-0B91-424D-B5F7-459EEF14849D}" destId="{2B5B7AC5-14EC-4139-931A-B08871E8AE19}" srcOrd="3" destOrd="0" parTransId="{4929F06C-7AE5-4AE5-BE1B-51651845C7DE}" sibTransId="{65E8CF76-2EA1-49C7-80BD-478B8BE2BAE7}"/>
    <dgm:cxn modelId="{6ADC176D-B2DC-4C77-B497-F73C87ACD127}" type="presOf" srcId="{2B5B7AC5-14EC-4139-931A-B08871E8AE19}" destId="{1EC29C28-54F2-46AB-B1BF-D7E2FD24981D}" srcOrd="0" destOrd="3" presId="urn:microsoft.com/office/officeart/2005/8/layout/hList2#8"/>
    <dgm:cxn modelId="{D12E689E-EDAD-4FE8-B49C-024B443FD522}" type="presOf" srcId="{A26FE548-8427-4C50-A854-B3BEDC648F95}" destId="{E03C0947-3131-49D7-8A4D-4F6A4AD73ECD}" srcOrd="0" destOrd="0" presId="urn:microsoft.com/office/officeart/2005/8/layout/hList2#8"/>
    <dgm:cxn modelId="{3AA08AA4-AC6D-49D7-9666-553FE199CBBD}" srcId="{891E1AD4-0B91-424D-B5F7-459EEF14849D}" destId="{AD6344F1-6C64-4468-A498-A1D44FD10170}" srcOrd="4" destOrd="0" parTransId="{FFFB050F-CC7C-4B9F-827A-54F37962C7AD}" sibTransId="{8A3A81C6-F76C-4EB1-857B-67702737D0D2}"/>
    <dgm:cxn modelId="{F31ECCAA-C3C4-4EEA-B4CF-992099953282}" type="presOf" srcId="{891E1AD4-0B91-424D-B5F7-459EEF14849D}" destId="{606C497C-4840-493E-8C74-3DB83CB979E3}" srcOrd="0" destOrd="0" presId="urn:microsoft.com/office/officeart/2005/8/layout/hList2#8"/>
    <dgm:cxn modelId="{D990CCFB-7737-47B0-B9AB-243AE9065A18}" type="presOf" srcId="{AD6344F1-6C64-4468-A498-A1D44FD10170}" destId="{1EC29C28-54F2-46AB-B1BF-D7E2FD24981D}" srcOrd="0" destOrd="4" presId="urn:microsoft.com/office/officeart/2005/8/layout/hList2#8"/>
    <dgm:cxn modelId="{88C97EFE-DCB4-476A-B617-5532BB8A4B01}" srcId="{A26FE548-8427-4C50-A854-B3BEDC648F95}" destId="{891E1AD4-0B91-424D-B5F7-459EEF14849D}" srcOrd="0" destOrd="0" parTransId="{0A7A9430-161C-4E0B-9FB0-1D3BC3B70D5D}" sibTransId="{7CCBBA0F-B353-451A-96D5-A52277666859}"/>
    <dgm:cxn modelId="{1BC64FED-4E08-4DA5-8250-1B7D55BDBD71}" type="presParOf" srcId="{E03C0947-3131-49D7-8A4D-4F6A4AD73ECD}" destId="{2A6DAEAF-766F-422B-874E-00ED5917A627}" srcOrd="0" destOrd="0" presId="urn:microsoft.com/office/officeart/2005/8/layout/hList2#8"/>
    <dgm:cxn modelId="{E32650C9-E2E3-4441-9192-8489360C1AB2}" type="presParOf" srcId="{2A6DAEAF-766F-422B-874E-00ED5917A627}" destId="{F3C925EC-F099-498E-AB7F-C48CFFB58951}" srcOrd="0" destOrd="0" presId="urn:microsoft.com/office/officeart/2005/8/layout/hList2#8"/>
    <dgm:cxn modelId="{928C1A21-0FB1-484B-970C-C62F15A8E9F2}" type="presParOf" srcId="{2A6DAEAF-766F-422B-874E-00ED5917A627}" destId="{1EC29C28-54F2-46AB-B1BF-D7E2FD24981D}" srcOrd="1" destOrd="0" presId="urn:microsoft.com/office/officeart/2005/8/layout/hList2#8"/>
    <dgm:cxn modelId="{EEC0647A-91F7-4503-9A11-4D6501714A8E}" type="presParOf" srcId="{2A6DAEAF-766F-422B-874E-00ED5917A627}" destId="{606C497C-4840-493E-8C74-3DB83CB979E3}" srcOrd="2" destOrd="0" presId="urn:microsoft.com/office/officeart/2005/8/layout/hList2#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endParaRPr lang="es-MX" sz="19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endParaRPr lang="es-MX" sz="19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r>
            <a:rPr lang="es-ES" sz="1900" dirty="0"/>
            <a:t>La arquitectura de bus compartido fue el enfoque estándar para la interconexión entre el procesador y otros componentes (memoria, E/S, etc.) durante décadas.</a:t>
          </a:r>
          <a:endParaRPr lang="es-MX" sz="1900" dirty="0"/>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endParaRPr lang="es-MX" sz="19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endParaRPr lang="es-MX" sz="19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50156E5D-98E7-496B-BDD8-E828F477D75D}">
      <dgm:prSet phldrT="[Texto]" custT="1"/>
      <dgm:spPr>
        <a:solidFill>
          <a:schemeClr val="tx2">
            <a:lumMod val="75000"/>
          </a:schemeClr>
        </a:solidFill>
      </dgm:spPr>
      <dgm:t>
        <a:bodyPr/>
        <a:lstStyle/>
        <a:p>
          <a:r>
            <a:rPr lang="es-ES" sz="1900" dirty="0"/>
            <a:t>Los sistemas </a:t>
          </a:r>
          <a:r>
            <a:rPr lang="es-HN" sz="1900" dirty="0"/>
            <a:t>contemporáneos </a:t>
          </a:r>
          <a:r>
            <a:rPr lang="es-ES" sz="1900" dirty="0"/>
            <a:t>dependen cada vez más de la interconexión punto a punto en lugar de b</a:t>
          </a:r>
          <a:r>
            <a:rPr lang="es-HN" sz="1900" dirty="0"/>
            <a:t>uses compartidos.</a:t>
          </a:r>
          <a:endParaRPr lang="es-MX" sz="1900" dirty="0"/>
        </a:p>
      </dgm:t>
    </dgm:pt>
    <dgm:pt modelId="{C7AD63F9-31FC-401E-8550-C01A733657B9}" type="parTrans" cxnId="{B95AB8FA-C5B0-4D9D-B57A-E0AA3F91514A}">
      <dgm:prSet/>
      <dgm:spPr/>
      <dgm:t>
        <a:bodyPr/>
        <a:lstStyle/>
        <a:p>
          <a:endParaRPr lang="es-HN"/>
        </a:p>
      </dgm:t>
    </dgm:pt>
    <dgm:pt modelId="{A94644CE-F368-40E5-B902-84C26F8B7ECB}" type="sibTrans" cxnId="{B95AB8FA-C5B0-4D9D-B57A-E0AA3F91514A}">
      <dgm:prSet/>
      <dgm:spPr/>
      <dgm:t>
        <a:bodyPr/>
        <a:lstStyle/>
        <a:p>
          <a:endParaRPr lang="es-HN"/>
        </a:p>
      </dgm:t>
    </dgm:pt>
    <dgm:pt modelId="{2BAF85CE-6A4B-43A6-BEDD-BE356175D969}">
      <dgm:prSet phldrT="[Texto]" custT="1"/>
      <dgm:spPr>
        <a:solidFill>
          <a:schemeClr val="tx2">
            <a:lumMod val="75000"/>
          </a:schemeClr>
        </a:solidFill>
      </dgm:spPr>
      <dgm:t>
        <a:bodyPr/>
        <a:lstStyle/>
        <a:p>
          <a:endParaRPr lang="es-MX" sz="1900" dirty="0"/>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DE5C5DB3-F18B-4FA8-916D-9186973A30FD}">
      <dgm:prSet phldrT="[Texto]" custT="1"/>
      <dgm:spPr>
        <a:solidFill>
          <a:schemeClr val="tx2">
            <a:lumMod val="75000"/>
          </a:schemeClr>
        </a:solidFill>
      </dgm:spPr>
      <dgm:t>
        <a:bodyPr/>
        <a:lstStyle/>
        <a:p>
          <a:r>
            <a:rPr lang="es-ES" sz="1900" dirty="0"/>
            <a:t>La razón principal que impulsó el cambio de bus a interconexión punto a punto fueron las limitaciones eléctricas encontradas al aumentar la frecuencia de los buses</a:t>
          </a:r>
          <a:r>
            <a:rPr lang="es-HN" sz="1900" dirty="0"/>
            <a:t> síncronos.</a:t>
          </a:r>
          <a:endParaRPr lang="es-MX" sz="1900" dirty="0"/>
        </a:p>
      </dgm:t>
    </dgm:pt>
    <dgm:pt modelId="{FD2FCDB2-94E5-4DF7-84B2-5CEE21FC705A}" type="parTrans" cxnId="{1376EB0D-6E6E-4A80-AA67-70E74A276C8C}">
      <dgm:prSet/>
      <dgm:spPr/>
      <dgm:t>
        <a:bodyPr/>
        <a:lstStyle/>
        <a:p>
          <a:endParaRPr lang="es-HN"/>
        </a:p>
      </dgm:t>
    </dgm:pt>
    <dgm:pt modelId="{166718C8-7829-43E8-AD0A-4649E0ABEB89}" type="sibTrans" cxnId="{1376EB0D-6E6E-4A80-AA67-70E74A276C8C}">
      <dgm:prSet/>
      <dgm:spPr/>
      <dgm:t>
        <a:bodyPr/>
        <a:lstStyle/>
        <a:p>
          <a:endParaRPr lang="es-HN"/>
        </a:p>
      </dgm:t>
    </dgm:pt>
    <dgm:pt modelId="{69C246B1-27F1-4CE4-96D3-7A841A0897D1}">
      <dgm:prSet phldrT="[Texto]" custT="1"/>
      <dgm:spPr>
        <a:solidFill>
          <a:schemeClr val="tx2">
            <a:lumMod val="75000"/>
          </a:schemeClr>
        </a:solidFill>
      </dgm:spPr>
      <dgm:t>
        <a:bodyPr/>
        <a:lstStyle/>
        <a:p>
          <a:r>
            <a:rPr lang="es-ES" sz="1900" dirty="0"/>
            <a:t>Comparado con el bus compartido, la interconexión punto a punto tiene una latencia más baja, una velocidad de datos más alta y una mejor escalabilidad.</a:t>
          </a:r>
          <a:endParaRPr lang="es-MX" sz="1900" dirty="0"/>
        </a:p>
      </dgm:t>
    </dgm:pt>
    <dgm:pt modelId="{514FC434-02F2-4E0A-85D2-EADE05DC762F}" type="parTrans" cxnId="{53AD6482-7111-4453-8A54-06379D1E2A1E}">
      <dgm:prSet/>
      <dgm:spPr/>
      <dgm:t>
        <a:bodyPr/>
        <a:lstStyle/>
        <a:p>
          <a:endParaRPr lang="es-HN"/>
        </a:p>
      </dgm:t>
    </dgm:pt>
    <dgm:pt modelId="{A6E06B2D-1E0C-413A-81E0-37ED6F12D55A}" type="sibTrans" cxnId="{53AD6482-7111-4453-8A54-06379D1E2A1E}">
      <dgm:prSet/>
      <dgm:spPr/>
      <dgm:t>
        <a:bodyPr/>
        <a:lstStyle/>
        <a:p>
          <a:endParaRPr lang="es-HN"/>
        </a:p>
      </dgm:t>
    </dgm:pt>
    <dgm:pt modelId="{F35866FE-477A-4A55-A6A7-5FB86D70327B}">
      <dgm:prSet phldrT="[Texto]" custT="1"/>
      <dgm:spPr>
        <a:solidFill>
          <a:schemeClr val="tx2">
            <a:lumMod val="75000"/>
          </a:schemeClr>
        </a:solidFill>
      </dgm:spPr>
      <dgm:t>
        <a:bodyPr/>
        <a:lstStyle/>
        <a:p>
          <a:r>
            <a:rPr lang="es-ES" sz="1900" dirty="0"/>
            <a:t>Un ejemplo importante y representativo del enfoque de interconexión punto a punto: QuickPath Interconnect (QPI) de Intel, que </a:t>
          </a:r>
          <a:r>
            <a:rPr lang="es-HN" sz="1900" dirty="0"/>
            <a:t>fue introducido por Intel en 2008.</a:t>
          </a:r>
          <a:endParaRPr lang="es-MX" sz="1900" dirty="0"/>
        </a:p>
      </dgm:t>
    </dgm:pt>
    <dgm:pt modelId="{3E829A7B-8EA2-4C21-BC20-E3646A021EFF}" type="parTrans" cxnId="{7C1C7820-C5EB-41D1-B069-BAE267A0748B}">
      <dgm:prSet/>
      <dgm:spPr/>
      <dgm:t>
        <a:bodyPr/>
        <a:lstStyle/>
        <a:p>
          <a:endParaRPr lang="es-HN"/>
        </a:p>
      </dgm:t>
    </dgm:pt>
    <dgm:pt modelId="{AC52A9C2-4D02-4F8F-B933-44A888698F24}" type="sibTrans" cxnId="{7C1C7820-C5EB-41D1-B069-BAE267A0748B}">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1376EB0D-6E6E-4A80-AA67-70E74A276C8C}" srcId="{4FAA7327-8500-4697-8B47-B60AA2195093}" destId="{DE5C5DB3-F18B-4FA8-916D-9186973A30FD}" srcOrd="2" destOrd="0" parTransId="{FD2FCDB2-94E5-4DF7-84B2-5CEE21FC705A}" sibTransId="{166718C8-7829-43E8-AD0A-4649E0ABEB89}"/>
    <dgm:cxn modelId="{7C1C7820-C5EB-41D1-B069-BAE267A0748B}" srcId="{4FAA7327-8500-4697-8B47-B60AA2195093}" destId="{F35866FE-477A-4A55-A6A7-5FB86D70327B}" srcOrd="4" destOrd="0" parTransId="{3E829A7B-8EA2-4C21-BC20-E3646A021EFF}" sibTransId="{AC52A9C2-4D02-4F8F-B933-44A888698F24}"/>
    <dgm:cxn modelId="{1CBDD82C-7A56-4C94-98A1-6CD78BEFCF14}" type="presOf" srcId="{7263CAAD-2ECF-4E21-952E-0E2056E5A6CE}" destId="{160781C2-79C9-413C-83DC-EB118F34E7A5}" srcOrd="0" destOrd="8" presId="urn:microsoft.com/office/officeart/2005/8/layout/hList2#22"/>
    <dgm:cxn modelId="{A0C12430-C7A2-47CC-B3C6-8EE2995E8111}" type="presOf" srcId="{9E3F51F5-3D94-4E44-AAED-DF328847B274}" destId="{160781C2-79C9-413C-83DC-EB118F34E7A5}" srcOrd="0" destOrd="6" presId="urn:microsoft.com/office/officeart/2005/8/layout/hList2#22"/>
    <dgm:cxn modelId="{E7654F39-9C5D-4C69-AFDA-AF9DEFB4DF61}" type="presOf" srcId="{69C246B1-27F1-4CE4-96D3-7A841A0897D1}" destId="{160781C2-79C9-413C-83DC-EB118F34E7A5}" srcOrd="0" destOrd="3" presId="urn:microsoft.com/office/officeart/2005/8/layout/hList2#22"/>
    <dgm:cxn modelId="{F6D86E5C-7ADF-4D54-80E8-9F43C0E53558}" srcId="{4FAA7327-8500-4697-8B47-B60AA2195093}" destId="{7263CAAD-2ECF-4E21-952E-0E2056E5A6CE}" srcOrd="8" destOrd="0" parTransId="{8A627177-8FD6-4F3A-B364-DE52161E2263}" sibTransId="{1E42FB6A-B7DA-4F62-A97D-ABCA110A53B9}"/>
    <dgm:cxn modelId="{8FBF815F-F0D9-4545-9A90-057824F492C5}" type="presOf" srcId="{50156E5D-98E7-496B-BDD8-E828F477D75D}" destId="{160781C2-79C9-413C-83DC-EB118F34E7A5}" srcOrd="0" destOrd="1" presId="urn:microsoft.com/office/officeart/2005/8/layout/hList2#22"/>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6" destOrd="0" parTransId="{20BD667C-1A07-44E6-AF71-6D1D15C2692E}" sibTransId="{3411C5B0-73BA-4E32-968A-064615DEC14E}"/>
    <dgm:cxn modelId="{53AD6482-7111-4453-8A54-06379D1E2A1E}" srcId="{4FAA7327-8500-4697-8B47-B60AA2195093}" destId="{69C246B1-27F1-4CE4-96D3-7A841A0897D1}" srcOrd="3" destOrd="0" parTransId="{514FC434-02F2-4E0A-85D2-EADE05DC762F}" sibTransId="{A6E06B2D-1E0C-413A-81E0-37ED6F12D55A}"/>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5" destOrd="0" parTransId="{6943083D-ACC2-42A9-A3D6-33D7CB3E7678}" sibTransId="{9F49CC84-A6FD-43EA-8CD8-F05CFFA38813}"/>
    <dgm:cxn modelId="{528AD798-A047-452D-98A2-820FD010BA93}" srcId="{4FAA7327-8500-4697-8B47-B60AA2195093}" destId="{3EB43B3F-FD96-4323-AA9A-202AB07458CD}" srcOrd="7" destOrd="0" parTransId="{E41BA497-9111-46A6-8444-2093D92B346D}" sibTransId="{D5DDF2A8-A0E3-4A86-AD2E-B87A092A1047}"/>
    <dgm:cxn modelId="{01ACF6BD-7B03-4183-89E1-0AA280A6BF8B}" srcId="{4FAA7327-8500-4697-8B47-B60AA2195093}" destId="{317F1E9F-6CFE-494D-8592-2B76A3254A96}" srcOrd="9" destOrd="0" parTransId="{FA186D34-0EB6-442E-AF15-464B2C42D5FF}" sibTransId="{4F015AC9-5DF0-4B3A-A207-707A7AC786C2}"/>
    <dgm:cxn modelId="{5B54F0CB-DFC4-4974-89B8-9354143D6185}" type="presOf" srcId="{3EB43B3F-FD96-4323-AA9A-202AB07458CD}" destId="{160781C2-79C9-413C-83DC-EB118F34E7A5}" srcOrd="0" destOrd="7" presId="urn:microsoft.com/office/officeart/2005/8/layout/hList2#22"/>
    <dgm:cxn modelId="{4DD430CC-1D7F-401D-8589-12FD6AF5943C}" type="presOf" srcId="{2BAF85CE-6A4B-43A6-BEDD-BE356175D969}" destId="{160781C2-79C9-413C-83DC-EB118F34E7A5}" srcOrd="0" destOrd="5" presId="urn:microsoft.com/office/officeart/2005/8/layout/hList2#22"/>
    <dgm:cxn modelId="{5A7D81E3-D925-4B64-9A63-1C7D75B63CD0}" type="presOf" srcId="{317F1E9F-6CFE-494D-8592-2B76A3254A96}" destId="{160781C2-79C9-413C-83DC-EB118F34E7A5}" srcOrd="0" destOrd="9" presId="urn:microsoft.com/office/officeart/2005/8/layout/hList2#22"/>
    <dgm:cxn modelId="{E0BAC3E3-9E87-4AB6-99DF-37FAFB9E0E94}" type="presOf" srcId="{DE5C5DB3-F18B-4FA8-916D-9186973A30FD}" destId="{160781C2-79C9-413C-83DC-EB118F34E7A5}" srcOrd="0" destOrd="2" presId="urn:microsoft.com/office/officeart/2005/8/layout/hList2#22"/>
    <dgm:cxn modelId="{03CA9EEE-05DC-4ADC-AE2A-8E56861C0166}" type="presOf" srcId="{A434CB47-FB94-4E58-A008-43FE966F2A06}" destId="{160781C2-79C9-413C-83DC-EB118F34E7A5}" srcOrd="0" destOrd="0" presId="urn:microsoft.com/office/officeart/2005/8/layout/hList2#22"/>
    <dgm:cxn modelId="{E574BFEF-B26A-42D9-A269-1C0FAD2CA0D6}" type="presOf" srcId="{F35866FE-477A-4A55-A6A7-5FB86D70327B}" destId="{160781C2-79C9-413C-83DC-EB118F34E7A5}" srcOrd="0" destOrd="4" presId="urn:microsoft.com/office/officeart/2005/8/layout/hList2#22"/>
    <dgm:cxn modelId="{B95AB8FA-C5B0-4D9D-B57A-E0AA3F91514A}" srcId="{4FAA7327-8500-4697-8B47-B60AA2195093}" destId="{50156E5D-98E7-496B-BDD8-E828F477D75D}" srcOrd="1" destOrd="0" parTransId="{C7AD63F9-31FC-401E-8550-C01A733657B9}" sibTransId="{A94644CE-F368-40E5-B902-84C26F8B7ECB}"/>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endParaRPr lang="es-MX" sz="20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endParaRPr lang="es-MX" sz="20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r>
            <a:rPr lang="es-ES" sz="2000" b="1" dirty="0">
              <a:solidFill>
                <a:srgbClr val="FFC000"/>
              </a:solidFill>
            </a:rPr>
            <a:t>Múltiples conexiones directas</a:t>
          </a:r>
          <a:r>
            <a:rPr lang="es-ES" sz="2000" dirty="0"/>
            <a:t>: Múltiples componentes dentro del sistema tienen conexiones directas por pares a otros componentes. Esto elimina la necesidad de arbitraje que se encuentra en los sistemas de transmisión compartida.</a:t>
          </a:r>
          <a:endParaRPr lang="es-MX" sz="2000" dirty="0"/>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endParaRPr lang="es-MX" sz="20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endParaRPr lang="es-MX" sz="20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endParaRPr lang="es-MX" sz="2000" dirty="0"/>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2ED5A196-B41B-4E85-A51F-686966CAEB51}">
      <dgm:prSet custT="1"/>
      <dgm:spPr>
        <a:solidFill>
          <a:schemeClr val="tx2">
            <a:lumMod val="75000"/>
          </a:schemeClr>
        </a:solidFill>
      </dgm:spPr>
      <dgm:t>
        <a:bodyPr/>
        <a:lstStyle/>
        <a:p>
          <a:r>
            <a:rPr lang="es-ES" sz="2000" b="1" dirty="0">
              <a:solidFill>
                <a:srgbClr val="FFC000"/>
              </a:solidFill>
            </a:rPr>
            <a:t>Arquitectura de protocolo en capas</a:t>
          </a:r>
          <a:r>
            <a:rPr lang="es-ES" sz="2000" dirty="0"/>
            <a:t>: Estas interconexiones a nivel de procesador utilizan una </a:t>
          </a:r>
          <a:r>
            <a:rPr lang="es-HN" sz="2000" dirty="0"/>
            <a:t>arquitectura de protocolo en capas, en lugar del simple uso de señales de control encontradas </a:t>
          </a:r>
          <a:r>
            <a:rPr lang="es-ES" sz="2000" dirty="0"/>
            <a:t>en arreglos de buses compartidos.</a:t>
          </a:r>
          <a:endParaRPr lang="es-HN" sz="2000" dirty="0"/>
        </a:p>
      </dgm:t>
    </dgm:pt>
    <dgm:pt modelId="{45E642B1-3BE5-4230-A89A-874EAE504CA3}" type="parTrans" cxnId="{8FF1C98D-2C45-48D8-BF5C-81C2703A356C}">
      <dgm:prSet/>
      <dgm:spPr/>
      <dgm:t>
        <a:bodyPr/>
        <a:lstStyle/>
        <a:p>
          <a:endParaRPr lang="es-HN"/>
        </a:p>
      </dgm:t>
    </dgm:pt>
    <dgm:pt modelId="{6E11F3D7-FE7C-4F9A-955F-0A5BC22AC51D}" type="sibTrans" cxnId="{8FF1C98D-2C45-48D8-BF5C-81C2703A356C}">
      <dgm:prSet/>
      <dgm:spPr/>
      <dgm:t>
        <a:bodyPr/>
        <a:lstStyle/>
        <a:p>
          <a:endParaRPr lang="es-HN"/>
        </a:p>
      </dgm:t>
    </dgm:pt>
    <dgm:pt modelId="{3E9A4BA4-E4C4-4B47-AF2F-3CA73183E0D1}">
      <dgm:prSet custT="1"/>
      <dgm:spPr>
        <a:solidFill>
          <a:schemeClr val="tx2">
            <a:lumMod val="75000"/>
          </a:schemeClr>
        </a:solidFill>
      </dgm:spPr>
      <dgm:t>
        <a:bodyPr/>
        <a:lstStyle/>
        <a:p>
          <a:r>
            <a:rPr lang="es-ES" sz="2000" b="1" dirty="0">
              <a:solidFill>
                <a:srgbClr val="FFC000"/>
              </a:solidFill>
            </a:rPr>
            <a:t>Transferencia de datos en paquetes</a:t>
          </a:r>
          <a:r>
            <a:rPr lang="es-ES" sz="2000" dirty="0"/>
            <a:t>: Los datos no se envían como un flujo de bits sin formato. Más bien, datos se envían como una secuencia de paquetes, cada uno de los cuales incluye encabezados de control y </a:t>
          </a:r>
          <a:r>
            <a:rPr lang="pt-BR" sz="2000" dirty="0"/>
            <a:t>códigos de control de errores.</a:t>
          </a:r>
          <a:endParaRPr lang="es-HN" sz="2000" dirty="0"/>
        </a:p>
      </dgm:t>
    </dgm:pt>
    <dgm:pt modelId="{4493AAAE-B5F4-4F38-832B-B831B7B0C99F}" type="parTrans" cxnId="{9F66A477-DA00-44B8-87E8-C67271A50FF0}">
      <dgm:prSet/>
      <dgm:spPr/>
      <dgm:t>
        <a:bodyPr/>
        <a:lstStyle/>
        <a:p>
          <a:endParaRPr lang="es-HN"/>
        </a:p>
      </dgm:t>
    </dgm:pt>
    <dgm:pt modelId="{0A4132DB-DF49-47EA-BDBD-FF5D560E7A5B}" type="sibTrans" cxnId="{9F66A477-DA00-44B8-87E8-C67271A50FF0}">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50000" r="-50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49141C05-5008-40F6-9222-A570D246110A}" type="presOf" srcId="{2ED5A196-B41B-4E85-A51F-686966CAEB51}" destId="{160781C2-79C9-413C-83DC-EB118F34E7A5}" srcOrd="0" destOrd="1" presId="urn:microsoft.com/office/officeart/2005/8/layout/hList2#22"/>
    <dgm:cxn modelId="{D9047A23-CBDC-47B7-BF27-341F0F9CEF29}" type="presOf" srcId="{3E9A4BA4-E4C4-4B47-AF2F-3CA73183E0D1}" destId="{160781C2-79C9-413C-83DC-EB118F34E7A5}" srcOrd="0" destOrd="2" presId="urn:microsoft.com/office/officeart/2005/8/layout/hList2#22"/>
    <dgm:cxn modelId="{1CBDD82C-7A56-4C94-98A1-6CD78BEFCF14}" type="presOf" srcId="{7263CAAD-2ECF-4E21-952E-0E2056E5A6CE}" destId="{160781C2-79C9-413C-83DC-EB118F34E7A5}" srcOrd="0" destOrd="6" presId="urn:microsoft.com/office/officeart/2005/8/layout/hList2#22"/>
    <dgm:cxn modelId="{A0C12430-C7A2-47CC-B3C6-8EE2995E8111}" type="presOf" srcId="{9E3F51F5-3D94-4E44-AAED-DF328847B274}" destId="{160781C2-79C9-413C-83DC-EB118F34E7A5}" srcOrd="0" destOrd="4" presId="urn:microsoft.com/office/officeart/2005/8/layout/hList2#22"/>
    <dgm:cxn modelId="{F6D86E5C-7ADF-4D54-80E8-9F43C0E53558}" srcId="{4FAA7327-8500-4697-8B47-B60AA2195093}" destId="{7263CAAD-2ECF-4E21-952E-0E2056E5A6CE}" srcOrd="6" destOrd="0" parTransId="{8A627177-8FD6-4F3A-B364-DE52161E2263}" sibTransId="{1E42FB6A-B7DA-4F62-A97D-ABCA110A53B9}"/>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9F66A477-DA00-44B8-87E8-C67271A50FF0}" srcId="{4FAA7327-8500-4697-8B47-B60AA2195093}" destId="{3E9A4BA4-E4C4-4B47-AF2F-3CA73183E0D1}" srcOrd="2" destOrd="0" parTransId="{4493AAAE-B5F4-4F38-832B-B831B7B0C99F}" sibTransId="{0A4132DB-DF49-47EA-BDBD-FF5D560E7A5B}"/>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4" destOrd="0" parTransId="{20BD667C-1A07-44E6-AF71-6D1D15C2692E}" sibTransId="{3411C5B0-73BA-4E32-968A-064615DEC14E}"/>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3" destOrd="0" parTransId="{6943083D-ACC2-42A9-A3D6-33D7CB3E7678}" sibTransId="{9F49CC84-A6FD-43EA-8CD8-F05CFFA38813}"/>
    <dgm:cxn modelId="{8FF1C98D-2C45-48D8-BF5C-81C2703A356C}" srcId="{4FAA7327-8500-4697-8B47-B60AA2195093}" destId="{2ED5A196-B41B-4E85-A51F-686966CAEB51}" srcOrd="1" destOrd="0" parTransId="{45E642B1-3BE5-4230-A89A-874EAE504CA3}" sibTransId="{6E11F3D7-FE7C-4F9A-955F-0A5BC22AC51D}"/>
    <dgm:cxn modelId="{528AD798-A047-452D-98A2-820FD010BA93}" srcId="{4FAA7327-8500-4697-8B47-B60AA2195093}" destId="{3EB43B3F-FD96-4323-AA9A-202AB07458CD}" srcOrd="5" destOrd="0" parTransId="{E41BA497-9111-46A6-8444-2093D92B346D}" sibTransId="{D5DDF2A8-A0E3-4A86-AD2E-B87A092A1047}"/>
    <dgm:cxn modelId="{01ACF6BD-7B03-4183-89E1-0AA280A6BF8B}" srcId="{4FAA7327-8500-4697-8B47-B60AA2195093}" destId="{317F1E9F-6CFE-494D-8592-2B76A3254A96}" srcOrd="7" destOrd="0" parTransId="{FA186D34-0EB6-442E-AF15-464B2C42D5FF}" sibTransId="{4F015AC9-5DF0-4B3A-A207-707A7AC786C2}"/>
    <dgm:cxn modelId="{5B54F0CB-DFC4-4974-89B8-9354143D6185}" type="presOf" srcId="{3EB43B3F-FD96-4323-AA9A-202AB07458CD}" destId="{160781C2-79C9-413C-83DC-EB118F34E7A5}" srcOrd="0" destOrd="5" presId="urn:microsoft.com/office/officeart/2005/8/layout/hList2#22"/>
    <dgm:cxn modelId="{4DD430CC-1D7F-401D-8589-12FD6AF5943C}" type="presOf" srcId="{2BAF85CE-6A4B-43A6-BEDD-BE356175D969}" destId="{160781C2-79C9-413C-83DC-EB118F34E7A5}" srcOrd="0" destOrd="3" presId="urn:microsoft.com/office/officeart/2005/8/layout/hList2#22"/>
    <dgm:cxn modelId="{5A7D81E3-D925-4B64-9A63-1C7D75B63CD0}" type="presOf" srcId="{317F1E9F-6CFE-494D-8592-2B76A3254A96}" destId="{160781C2-79C9-413C-83DC-EB118F34E7A5}" srcOrd="0" destOrd="7"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endParaRPr lang="es-MX" sz="20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endParaRPr lang="es-MX" sz="20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r>
            <a:rPr lang="es-ES" sz="2000" b="1" dirty="0">
              <a:solidFill>
                <a:srgbClr val="FFC000"/>
              </a:solidFill>
            </a:rPr>
            <a:t>Física: </a:t>
          </a:r>
          <a:r>
            <a:rPr lang="es-ES" sz="2000" b="0" dirty="0">
              <a:solidFill>
                <a:schemeClr val="bg1"/>
              </a:solidFill>
            </a:rPr>
            <a:t>Consta de los cables reales que transportan las señales, así como de los circuitos y lógica para soportar las características auxiliares requeridas en la transmisión y recepción de los 1 y 0. La unidad de transferencia en la capa física es de 20 bits, que es </a:t>
          </a:r>
          <a:r>
            <a:rPr lang="es-HN" sz="2000" b="0" dirty="0">
              <a:solidFill>
                <a:schemeClr val="bg1"/>
              </a:solidFill>
            </a:rPr>
            <a:t>llamado Phit (unidad física).</a:t>
          </a:r>
          <a:endParaRPr lang="es-MX" sz="20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endParaRPr lang="es-MX" sz="20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endParaRPr lang="es-MX" sz="20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endParaRPr lang="es-MX" sz="2000" b="1" dirty="0">
            <a:solidFill>
              <a:schemeClr val="bg1"/>
            </a:solidFill>
          </a:endParaRPr>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2ED5A196-B41B-4E85-A51F-686966CAEB51}">
      <dgm:prSet custT="1"/>
      <dgm:spPr>
        <a:solidFill>
          <a:schemeClr val="tx2">
            <a:lumMod val="75000"/>
          </a:schemeClr>
        </a:solidFill>
      </dgm:spPr>
      <dgm:t>
        <a:bodyPr/>
        <a:lstStyle/>
        <a:p>
          <a:r>
            <a:rPr lang="es-ES" sz="2000" b="1" dirty="0">
              <a:solidFill>
                <a:srgbClr val="FFC000"/>
              </a:solidFill>
            </a:rPr>
            <a:t>Enlace: </a:t>
          </a:r>
          <a:r>
            <a:rPr lang="es-ES" sz="2000" b="0" dirty="0">
              <a:solidFill>
                <a:schemeClr val="bg1"/>
              </a:solidFill>
            </a:rPr>
            <a:t>Responsable de la transmisión confiable y control de flujo. La capa de enlace la unidad de transferencia es un Flit (unidad de control de flujo) de 80 bits.</a:t>
          </a:r>
          <a:endParaRPr lang="es-HN" sz="2000" b="0" dirty="0">
            <a:solidFill>
              <a:schemeClr val="bg1"/>
            </a:solidFill>
          </a:endParaRPr>
        </a:p>
      </dgm:t>
    </dgm:pt>
    <dgm:pt modelId="{45E642B1-3BE5-4230-A89A-874EAE504CA3}" type="parTrans" cxnId="{8FF1C98D-2C45-48D8-BF5C-81C2703A356C}">
      <dgm:prSet/>
      <dgm:spPr/>
      <dgm:t>
        <a:bodyPr/>
        <a:lstStyle/>
        <a:p>
          <a:endParaRPr lang="es-HN"/>
        </a:p>
      </dgm:t>
    </dgm:pt>
    <dgm:pt modelId="{6E11F3D7-FE7C-4F9A-955F-0A5BC22AC51D}" type="sibTrans" cxnId="{8FF1C98D-2C45-48D8-BF5C-81C2703A356C}">
      <dgm:prSet/>
      <dgm:spPr/>
      <dgm:t>
        <a:bodyPr/>
        <a:lstStyle/>
        <a:p>
          <a:endParaRPr lang="es-HN"/>
        </a:p>
      </dgm:t>
    </dgm:pt>
    <dgm:pt modelId="{3E9A4BA4-E4C4-4B47-AF2F-3CA73183E0D1}">
      <dgm:prSet custT="1"/>
      <dgm:spPr>
        <a:solidFill>
          <a:schemeClr val="tx2">
            <a:lumMod val="75000"/>
          </a:schemeClr>
        </a:solidFill>
      </dgm:spPr>
      <dgm:t>
        <a:bodyPr/>
        <a:lstStyle/>
        <a:p>
          <a:r>
            <a:rPr lang="es-ES" sz="2000" b="1" dirty="0">
              <a:solidFill>
                <a:srgbClr val="FFC000"/>
              </a:solidFill>
            </a:rPr>
            <a:t>Enrutamiento: </a:t>
          </a:r>
          <a:r>
            <a:rPr lang="es-ES" sz="2000" b="0" dirty="0">
              <a:solidFill>
                <a:schemeClr val="bg1"/>
              </a:solidFill>
            </a:rPr>
            <a:t>Proporciona el marco para dirigir paquetes a través de la estructura.</a:t>
          </a:r>
          <a:endParaRPr lang="es-HN" sz="2000" b="0" dirty="0">
            <a:solidFill>
              <a:schemeClr val="bg1"/>
            </a:solidFill>
          </a:endParaRPr>
        </a:p>
      </dgm:t>
    </dgm:pt>
    <dgm:pt modelId="{4493AAAE-B5F4-4F38-832B-B831B7B0C99F}" type="parTrans" cxnId="{9F66A477-DA00-44B8-87E8-C67271A50FF0}">
      <dgm:prSet/>
      <dgm:spPr/>
      <dgm:t>
        <a:bodyPr/>
        <a:lstStyle/>
        <a:p>
          <a:endParaRPr lang="es-HN"/>
        </a:p>
      </dgm:t>
    </dgm:pt>
    <dgm:pt modelId="{0A4132DB-DF49-47EA-BDBD-FF5D560E7A5B}" type="sibTrans" cxnId="{9F66A477-DA00-44B8-87E8-C67271A50FF0}">
      <dgm:prSet/>
      <dgm:spPr/>
      <dgm:t>
        <a:bodyPr/>
        <a:lstStyle/>
        <a:p>
          <a:endParaRPr lang="es-HN"/>
        </a:p>
      </dgm:t>
    </dgm:pt>
    <dgm:pt modelId="{E6CC44A0-09DA-4527-9616-989246A1B3D6}">
      <dgm:prSet custT="1"/>
      <dgm:spPr>
        <a:solidFill>
          <a:schemeClr val="tx2">
            <a:lumMod val="75000"/>
          </a:schemeClr>
        </a:solidFill>
      </dgm:spPr>
      <dgm:t>
        <a:bodyPr/>
        <a:lstStyle/>
        <a:p>
          <a:r>
            <a:rPr lang="es-ES" sz="2000" b="1" dirty="0">
              <a:solidFill>
                <a:srgbClr val="FFC000"/>
              </a:solidFill>
            </a:rPr>
            <a:t>Protocolo</a:t>
          </a:r>
          <a:r>
            <a:rPr lang="es-ES" sz="2000" b="0" dirty="0">
              <a:solidFill>
                <a:schemeClr val="bg1"/>
              </a:solidFill>
            </a:rPr>
            <a:t>: El conjunto de reglas de alto nivel para el intercambio de paquetes de datos entre dispositivos. Un paquete se compone de un número entero de Flits.</a:t>
          </a:r>
          <a:endParaRPr lang="es-HN" sz="2000" b="0" dirty="0">
            <a:solidFill>
              <a:schemeClr val="bg1"/>
            </a:solidFill>
          </a:endParaRPr>
        </a:p>
      </dgm:t>
    </dgm:pt>
    <dgm:pt modelId="{CCF2483B-2FB6-46E1-957B-A06B6A2B969D}" type="parTrans" cxnId="{B6BA430A-0F83-4EDF-A9B4-E1A2C8431CEA}">
      <dgm:prSet/>
      <dgm:spPr/>
      <dgm:t>
        <a:bodyPr/>
        <a:lstStyle/>
        <a:p>
          <a:endParaRPr lang="es-HN"/>
        </a:p>
      </dgm:t>
    </dgm:pt>
    <dgm:pt modelId="{4A2C2A0A-9566-423F-87A2-B8A1D7882E00}" type="sibTrans" cxnId="{B6BA430A-0F83-4EDF-A9B4-E1A2C8431CEA}">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41000" r="-41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49141C05-5008-40F6-9222-A570D246110A}" type="presOf" srcId="{2ED5A196-B41B-4E85-A51F-686966CAEB51}" destId="{160781C2-79C9-413C-83DC-EB118F34E7A5}" srcOrd="0" destOrd="1" presId="urn:microsoft.com/office/officeart/2005/8/layout/hList2#22"/>
    <dgm:cxn modelId="{B6BA430A-0F83-4EDF-A9B4-E1A2C8431CEA}" srcId="{4FAA7327-8500-4697-8B47-B60AA2195093}" destId="{E6CC44A0-09DA-4527-9616-989246A1B3D6}" srcOrd="3" destOrd="0" parTransId="{CCF2483B-2FB6-46E1-957B-A06B6A2B969D}" sibTransId="{4A2C2A0A-9566-423F-87A2-B8A1D7882E00}"/>
    <dgm:cxn modelId="{CA494523-7A9D-447E-9B48-CF31DBCE5E1C}" type="presOf" srcId="{E6CC44A0-09DA-4527-9616-989246A1B3D6}" destId="{160781C2-79C9-413C-83DC-EB118F34E7A5}" srcOrd="0" destOrd="3" presId="urn:microsoft.com/office/officeart/2005/8/layout/hList2#22"/>
    <dgm:cxn modelId="{D9047A23-CBDC-47B7-BF27-341F0F9CEF29}" type="presOf" srcId="{3E9A4BA4-E4C4-4B47-AF2F-3CA73183E0D1}" destId="{160781C2-79C9-413C-83DC-EB118F34E7A5}" srcOrd="0" destOrd="2" presId="urn:microsoft.com/office/officeart/2005/8/layout/hList2#22"/>
    <dgm:cxn modelId="{1CBDD82C-7A56-4C94-98A1-6CD78BEFCF14}" type="presOf" srcId="{7263CAAD-2ECF-4E21-952E-0E2056E5A6CE}" destId="{160781C2-79C9-413C-83DC-EB118F34E7A5}" srcOrd="0" destOrd="7" presId="urn:microsoft.com/office/officeart/2005/8/layout/hList2#22"/>
    <dgm:cxn modelId="{A0C12430-C7A2-47CC-B3C6-8EE2995E8111}" type="presOf" srcId="{9E3F51F5-3D94-4E44-AAED-DF328847B274}" destId="{160781C2-79C9-413C-83DC-EB118F34E7A5}" srcOrd="0" destOrd="5" presId="urn:microsoft.com/office/officeart/2005/8/layout/hList2#22"/>
    <dgm:cxn modelId="{F6D86E5C-7ADF-4D54-80E8-9F43C0E53558}" srcId="{4FAA7327-8500-4697-8B47-B60AA2195093}" destId="{7263CAAD-2ECF-4E21-952E-0E2056E5A6CE}" srcOrd="7" destOrd="0" parTransId="{8A627177-8FD6-4F3A-B364-DE52161E2263}" sibTransId="{1E42FB6A-B7DA-4F62-A97D-ABCA110A53B9}"/>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9F66A477-DA00-44B8-87E8-C67271A50FF0}" srcId="{4FAA7327-8500-4697-8B47-B60AA2195093}" destId="{3E9A4BA4-E4C4-4B47-AF2F-3CA73183E0D1}" srcOrd="2" destOrd="0" parTransId="{4493AAAE-B5F4-4F38-832B-B831B7B0C99F}" sibTransId="{0A4132DB-DF49-47EA-BDBD-FF5D560E7A5B}"/>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5" destOrd="0" parTransId="{20BD667C-1A07-44E6-AF71-6D1D15C2692E}" sibTransId="{3411C5B0-73BA-4E32-968A-064615DEC14E}"/>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4" destOrd="0" parTransId="{6943083D-ACC2-42A9-A3D6-33D7CB3E7678}" sibTransId="{9F49CC84-A6FD-43EA-8CD8-F05CFFA38813}"/>
    <dgm:cxn modelId="{8FF1C98D-2C45-48D8-BF5C-81C2703A356C}" srcId="{4FAA7327-8500-4697-8B47-B60AA2195093}" destId="{2ED5A196-B41B-4E85-A51F-686966CAEB51}" srcOrd="1" destOrd="0" parTransId="{45E642B1-3BE5-4230-A89A-874EAE504CA3}" sibTransId="{6E11F3D7-FE7C-4F9A-955F-0A5BC22AC51D}"/>
    <dgm:cxn modelId="{528AD798-A047-452D-98A2-820FD010BA93}" srcId="{4FAA7327-8500-4697-8B47-B60AA2195093}" destId="{3EB43B3F-FD96-4323-AA9A-202AB07458CD}" srcOrd="6" destOrd="0" parTransId="{E41BA497-9111-46A6-8444-2093D92B346D}" sibTransId="{D5DDF2A8-A0E3-4A86-AD2E-B87A092A1047}"/>
    <dgm:cxn modelId="{01ACF6BD-7B03-4183-89E1-0AA280A6BF8B}" srcId="{4FAA7327-8500-4697-8B47-B60AA2195093}" destId="{317F1E9F-6CFE-494D-8592-2B76A3254A96}" srcOrd="8" destOrd="0" parTransId="{FA186D34-0EB6-442E-AF15-464B2C42D5FF}" sibTransId="{4F015AC9-5DF0-4B3A-A207-707A7AC786C2}"/>
    <dgm:cxn modelId="{5B54F0CB-DFC4-4974-89B8-9354143D6185}" type="presOf" srcId="{3EB43B3F-FD96-4323-AA9A-202AB07458CD}" destId="{160781C2-79C9-413C-83DC-EB118F34E7A5}" srcOrd="0" destOrd="6" presId="urn:microsoft.com/office/officeart/2005/8/layout/hList2#22"/>
    <dgm:cxn modelId="{4DD430CC-1D7F-401D-8589-12FD6AF5943C}" type="presOf" srcId="{2BAF85CE-6A4B-43A6-BEDD-BE356175D969}" destId="{160781C2-79C9-413C-83DC-EB118F34E7A5}" srcOrd="0" destOrd="4" presId="urn:microsoft.com/office/officeart/2005/8/layout/hList2#22"/>
    <dgm:cxn modelId="{5A7D81E3-D925-4B64-9A63-1C7D75B63CD0}" type="presOf" srcId="{317F1E9F-6CFE-494D-8592-2B76A3254A96}" destId="{160781C2-79C9-413C-83DC-EB118F34E7A5}" srcOrd="0" destOrd="8"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endParaRPr lang="es-MX" sz="19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endParaRPr lang="es-MX" sz="19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r>
            <a:rPr lang="es-ES" sz="1900" b="0" dirty="0">
              <a:solidFill>
                <a:schemeClr val="bg1"/>
              </a:solidFill>
            </a:rPr>
            <a:t>El puerto QPI consta de 84 enlaces individuales agrupados de la siguiente manera.</a:t>
          </a:r>
          <a:endParaRPr lang="es-MX" sz="19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endParaRPr lang="es-MX" sz="19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endParaRPr lang="es-MX" sz="19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endParaRPr lang="es-MX" sz="1900" b="1" dirty="0">
            <a:solidFill>
              <a:schemeClr val="bg1"/>
            </a:solidFill>
          </a:endParaRPr>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3E9A4BA4-E4C4-4B47-AF2F-3CA73183E0D1}">
      <dgm:prSet custT="1"/>
      <dgm:spPr>
        <a:solidFill>
          <a:schemeClr val="tx2">
            <a:lumMod val="75000"/>
          </a:schemeClr>
        </a:solidFill>
      </dgm:spPr>
      <dgm:t>
        <a:bodyPr/>
        <a:lstStyle/>
        <a:p>
          <a:r>
            <a:rPr lang="es-ES" sz="1900" b="0" dirty="0">
              <a:solidFill>
                <a:schemeClr val="bg1"/>
              </a:solidFill>
            </a:rPr>
            <a:t>Cada ruta de datos consta de un par de cables que transmite datos un bit a la vez; el par se conoce como un carril. Hay 20 carriles de datos en cada sentido (transmitir y recibir), más un carril de reloj en cada sentido.</a:t>
          </a:r>
          <a:endParaRPr lang="es-HN" sz="1900" b="0" dirty="0">
            <a:solidFill>
              <a:schemeClr val="bg1"/>
            </a:solidFill>
          </a:endParaRPr>
        </a:p>
      </dgm:t>
    </dgm:pt>
    <dgm:pt modelId="{4493AAAE-B5F4-4F38-832B-B831B7B0C99F}" type="parTrans" cxnId="{9F66A477-DA00-44B8-87E8-C67271A50FF0}">
      <dgm:prSet/>
      <dgm:spPr/>
      <dgm:t>
        <a:bodyPr/>
        <a:lstStyle/>
        <a:p>
          <a:endParaRPr lang="es-HN"/>
        </a:p>
      </dgm:t>
    </dgm:pt>
    <dgm:pt modelId="{0A4132DB-DF49-47EA-BDBD-FF5D560E7A5B}" type="sibTrans" cxnId="{9F66A477-DA00-44B8-87E8-C67271A50FF0}">
      <dgm:prSet/>
      <dgm:spPr/>
      <dgm:t>
        <a:bodyPr/>
        <a:lstStyle/>
        <a:p>
          <a:endParaRPr lang="es-HN"/>
        </a:p>
      </dgm:t>
    </dgm:pt>
    <dgm:pt modelId="{E6CC44A0-09DA-4527-9616-989246A1B3D6}">
      <dgm:prSet custT="1"/>
      <dgm:spPr>
        <a:solidFill>
          <a:schemeClr val="tx2">
            <a:lumMod val="75000"/>
          </a:schemeClr>
        </a:solidFill>
      </dgm:spPr>
      <dgm:t>
        <a:bodyPr/>
        <a:lstStyle/>
        <a:p>
          <a:r>
            <a:rPr lang="es-ES" sz="1900" b="0" dirty="0">
              <a:solidFill>
                <a:schemeClr val="bg1"/>
              </a:solidFill>
            </a:rPr>
            <a:t>Por lo tanto, QPI es capaz de transmitir 20 bits en paralelo en cada dirección el de 20 bits unidad se conoce como Phit (Unidad Física). </a:t>
          </a:r>
          <a:endParaRPr lang="es-HN" sz="1900" b="0" dirty="0">
            <a:solidFill>
              <a:schemeClr val="bg1"/>
            </a:solidFill>
          </a:endParaRPr>
        </a:p>
      </dgm:t>
    </dgm:pt>
    <dgm:pt modelId="{CCF2483B-2FB6-46E1-957B-A06B6A2B969D}" type="parTrans" cxnId="{B6BA430A-0F83-4EDF-A9B4-E1A2C8431CEA}">
      <dgm:prSet/>
      <dgm:spPr/>
      <dgm:t>
        <a:bodyPr/>
        <a:lstStyle/>
        <a:p>
          <a:endParaRPr lang="es-HN"/>
        </a:p>
      </dgm:t>
    </dgm:pt>
    <dgm:pt modelId="{4A2C2A0A-9566-423F-87A2-B8A1D7882E00}" type="sibTrans" cxnId="{B6BA430A-0F83-4EDF-A9B4-E1A2C8431CEA}">
      <dgm:prSet/>
      <dgm:spPr/>
      <dgm:t>
        <a:bodyPr/>
        <a:lstStyle/>
        <a:p>
          <a:endParaRPr lang="es-HN"/>
        </a:p>
      </dgm:t>
    </dgm:pt>
    <dgm:pt modelId="{04AA6D32-3DE9-4DD0-B5D7-8B109FFAFD52}">
      <dgm:prSet custT="1"/>
      <dgm:spPr>
        <a:solidFill>
          <a:schemeClr val="tx2">
            <a:lumMod val="75000"/>
          </a:schemeClr>
        </a:solidFill>
      </dgm:spPr>
      <dgm:t>
        <a:bodyPr/>
        <a:lstStyle/>
        <a:p>
          <a:r>
            <a:rPr lang="es-HN" sz="1900" b="0" dirty="0">
              <a:solidFill>
                <a:schemeClr val="bg1"/>
              </a:solidFill>
            </a:rPr>
            <a:t>En los productos actuales requiere operación a 6,4 GT/s (Giga Transferencias por segundo). A 20 bits por transferencia, eso </a:t>
          </a:r>
          <a:r>
            <a:rPr lang="es-ES" sz="1900" b="0" dirty="0">
              <a:solidFill>
                <a:schemeClr val="bg1"/>
              </a:solidFill>
            </a:rPr>
            <a:t>suma hasta 16 GB/s, y dado que los enlaces QPI involucran pares bidireccionales dedicados, la capacidad total es de 32 GB/s.</a:t>
          </a:r>
          <a:endParaRPr lang="es-HN" sz="1900" b="0" dirty="0">
            <a:solidFill>
              <a:schemeClr val="bg1"/>
            </a:solidFill>
          </a:endParaRPr>
        </a:p>
      </dgm:t>
    </dgm:pt>
    <dgm:pt modelId="{79B52728-4D38-489E-BAF0-2E3E02E17177}" type="parTrans" cxnId="{6CC6510C-F7D1-4F72-B3B4-15251F62F527}">
      <dgm:prSet/>
      <dgm:spPr/>
      <dgm:t>
        <a:bodyPr/>
        <a:lstStyle/>
        <a:p>
          <a:endParaRPr lang="es-HN"/>
        </a:p>
      </dgm:t>
    </dgm:pt>
    <dgm:pt modelId="{26B20DDD-9FCF-4D75-B120-F5EE506A9AF3}" type="sibTrans" cxnId="{6CC6510C-F7D1-4F72-B3B4-15251F62F527}">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B6BA430A-0F83-4EDF-A9B4-E1A2C8431CEA}" srcId="{4FAA7327-8500-4697-8B47-B60AA2195093}" destId="{E6CC44A0-09DA-4527-9616-989246A1B3D6}" srcOrd="2" destOrd="0" parTransId="{CCF2483B-2FB6-46E1-957B-A06B6A2B969D}" sibTransId="{4A2C2A0A-9566-423F-87A2-B8A1D7882E00}"/>
    <dgm:cxn modelId="{6CC6510C-F7D1-4F72-B3B4-15251F62F527}" srcId="{4FAA7327-8500-4697-8B47-B60AA2195093}" destId="{04AA6D32-3DE9-4DD0-B5D7-8B109FFAFD52}" srcOrd="3" destOrd="0" parTransId="{79B52728-4D38-489E-BAF0-2E3E02E17177}" sibTransId="{26B20DDD-9FCF-4D75-B120-F5EE506A9AF3}"/>
    <dgm:cxn modelId="{CA494523-7A9D-447E-9B48-CF31DBCE5E1C}" type="presOf" srcId="{E6CC44A0-09DA-4527-9616-989246A1B3D6}" destId="{160781C2-79C9-413C-83DC-EB118F34E7A5}" srcOrd="0" destOrd="2" presId="urn:microsoft.com/office/officeart/2005/8/layout/hList2#22"/>
    <dgm:cxn modelId="{D9047A23-CBDC-47B7-BF27-341F0F9CEF29}" type="presOf" srcId="{3E9A4BA4-E4C4-4B47-AF2F-3CA73183E0D1}" destId="{160781C2-79C9-413C-83DC-EB118F34E7A5}" srcOrd="0" destOrd="1" presId="urn:microsoft.com/office/officeart/2005/8/layout/hList2#22"/>
    <dgm:cxn modelId="{1CBDD82C-7A56-4C94-98A1-6CD78BEFCF14}" type="presOf" srcId="{7263CAAD-2ECF-4E21-952E-0E2056E5A6CE}" destId="{160781C2-79C9-413C-83DC-EB118F34E7A5}" srcOrd="0" destOrd="7" presId="urn:microsoft.com/office/officeart/2005/8/layout/hList2#22"/>
    <dgm:cxn modelId="{A0C12430-C7A2-47CC-B3C6-8EE2995E8111}" type="presOf" srcId="{9E3F51F5-3D94-4E44-AAED-DF328847B274}" destId="{160781C2-79C9-413C-83DC-EB118F34E7A5}" srcOrd="0" destOrd="5" presId="urn:microsoft.com/office/officeart/2005/8/layout/hList2#22"/>
    <dgm:cxn modelId="{F6D86E5C-7ADF-4D54-80E8-9F43C0E53558}" srcId="{4FAA7327-8500-4697-8B47-B60AA2195093}" destId="{7263CAAD-2ECF-4E21-952E-0E2056E5A6CE}" srcOrd="7" destOrd="0" parTransId="{8A627177-8FD6-4F3A-B364-DE52161E2263}" sibTransId="{1E42FB6A-B7DA-4F62-A97D-ABCA110A53B9}"/>
    <dgm:cxn modelId="{5FC7EB44-5F4C-4BC6-8509-B807E3E00FA8}" type="presOf" srcId="{04AA6D32-3DE9-4DD0-B5D7-8B109FFAFD52}" destId="{160781C2-79C9-413C-83DC-EB118F34E7A5}" srcOrd="0" destOrd="3" presId="urn:microsoft.com/office/officeart/2005/8/layout/hList2#22"/>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9F66A477-DA00-44B8-87E8-C67271A50FF0}" srcId="{4FAA7327-8500-4697-8B47-B60AA2195093}" destId="{3E9A4BA4-E4C4-4B47-AF2F-3CA73183E0D1}" srcOrd="1" destOrd="0" parTransId="{4493AAAE-B5F4-4F38-832B-B831B7B0C99F}" sibTransId="{0A4132DB-DF49-47EA-BDBD-FF5D560E7A5B}"/>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5" destOrd="0" parTransId="{20BD667C-1A07-44E6-AF71-6D1D15C2692E}" sibTransId="{3411C5B0-73BA-4E32-968A-064615DEC14E}"/>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4" destOrd="0" parTransId="{6943083D-ACC2-42A9-A3D6-33D7CB3E7678}" sibTransId="{9F49CC84-A6FD-43EA-8CD8-F05CFFA38813}"/>
    <dgm:cxn modelId="{528AD798-A047-452D-98A2-820FD010BA93}" srcId="{4FAA7327-8500-4697-8B47-B60AA2195093}" destId="{3EB43B3F-FD96-4323-AA9A-202AB07458CD}" srcOrd="6" destOrd="0" parTransId="{E41BA497-9111-46A6-8444-2093D92B346D}" sibTransId="{D5DDF2A8-A0E3-4A86-AD2E-B87A092A1047}"/>
    <dgm:cxn modelId="{01ACF6BD-7B03-4183-89E1-0AA280A6BF8B}" srcId="{4FAA7327-8500-4697-8B47-B60AA2195093}" destId="{317F1E9F-6CFE-494D-8592-2B76A3254A96}" srcOrd="8" destOrd="0" parTransId="{FA186D34-0EB6-442E-AF15-464B2C42D5FF}" sibTransId="{4F015AC9-5DF0-4B3A-A207-707A7AC786C2}"/>
    <dgm:cxn modelId="{5B54F0CB-DFC4-4974-89B8-9354143D6185}" type="presOf" srcId="{3EB43B3F-FD96-4323-AA9A-202AB07458CD}" destId="{160781C2-79C9-413C-83DC-EB118F34E7A5}" srcOrd="0" destOrd="6" presId="urn:microsoft.com/office/officeart/2005/8/layout/hList2#22"/>
    <dgm:cxn modelId="{4DD430CC-1D7F-401D-8589-12FD6AF5943C}" type="presOf" srcId="{2BAF85CE-6A4B-43A6-BEDD-BE356175D969}" destId="{160781C2-79C9-413C-83DC-EB118F34E7A5}" srcOrd="0" destOrd="4" presId="urn:microsoft.com/office/officeart/2005/8/layout/hList2#22"/>
    <dgm:cxn modelId="{5A7D81E3-D925-4B64-9A63-1C7D75B63CD0}" type="presOf" srcId="{317F1E9F-6CFE-494D-8592-2B76A3254A96}" destId="{160781C2-79C9-413C-83DC-EB118F34E7A5}" srcOrd="0" destOrd="8"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endParaRPr lang="es-MX" sz="16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endParaRPr lang="es-MX" sz="16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r>
            <a:rPr lang="es-ES" sz="1600" b="0" dirty="0">
              <a:solidFill>
                <a:schemeClr val="bg1"/>
              </a:solidFill>
            </a:rPr>
            <a:t>La capa de enlace QPI realiza dos funciones clave: Control de flujo y control de errores. </a:t>
          </a:r>
          <a:endParaRPr lang="es-MX" sz="16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endParaRPr lang="es-MX" sz="16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endParaRPr lang="es-MX" sz="16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endParaRPr lang="es-MX" sz="1600" b="1" dirty="0">
            <a:solidFill>
              <a:schemeClr val="bg1"/>
            </a:solidFill>
          </a:endParaRPr>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4A6DD8F1-B313-426E-A072-5B060E1BE00A}">
      <dgm:prSet custT="1"/>
      <dgm:spPr/>
      <dgm:t>
        <a:bodyPr/>
        <a:lstStyle/>
        <a:p>
          <a:endParaRPr lang="es-HN" sz="1600" b="0" dirty="0">
            <a:solidFill>
              <a:schemeClr val="bg1"/>
            </a:solidFill>
          </a:endParaRPr>
        </a:p>
      </dgm:t>
    </dgm:pt>
    <dgm:pt modelId="{B666C70D-65C7-407F-A385-12A42CF17ACF}" type="parTrans" cxnId="{FEDE9C3F-5111-4C7E-A997-FDCFA3513305}">
      <dgm:prSet/>
      <dgm:spPr/>
      <dgm:t>
        <a:bodyPr/>
        <a:lstStyle/>
        <a:p>
          <a:endParaRPr lang="es-HN"/>
        </a:p>
      </dgm:t>
    </dgm:pt>
    <dgm:pt modelId="{285C74BD-4629-43A7-967E-2BDFB6D5E2D8}" type="sibTrans" cxnId="{FEDE9C3F-5111-4C7E-A997-FDCFA3513305}">
      <dgm:prSet/>
      <dgm:spPr/>
      <dgm:t>
        <a:bodyPr/>
        <a:lstStyle/>
        <a:p>
          <a:endParaRPr lang="es-HN"/>
        </a:p>
      </dgm:t>
    </dgm:pt>
    <dgm:pt modelId="{FAA346CD-A785-43F9-AC18-BE3D83BD2A34}">
      <dgm:prSet custT="1"/>
      <dgm:spPr/>
      <dgm:t>
        <a:bodyPr/>
        <a:lstStyle/>
        <a:p>
          <a:r>
            <a:rPr lang="es-ES" sz="1600" b="0" dirty="0">
              <a:solidFill>
                <a:schemeClr val="bg1"/>
              </a:solidFill>
            </a:rPr>
            <a:t>Las funciones se realizan como parte del protocolo de capa de enlace QPI y operan en el nivel del flit (unidad de control de flujo).</a:t>
          </a:r>
          <a:endParaRPr lang="es-HN" sz="1600" b="0" dirty="0">
            <a:solidFill>
              <a:schemeClr val="bg1"/>
            </a:solidFill>
          </a:endParaRPr>
        </a:p>
      </dgm:t>
    </dgm:pt>
    <dgm:pt modelId="{FC532363-738A-47AF-A80F-8123FE93C7AB}" type="parTrans" cxnId="{D8FA3B3B-395A-44C4-A40B-1CE067A2C1EA}">
      <dgm:prSet/>
      <dgm:spPr/>
      <dgm:t>
        <a:bodyPr/>
        <a:lstStyle/>
        <a:p>
          <a:endParaRPr lang="es-HN"/>
        </a:p>
      </dgm:t>
    </dgm:pt>
    <dgm:pt modelId="{26E77852-DB4E-4D1C-8C6E-56F43DA31EF3}" type="sibTrans" cxnId="{D8FA3B3B-395A-44C4-A40B-1CE067A2C1EA}">
      <dgm:prSet/>
      <dgm:spPr/>
      <dgm:t>
        <a:bodyPr/>
        <a:lstStyle/>
        <a:p>
          <a:endParaRPr lang="es-HN"/>
        </a:p>
      </dgm:t>
    </dgm:pt>
    <dgm:pt modelId="{0E4BD9CA-9230-4654-B9D1-990FBB0345A2}">
      <dgm:prSet custT="1"/>
      <dgm:spPr/>
      <dgm:t>
        <a:bodyPr/>
        <a:lstStyle/>
        <a:p>
          <a:r>
            <a:rPr lang="es-ES" sz="1600" b="0" dirty="0">
              <a:solidFill>
                <a:schemeClr val="bg1"/>
              </a:solidFill>
            </a:rPr>
            <a:t>Cada flit consta de una carga útil de mensaje de 72 bits y un código de control de errores de 8 bits llamado verificación de redundancia cíclica (CRC). </a:t>
          </a:r>
          <a:endParaRPr lang="es-HN" sz="1600" b="0" dirty="0">
            <a:solidFill>
              <a:schemeClr val="bg1"/>
            </a:solidFill>
          </a:endParaRPr>
        </a:p>
      </dgm:t>
    </dgm:pt>
    <dgm:pt modelId="{2E4FCF50-BB7D-47CC-9544-A158739363A3}" type="parTrans" cxnId="{5EE43C98-117A-43BC-A893-A562F2E29CDE}">
      <dgm:prSet/>
      <dgm:spPr/>
      <dgm:t>
        <a:bodyPr/>
        <a:lstStyle/>
        <a:p>
          <a:endParaRPr lang="es-HN"/>
        </a:p>
      </dgm:t>
    </dgm:pt>
    <dgm:pt modelId="{E520477C-A24B-4F97-9801-DDD1410D8FB2}" type="sibTrans" cxnId="{5EE43C98-117A-43BC-A893-A562F2E29CDE}">
      <dgm:prSet/>
      <dgm:spPr/>
      <dgm:t>
        <a:bodyPr/>
        <a:lstStyle/>
        <a:p>
          <a:endParaRPr lang="es-HN"/>
        </a:p>
      </dgm:t>
    </dgm:pt>
    <dgm:pt modelId="{3E75666F-183A-4B96-9516-A0C2939FBE04}">
      <dgm:prSet custT="1"/>
      <dgm:spPr/>
      <dgm:t>
        <a:bodyPr/>
        <a:lstStyle/>
        <a:p>
          <a:r>
            <a:rPr lang="es-ES" sz="1600" b="0" dirty="0">
              <a:solidFill>
                <a:schemeClr val="bg1"/>
              </a:solidFill>
            </a:rPr>
            <a:t>Una carga útil de flit puede consistir en datos o información de mensajes. Los datos flits transfieren los bits reales de datos entre núcleos o entre un núcleo y un IOH. </a:t>
          </a:r>
          <a:endParaRPr lang="es-HN" sz="1600" b="0" dirty="0">
            <a:solidFill>
              <a:schemeClr val="bg1"/>
            </a:solidFill>
          </a:endParaRPr>
        </a:p>
      </dgm:t>
    </dgm:pt>
    <dgm:pt modelId="{5C601728-3F15-4FE5-8B91-C8CD869C4973}" type="parTrans" cxnId="{2EBF501D-8B2E-494F-91C7-FE90D87934E5}">
      <dgm:prSet/>
      <dgm:spPr/>
      <dgm:t>
        <a:bodyPr/>
        <a:lstStyle/>
        <a:p>
          <a:endParaRPr lang="es-HN"/>
        </a:p>
      </dgm:t>
    </dgm:pt>
    <dgm:pt modelId="{C48D4649-A22B-4E42-9A16-B16EB7E303EE}" type="sibTrans" cxnId="{2EBF501D-8B2E-494F-91C7-FE90D87934E5}">
      <dgm:prSet/>
      <dgm:spPr/>
      <dgm:t>
        <a:bodyPr/>
        <a:lstStyle/>
        <a:p>
          <a:endParaRPr lang="es-HN"/>
        </a:p>
      </dgm:t>
    </dgm:pt>
    <dgm:pt modelId="{8544A5AE-771D-4533-A11C-B220DD9C1F35}">
      <dgm:prSet custT="1"/>
      <dgm:spPr/>
      <dgm:t>
        <a:bodyPr/>
        <a:lstStyle/>
        <a:p>
          <a:r>
            <a:rPr lang="es-ES" sz="1600" b="0" dirty="0">
              <a:solidFill>
                <a:schemeClr val="bg1"/>
              </a:solidFill>
            </a:rPr>
            <a:t>Los flits de mensajes se utilizan para funciones tales como control de flujo, control de errores y coherencia de caché.</a:t>
          </a:r>
          <a:r>
            <a:rPr lang="es-HN" sz="1600" b="0" dirty="0">
              <a:solidFill>
                <a:schemeClr val="bg1"/>
              </a:solidFill>
            </a:rPr>
            <a:t> </a:t>
          </a:r>
        </a:p>
      </dgm:t>
    </dgm:pt>
    <dgm:pt modelId="{FC6C67A3-E8AA-465C-B9B7-EADF9A7F4372}" type="parTrans" cxnId="{CA05534B-B254-42B1-B7BE-E82CAE2F97DB}">
      <dgm:prSet/>
      <dgm:spPr/>
      <dgm:t>
        <a:bodyPr/>
        <a:lstStyle/>
        <a:p>
          <a:endParaRPr lang="es-HN"/>
        </a:p>
      </dgm:t>
    </dgm:pt>
    <dgm:pt modelId="{86D6D3E7-B24E-4A1D-ACED-3AF3F802CC0B}" type="sibTrans" cxnId="{CA05534B-B254-42B1-B7BE-E82CAE2F97DB}">
      <dgm:prSet/>
      <dgm:spPr/>
      <dgm:t>
        <a:bodyPr/>
        <a:lstStyle/>
        <a:p>
          <a:endParaRPr lang="es-HN"/>
        </a:p>
      </dgm:t>
    </dgm:pt>
    <dgm:pt modelId="{A7E2436A-DC95-438F-A78B-832A558EF94C}">
      <dgm:prSet custT="1"/>
      <dgm:spPr/>
      <dgm:t>
        <a:bodyPr/>
        <a:lstStyle/>
        <a:p>
          <a:r>
            <a:rPr lang="es-ES" sz="1600" b="0" dirty="0">
              <a:solidFill>
                <a:schemeClr val="bg1"/>
              </a:solidFill>
            </a:rPr>
            <a:t>La función de control de flujo es necesaria para garantizar que una entidad QPI emisora ​​no abrume a una entidad QPI receptora enviando datos más rápido de lo que el receptor puede procesar los datos y borrar los búferes para obtener más datos entrantes.  </a:t>
          </a:r>
          <a:endParaRPr lang="es-HN" sz="1600" b="0" dirty="0">
            <a:solidFill>
              <a:schemeClr val="bg1"/>
            </a:solidFill>
          </a:endParaRPr>
        </a:p>
      </dgm:t>
    </dgm:pt>
    <dgm:pt modelId="{620EAD11-85FF-471D-BF4D-68F87D285BF1}" type="parTrans" cxnId="{7007A782-3362-4E94-A98B-53F4A1B13B1E}">
      <dgm:prSet/>
      <dgm:spPr/>
      <dgm:t>
        <a:bodyPr/>
        <a:lstStyle/>
        <a:p>
          <a:endParaRPr lang="es-HN"/>
        </a:p>
      </dgm:t>
    </dgm:pt>
    <dgm:pt modelId="{EFBEE86A-5788-4FFD-9417-4434E3A59E0A}" type="sibTrans" cxnId="{7007A782-3362-4E94-A98B-53F4A1B13B1E}">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D8AD3B1C-3D73-49D5-A3E0-A0A4A810C925}" type="presOf" srcId="{FAA346CD-A785-43F9-AC18-BE3D83BD2A34}" destId="{160781C2-79C9-413C-83DC-EB118F34E7A5}" srcOrd="0" destOrd="1" presId="urn:microsoft.com/office/officeart/2005/8/layout/hList2#22"/>
    <dgm:cxn modelId="{2EBF501D-8B2E-494F-91C7-FE90D87934E5}" srcId="{4FAA7327-8500-4697-8B47-B60AA2195093}" destId="{3E75666F-183A-4B96-9516-A0C2939FBE04}" srcOrd="3" destOrd="0" parTransId="{5C601728-3F15-4FE5-8B91-C8CD869C4973}" sibTransId="{C48D4649-A22B-4E42-9A16-B16EB7E303EE}"/>
    <dgm:cxn modelId="{1CBDD82C-7A56-4C94-98A1-6CD78BEFCF14}" type="presOf" srcId="{7263CAAD-2ECF-4E21-952E-0E2056E5A6CE}" destId="{160781C2-79C9-413C-83DC-EB118F34E7A5}" srcOrd="0" destOrd="10" presId="urn:microsoft.com/office/officeart/2005/8/layout/hList2#22"/>
    <dgm:cxn modelId="{A0C12430-C7A2-47CC-B3C6-8EE2995E8111}" type="presOf" srcId="{9E3F51F5-3D94-4E44-AAED-DF328847B274}" destId="{160781C2-79C9-413C-83DC-EB118F34E7A5}" srcOrd="0" destOrd="8" presId="urn:microsoft.com/office/officeart/2005/8/layout/hList2#22"/>
    <dgm:cxn modelId="{D8FA3B3B-395A-44C4-A40B-1CE067A2C1EA}" srcId="{4FAA7327-8500-4697-8B47-B60AA2195093}" destId="{FAA346CD-A785-43F9-AC18-BE3D83BD2A34}" srcOrd="1" destOrd="0" parTransId="{FC532363-738A-47AF-A80F-8123FE93C7AB}" sibTransId="{26E77852-DB4E-4D1C-8C6E-56F43DA31EF3}"/>
    <dgm:cxn modelId="{FEDE9C3F-5111-4C7E-A997-FDCFA3513305}" srcId="{4FAA7327-8500-4697-8B47-B60AA2195093}" destId="{4A6DD8F1-B313-426E-A072-5B060E1BE00A}" srcOrd="6" destOrd="0" parTransId="{B666C70D-65C7-407F-A385-12A42CF17ACF}" sibTransId="{285C74BD-4629-43A7-967E-2BDFB6D5E2D8}"/>
    <dgm:cxn modelId="{F6D86E5C-7ADF-4D54-80E8-9F43C0E53558}" srcId="{4FAA7327-8500-4697-8B47-B60AA2195093}" destId="{7263CAAD-2ECF-4E21-952E-0E2056E5A6CE}" srcOrd="10" destOrd="0" parTransId="{8A627177-8FD6-4F3A-B364-DE52161E2263}" sibTransId="{1E42FB6A-B7DA-4F62-A97D-ABCA110A53B9}"/>
    <dgm:cxn modelId="{05F4A747-6EF8-46B4-949F-200FA5415150}" type="presOf" srcId="{A7E2436A-DC95-438F-A78B-832A558EF94C}" destId="{160781C2-79C9-413C-83DC-EB118F34E7A5}" srcOrd="0" destOrd="5" presId="urn:microsoft.com/office/officeart/2005/8/layout/hList2#22"/>
    <dgm:cxn modelId="{CA05534B-B254-42B1-B7BE-E82CAE2F97DB}" srcId="{4FAA7327-8500-4697-8B47-B60AA2195093}" destId="{8544A5AE-771D-4533-A11C-B220DD9C1F35}" srcOrd="4" destOrd="0" parTransId="{FC6C67A3-E8AA-465C-B9B7-EADF9A7F4372}" sibTransId="{86D6D3E7-B24E-4A1D-ACED-3AF3F802CC0B}"/>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8" destOrd="0" parTransId="{20BD667C-1A07-44E6-AF71-6D1D15C2692E}" sibTransId="{3411C5B0-73BA-4E32-968A-064615DEC14E}"/>
    <dgm:cxn modelId="{7007A782-3362-4E94-A98B-53F4A1B13B1E}" srcId="{4FAA7327-8500-4697-8B47-B60AA2195093}" destId="{A7E2436A-DC95-438F-A78B-832A558EF94C}" srcOrd="5" destOrd="0" parTransId="{620EAD11-85FF-471D-BF4D-68F87D285BF1}" sibTransId="{EFBEE86A-5788-4FFD-9417-4434E3A59E0A}"/>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7" destOrd="0" parTransId="{6943083D-ACC2-42A9-A3D6-33D7CB3E7678}" sibTransId="{9F49CC84-A6FD-43EA-8CD8-F05CFFA38813}"/>
    <dgm:cxn modelId="{6332C48D-D2AE-40BB-9CA4-6A751A9A6517}" type="presOf" srcId="{3E75666F-183A-4B96-9516-A0C2939FBE04}" destId="{160781C2-79C9-413C-83DC-EB118F34E7A5}" srcOrd="0" destOrd="3" presId="urn:microsoft.com/office/officeart/2005/8/layout/hList2#22"/>
    <dgm:cxn modelId="{5EE43C98-117A-43BC-A893-A562F2E29CDE}" srcId="{4FAA7327-8500-4697-8B47-B60AA2195093}" destId="{0E4BD9CA-9230-4654-B9D1-990FBB0345A2}" srcOrd="2" destOrd="0" parTransId="{2E4FCF50-BB7D-47CC-9544-A158739363A3}" sibTransId="{E520477C-A24B-4F97-9801-DDD1410D8FB2}"/>
    <dgm:cxn modelId="{528AD798-A047-452D-98A2-820FD010BA93}" srcId="{4FAA7327-8500-4697-8B47-B60AA2195093}" destId="{3EB43B3F-FD96-4323-AA9A-202AB07458CD}" srcOrd="9" destOrd="0" parTransId="{E41BA497-9111-46A6-8444-2093D92B346D}" sibTransId="{D5DDF2A8-A0E3-4A86-AD2E-B87A092A1047}"/>
    <dgm:cxn modelId="{FF6306A8-7679-4562-8689-BE0388A12CC0}" type="presOf" srcId="{8544A5AE-771D-4533-A11C-B220DD9C1F35}" destId="{160781C2-79C9-413C-83DC-EB118F34E7A5}" srcOrd="0" destOrd="4" presId="urn:microsoft.com/office/officeart/2005/8/layout/hList2#22"/>
    <dgm:cxn modelId="{0ECD25B2-88EA-4C88-9FF9-83B0C3665168}" type="presOf" srcId="{0E4BD9CA-9230-4654-B9D1-990FBB0345A2}" destId="{160781C2-79C9-413C-83DC-EB118F34E7A5}" srcOrd="0" destOrd="2" presId="urn:microsoft.com/office/officeart/2005/8/layout/hList2#22"/>
    <dgm:cxn modelId="{01ACF6BD-7B03-4183-89E1-0AA280A6BF8B}" srcId="{4FAA7327-8500-4697-8B47-B60AA2195093}" destId="{317F1E9F-6CFE-494D-8592-2B76A3254A96}" srcOrd="11" destOrd="0" parTransId="{FA186D34-0EB6-442E-AF15-464B2C42D5FF}" sibTransId="{4F015AC9-5DF0-4B3A-A207-707A7AC786C2}"/>
    <dgm:cxn modelId="{7F9468BE-E332-45F7-824F-2F6EF5A48481}" type="presOf" srcId="{4A6DD8F1-B313-426E-A072-5B060E1BE00A}" destId="{160781C2-79C9-413C-83DC-EB118F34E7A5}" srcOrd="0" destOrd="6" presId="urn:microsoft.com/office/officeart/2005/8/layout/hList2#22"/>
    <dgm:cxn modelId="{5B54F0CB-DFC4-4974-89B8-9354143D6185}" type="presOf" srcId="{3EB43B3F-FD96-4323-AA9A-202AB07458CD}" destId="{160781C2-79C9-413C-83DC-EB118F34E7A5}" srcOrd="0" destOrd="9" presId="urn:microsoft.com/office/officeart/2005/8/layout/hList2#22"/>
    <dgm:cxn modelId="{4DD430CC-1D7F-401D-8589-12FD6AF5943C}" type="presOf" srcId="{2BAF85CE-6A4B-43A6-BEDD-BE356175D969}" destId="{160781C2-79C9-413C-83DC-EB118F34E7A5}" srcOrd="0" destOrd="7" presId="urn:microsoft.com/office/officeart/2005/8/layout/hList2#22"/>
    <dgm:cxn modelId="{5A7D81E3-D925-4B64-9A63-1C7D75B63CD0}" type="presOf" srcId="{317F1E9F-6CFE-494D-8592-2B76A3254A96}" destId="{160781C2-79C9-413C-83DC-EB118F34E7A5}" srcOrd="0" destOrd="11"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pPr algn="l"/>
          <a:endParaRPr lang="es-MX" sz="16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pPr algn="l"/>
          <a:endParaRPr lang="es-MX" sz="16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pPr algn="l"/>
          <a:r>
            <a:rPr lang="es-ES" sz="1600" b="0" dirty="0">
              <a:solidFill>
                <a:schemeClr val="bg1"/>
              </a:solidFill>
            </a:rPr>
            <a:t>La función de control de errores en la capa de enlace detecta y se recupera de errores de bit, y así aísla las capas superiores </a:t>
          </a:r>
          <a:r>
            <a:rPr lang="es-HN" sz="1600" b="0" dirty="0">
              <a:solidFill>
                <a:schemeClr val="bg1"/>
              </a:solidFill>
            </a:rPr>
            <a:t>de experimentar errores de bits. </a:t>
          </a:r>
          <a:endParaRPr lang="es-MX" sz="16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pPr algn="l"/>
          <a:endParaRPr lang="es-MX" sz="16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pPr algn="l"/>
          <a:endParaRPr lang="es-MX" sz="16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pPr algn="l"/>
          <a:endParaRPr lang="es-MX" sz="1600" b="1" dirty="0">
            <a:solidFill>
              <a:schemeClr val="bg1"/>
            </a:solidFill>
          </a:endParaRPr>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4A6DD8F1-B313-426E-A072-5B060E1BE00A}">
      <dgm:prSet custT="1"/>
      <dgm:spPr/>
      <dgm:t>
        <a:bodyPr/>
        <a:lstStyle/>
        <a:p>
          <a:pPr algn="l">
            <a:buFont typeface="+mj-lt"/>
            <a:buAutoNum type="arabicPeriod"/>
          </a:pPr>
          <a:r>
            <a:rPr lang="es-ES" sz="1600" b="0" dirty="0">
              <a:solidFill>
                <a:schemeClr val="bg1"/>
              </a:solidFill>
            </a:rPr>
            <a:t>Como se mencionó, cada flit de 80 bits incluye un campo CRC de 8 bits. El CRC es una función del valor de los 72 bits restantes. En la transmisión, A calcula un valor CRC para cada flit e inserta ese valor en el flit.</a:t>
          </a:r>
          <a:endParaRPr lang="es-HN" sz="1600" b="0" dirty="0">
            <a:solidFill>
              <a:schemeClr val="bg1"/>
            </a:solidFill>
          </a:endParaRPr>
        </a:p>
      </dgm:t>
    </dgm:pt>
    <dgm:pt modelId="{B666C70D-65C7-407F-A385-12A42CF17ACF}" type="parTrans" cxnId="{FEDE9C3F-5111-4C7E-A997-FDCFA3513305}">
      <dgm:prSet/>
      <dgm:spPr/>
      <dgm:t>
        <a:bodyPr/>
        <a:lstStyle/>
        <a:p>
          <a:endParaRPr lang="es-HN"/>
        </a:p>
      </dgm:t>
    </dgm:pt>
    <dgm:pt modelId="{285C74BD-4629-43A7-967E-2BDFB6D5E2D8}" type="sibTrans" cxnId="{FEDE9C3F-5111-4C7E-A997-FDCFA3513305}">
      <dgm:prSet/>
      <dgm:spPr/>
      <dgm:t>
        <a:bodyPr/>
        <a:lstStyle/>
        <a:p>
          <a:endParaRPr lang="es-HN"/>
        </a:p>
      </dgm:t>
    </dgm:pt>
    <dgm:pt modelId="{A1B197DE-D85E-49C7-BE96-6D04E9140D0A}">
      <dgm:prSet custT="1"/>
      <dgm:spPr/>
      <dgm:t>
        <a:bodyPr/>
        <a:lstStyle/>
        <a:p>
          <a:pPr algn="l"/>
          <a:r>
            <a:rPr lang="es-ES" sz="1600" b="0" dirty="0">
              <a:solidFill>
                <a:schemeClr val="bg1"/>
              </a:solidFill>
            </a:rPr>
            <a:t>El procedimiento funciona de la siguiente manera para un flujo de datos </a:t>
          </a:r>
          <a:r>
            <a:rPr lang="es-HN" sz="1600" b="0" dirty="0">
              <a:solidFill>
                <a:schemeClr val="bg1"/>
              </a:solidFill>
            </a:rPr>
            <a:t>del sistema A al sistema B:</a:t>
          </a:r>
        </a:p>
      </dgm:t>
    </dgm:pt>
    <dgm:pt modelId="{515035D7-C448-4680-8CA5-EB8CE8F27975}" type="parTrans" cxnId="{5211FE67-FD7C-4C86-ABB3-2A828265EBF9}">
      <dgm:prSet/>
      <dgm:spPr/>
      <dgm:t>
        <a:bodyPr/>
        <a:lstStyle/>
        <a:p>
          <a:endParaRPr lang="es-HN"/>
        </a:p>
      </dgm:t>
    </dgm:pt>
    <dgm:pt modelId="{15DD1589-1128-429C-89D8-3C0021714C8E}" type="sibTrans" cxnId="{5211FE67-FD7C-4C86-ABB3-2A828265EBF9}">
      <dgm:prSet/>
      <dgm:spPr/>
      <dgm:t>
        <a:bodyPr/>
        <a:lstStyle/>
        <a:p>
          <a:endParaRPr lang="es-HN"/>
        </a:p>
      </dgm:t>
    </dgm:pt>
    <dgm:pt modelId="{E5F197BF-A4D0-4E85-97ED-B2D131E2B2DB}">
      <dgm:prSet custT="1"/>
      <dgm:spPr/>
      <dgm:t>
        <a:bodyPr/>
        <a:lstStyle/>
        <a:p>
          <a:pPr algn="l">
            <a:buFont typeface="+mj-lt"/>
            <a:buAutoNum type="arabicPeriod"/>
          </a:pPr>
          <a:r>
            <a:rPr lang="es-ES" sz="1600" b="0" dirty="0">
              <a:solidFill>
                <a:schemeClr val="bg1"/>
              </a:solidFill>
            </a:rPr>
            <a:t>Cuando se recibe un flit, B calcula un valor CRC para la carga útil de 72 bits y compara este valor con el valor del valor CRC entrante en el flit. Si dos  valores CRC no coinciden, se ha detectado un error.</a:t>
          </a:r>
          <a:endParaRPr lang="es-HN" sz="1600" b="0" dirty="0">
            <a:solidFill>
              <a:schemeClr val="bg1"/>
            </a:solidFill>
          </a:endParaRPr>
        </a:p>
      </dgm:t>
    </dgm:pt>
    <dgm:pt modelId="{4005B03A-CBF7-4848-A9AA-8DEB0A259095}" type="parTrans" cxnId="{B16CAAF3-AFD8-4DFE-B1AC-D4A303D51401}">
      <dgm:prSet/>
      <dgm:spPr/>
      <dgm:t>
        <a:bodyPr/>
        <a:lstStyle/>
        <a:p>
          <a:endParaRPr lang="es-HN"/>
        </a:p>
      </dgm:t>
    </dgm:pt>
    <dgm:pt modelId="{4E8E3033-963E-41A2-856A-4F2322E2E887}" type="sibTrans" cxnId="{B16CAAF3-AFD8-4DFE-B1AC-D4A303D51401}">
      <dgm:prSet/>
      <dgm:spPr/>
      <dgm:t>
        <a:bodyPr/>
        <a:lstStyle/>
        <a:p>
          <a:endParaRPr lang="es-HN"/>
        </a:p>
      </dgm:t>
    </dgm:pt>
    <dgm:pt modelId="{48103A7C-9F47-4BA5-B47F-02A871E09E60}">
      <dgm:prSet custT="1"/>
      <dgm:spPr/>
      <dgm:t>
        <a:bodyPr/>
        <a:lstStyle/>
        <a:p>
          <a:pPr algn="l">
            <a:buFont typeface="+mj-lt"/>
            <a:buAutoNum type="arabicPeriod"/>
          </a:pPr>
          <a:r>
            <a:rPr lang="es-ES" sz="1600" b="0" dirty="0">
              <a:solidFill>
                <a:schemeClr val="bg1"/>
              </a:solidFill>
            </a:rPr>
            <a:t> Cuando B detecta un error, envía una solicitud a </a:t>
          </a:r>
          <a:r>
            <a:rPr lang="es-ES" sz="1600" b="0" dirty="0" err="1">
              <a:solidFill>
                <a:schemeClr val="bg1"/>
              </a:solidFill>
            </a:rPr>
            <a:t>A</a:t>
          </a:r>
          <a:r>
            <a:rPr lang="es-ES" sz="1600" b="0" dirty="0">
              <a:solidFill>
                <a:schemeClr val="bg1"/>
              </a:solidFill>
            </a:rPr>
            <a:t> para que retransmita el flit que es un error. Sin embargo, debido a que A puede haber tenido crédito suficiente para enviar un flujo de flits, de modo que se hayan transmitido flits adicionales después del flit por error y antes de que A reciba la solicitud de retransmisión. Por lo tanto, la solicitud es para que A haga una copia de seguridad y retransmita el flit dañado más todos los flits subsiguientes.</a:t>
          </a:r>
          <a:endParaRPr lang="es-HN" sz="1600" b="0" dirty="0">
            <a:solidFill>
              <a:schemeClr val="bg1"/>
            </a:solidFill>
          </a:endParaRPr>
        </a:p>
      </dgm:t>
    </dgm:pt>
    <dgm:pt modelId="{FEB7DB2B-0368-439B-8BFD-86E593DF1377}" type="parTrans" cxnId="{0C5BE472-6A2C-4F00-879F-92289AF776E5}">
      <dgm:prSet/>
      <dgm:spPr/>
      <dgm:t>
        <a:bodyPr/>
        <a:lstStyle/>
        <a:p>
          <a:endParaRPr lang="es-HN"/>
        </a:p>
      </dgm:t>
    </dgm:pt>
    <dgm:pt modelId="{8063787A-FE85-4004-BBD7-FC2755503825}" type="sibTrans" cxnId="{0C5BE472-6A2C-4F00-879F-92289AF776E5}">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D53D6314-583B-4C00-B1E3-93FC0C77A1D9}" type="presOf" srcId="{E5F197BF-A4D0-4E85-97ED-B2D131E2B2DB}" destId="{160781C2-79C9-413C-83DC-EB118F34E7A5}" srcOrd="0" destOrd="3" presId="urn:microsoft.com/office/officeart/2005/8/layout/hList2#22"/>
    <dgm:cxn modelId="{1CBDD82C-7A56-4C94-98A1-6CD78BEFCF14}" type="presOf" srcId="{7263CAAD-2ECF-4E21-952E-0E2056E5A6CE}" destId="{160781C2-79C9-413C-83DC-EB118F34E7A5}" srcOrd="0" destOrd="8" presId="urn:microsoft.com/office/officeart/2005/8/layout/hList2#22"/>
    <dgm:cxn modelId="{A0C12430-C7A2-47CC-B3C6-8EE2995E8111}" type="presOf" srcId="{9E3F51F5-3D94-4E44-AAED-DF328847B274}" destId="{160781C2-79C9-413C-83DC-EB118F34E7A5}" srcOrd="0" destOrd="6" presId="urn:microsoft.com/office/officeart/2005/8/layout/hList2#22"/>
    <dgm:cxn modelId="{FEDE9C3F-5111-4C7E-A997-FDCFA3513305}" srcId="{4FAA7327-8500-4697-8B47-B60AA2195093}" destId="{4A6DD8F1-B313-426E-A072-5B060E1BE00A}" srcOrd="2" destOrd="0" parTransId="{B666C70D-65C7-407F-A385-12A42CF17ACF}" sibTransId="{285C74BD-4629-43A7-967E-2BDFB6D5E2D8}"/>
    <dgm:cxn modelId="{F6D86E5C-7ADF-4D54-80E8-9F43C0E53558}" srcId="{4FAA7327-8500-4697-8B47-B60AA2195093}" destId="{7263CAAD-2ECF-4E21-952E-0E2056E5A6CE}" srcOrd="8" destOrd="0" parTransId="{8A627177-8FD6-4F3A-B364-DE52161E2263}" sibTransId="{1E42FB6A-B7DA-4F62-A97D-ABCA110A53B9}"/>
    <dgm:cxn modelId="{5211FE67-FD7C-4C86-ABB3-2A828265EBF9}" srcId="{4FAA7327-8500-4697-8B47-B60AA2195093}" destId="{A1B197DE-D85E-49C7-BE96-6D04E9140D0A}" srcOrd="1" destOrd="0" parTransId="{515035D7-C448-4680-8CA5-EB8CE8F27975}" sibTransId="{15DD1589-1128-429C-89D8-3C0021714C8E}"/>
    <dgm:cxn modelId="{E2AFE66E-9BF1-4E4A-9899-448C59BAEEB9}" srcId="{18A30019-27B0-4F44-A7F2-DD071D47A839}" destId="{4FAA7327-8500-4697-8B47-B60AA2195093}" srcOrd="0" destOrd="0" parTransId="{5ECE7307-7D6D-45A0-97DC-08BC046C7C0C}" sibTransId="{F471BB55-8BA3-4955-BF78-EAE0BE57EF5F}"/>
    <dgm:cxn modelId="{0C5BE472-6A2C-4F00-879F-92289AF776E5}" srcId="{4FAA7327-8500-4697-8B47-B60AA2195093}" destId="{48103A7C-9F47-4BA5-B47F-02A871E09E60}" srcOrd="4" destOrd="0" parTransId="{FEB7DB2B-0368-439B-8BFD-86E593DF1377}" sibTransId="{8063787A-FE85-4004-BBD7-FC2755503825}"/>
    <dgm:cxn modelId="{36B85156-7FCB-4711-B903-1A27AAE9950C}" type="presOf" srcId="{4FAA7327-8500-4697-8B47-B60AA2195093}" destId="{5A2CD370-C623-401E-A8DA-9F373253C9BA}" srcOrd="0" destOrd="0"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6" destOrd="0" parTransId="{20BD667C-1A07-44E6-AF71-6D1D15C2692E}" sibTransId="{3411C5B0-73BA-4E32-968A-064615DEC14E}"/>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5" destOrd="0" parTransId="{6943083D-ACC2-42A9-A3D6-33D7CB3E7678}" sibTransId="{9F49CC84-A6FD-43EA-8CD8-F05CFFA38813}"/>
    <dgm:cxn modelId="{528AD798-A047-452D-98A2-820FD010BA93}" srcId="{4FAA7327-8500-4697-8B47-B60AA2195093}" destId="{3EB43B3F-FD96-4323-AA9A-202AB07458CD}" srcOrd="7" destOrd="0" parTransId="{E41BA497-9111-46A6-8444-2093D92B346D}" sibTransId="{D5DDF2A8-A0E3-4A86-AD2E-B87A092A1047}"/>
    <dgm:cxn modelId="{0CFFA0A1-4497-4381-8A1F-529AC6E60EE1}" type="presOf" srcId="{48103A7C-9F47-4BA5-B47F-02A871E09E60}" destId="{160781C2-79C9-413C-83DC-EB118F34E7A5}" srcOrd="0" destOrd="4" presId="urn:microsoft.com/office/officeart/2005/8/layout/hList2#22"/>
    <dgm:cxn modelId="{01ACF6BD-7B03-4183-89E1-0AA280A6BF8B}" srcId="{4FAA7327-8500-4697-8B47-B60AA2195093}" destId="{317F1E9F-6CFE-494D-8592-2B76A3254A96}" srcOrd="9" destOrd="0" parTransId="{FA186D34-0EB6-442E-AF15-464B2C42D5FF}" sibTransId="{4F015AC9-5DF0-4B3A-A207-707A7AC786C2}"/>
    <dgm:cxn modelId="{7F9468BE-E332-45F7-824F-2F6EF5A48481}" type="presOf" srcId="{4A6DD8F1-B313-426E-A072-5B060E1BE00A}" destId="{160781C2-79C9-413C-83DC-EB118F34E7A5}" srcOrd="0" destOrd="2" presId="urn:microsoft.com/office/officeart/2005/8/layout/hList2#22"/>
    <dgm:cxn modelId="{5B54F0CB-DFC4-4974-89B8-9354143D6185}" type="presOf" srcId="{3EB43B3F-FD96-4323-AA9A-202AB07458CD}" destId="{160781C2-79C9-413C-83DC-EB118F34E7A5}" srcOrd="0" destOrd="7" presId="urn:microsoft.com/office/officeart/2005/8/layout/hList2#22"/>
    <dgm:cxn modelId="{4DD430CC-1D7F-401D-8589-12FD6AF5943C}" type="presOf" srcId="{2BAF85CE-6A4B-43A6-BEDD-BE356175D969}" destId="{160781C2-79C9-413C-83DC-EB118F34E7A5}" srcOrd="0" destOrd="5" presId="urn:microsoft.com/office/officeart/2005/8/layout/hList2#22"/>
    <dgm:cxn modelId="{5A7D81E3-D925-4B64-9A63-1C7D75B63CD0}" type="presOf" srcId="{317F1E9F-6CFE-494D-8592-2B76A3254A96}" destId="{160781C2-79C9-413C-83DC-EB118F34E7A5}" srcOrd="0" destOrd="9" presId="urn:microsoft.com/office/officeart/2005/8/layout/hList2#22"/>
    <dgm:cxn modelId="{03CA9EEE-05DC-4ADC-AE2A-8E56861C0166}" type="presOf" srcId="{A434CB47-FB94-4E58-A008-43FE966F2A06}" destId="{160781C2-79C9-413C-83DC-EB118F34E7A5}" srcOrd="0" destOrd="0" presId="urn:microsoft.com/office/officeart/2005/8/layout/hList2#22"/>
    <dgm:cxn modelId="{B16CAAF3-AFD8-4DFE-B1AC-D4A303D51401}" srcId="{4FAA7327-8500-4697-8B47-B60AA2195093}" destId="{E5F197BF-A4D0-4E85-97ED-B2D131E2B2DB}" srcOrd="3" destOrd="0" parTransId="{4005B03A-CBF7-4848-A9AA-8DEB0A259095}" sibTransId="{4E8E3033-963E-41A2-856A-4F2322E2E887}"/>
    <dgm:cxn modelId="{2C607BFA-C26F-40CE-9C7D-34A463365B8F}" type="presOf" srcId="{A1B197DE-D85E-49C7-BE96-6D04E9140D0A}" destId="{160781C2-79C9-413C-83DC-EB118F34E7A5}" srcOrd="0" destOrd="1"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45E793DF-1D9C-454A-89A8-80A260C6C599}" type="doc">
      <dgm:prSet loTypeId="urn:microsoft.com/office/officeart/2005/8/layout/hList2#16" loCatId="list" qsTypeId="urn:microsoft.com/office/officeart/2005/8/quickstyle/3d1" qsCatId="3D" csTypeId="urn:microsoft.com/office/officeart/2005/8/colors/accent1_2" csCatId="accent1" phldr="1"/>
      <dgm:spPr/>
      <dgm:t>
        <a:bodyPr/>
        <a:lstStyle/>
        <a:p>
          <a:endParaRPr lang="es-ES"/>
        </a:p>
      </dgm:t>
    </dgm:pt>
    <dgm:pt modelId="{F8B1DBCD-E165-48C5-A141-C98C9A093CD1}">
      <dgm:prSet phldrT="[Texto]"/>
      <dgm:spPr/>
      <dgm:t>
        <a:bodyPr/>
        <a:lstStyle/>
        <a:p>
          <a:endParaRPr lang="es-ES" dirty="0"/>
        </a:p>
        <a:p>
          <a:endParaRPr lang="es-ES" dirty="0"/>
        </a:p>
      </dgm:t>
    </dgm:pt>
    <dgm:pt modelId="{55DFEB4B-E010-421E-B6BF-27916DE51F32}" type="parTrans" cxnId="{CA35634C-5511-4EC0-B1BA-1CBB0F9044A0}">
      <dgm:prSet/>
      <dgm:spPr/>
      <dgm:t>
        <a:bodyPr/>
        <a:lstStyle/>
        <a:p>
          <a:endParaRPr lang="es-ES"/>
        </a:p>
      </dgm:t>
    </dgm:pt>
    <dgm:pt modelId="{595DFC8E-B70D-425E-BC6A-9321237123D1}" type="sibTrans" cxnId="{CA35634C-5511-4EC0-B1BA-1CBB0F9044A0}">
      <dgm:prSet/>
      <dgm:spPr/>
      <dgm:t>
        <a:bodyPr/>
        <a:lstStyle/>
        <a:p>
          <a:endParaRPr lang="es-ES"/>
        </a:p>
      </dgm:t>
    </dgm:pt>
    <dgm:pt modelId="{8840DFF8-3049-45E9-A673-47494B913A60}">
      <dgm:prSet phldrT="[Texto]" custT="1"/>
      <dgm:spPr>
        <a:blipFill>
          <a:blip xmlns:r="http://schemas.openxmlformats.org/officeDocument/2006/relationships" r:embed="rId1"/>
          <a:stretch>
            <a:fillRect/>
          </a:stretch>
        </a:blipFill>
      </dgm:spPr>
      <dgm:t>
        <a:bodyPr/>
        <a:lstStyle/>
        <a:p>
          <a:r>
            <a:rPr lang="es-HN">
              <a:noFill/>
            </a:rPr>
            <a:t> </a:t>
          </a:r>
        </a:p>
      </dgm:t>
    </dgm:pt>
    <dgm:pt modelId="{1FF24FD8-FB0F-4EA7-8457-4995B93C91E3}" type="parTrans" cxnId="{2AD61A52-16E2-41EF-8D3D-DED21333FE10}">
      <dgm:prSet/>
      <dgm:spPr/>
      <dgm:t>
        <a:bodyPr/>
        <a:lstStyle/>
        <a:p>
          <a:endParaRPr lang="es-ES"/>
        </a:p>
      </dgm:t>
    </dgm:pt>
    <dgm:pt modelId="{3B2FD7E3-9433-442E-B0B5-9D6D0893EDD4}" type="sibTrans" cxnId="{2AD61A52-16E2-41EF-8D3D-DED21333FE10}">
      <dgm:prSet/>
      <dgm:spPr/>
      <dgm:t>
        <a:bodyPr/>
        <a:lstStyle/>
        <a:p>
          <a:endParaRPr lang="es-ES"/>
        </a:p>
      </dgm:t>
    </dgm:pt>
    <dgm:pt modelId="{5BD9662E-DCF9-469B-BCF2-38656C8C0FAC}">
      <dgm:prSet phldrT="[Texto]" custT="1"/>
      <dgm:spPr>
        <a:solidFill>
          <a:srgbClr val="0070C0"/>
        </a:solidFill>
      </dgm:spPr>
      <dgm:t>
        <a:bodyPr/>
        <a:lstStyle/>
        <a:p>
          <a:r>
            <a:rPr lang="es-HN">
              <a:noFill/>
            </a:rPr>
            <a:t> </a:t>
          </a:r>
        </a:p>
      </dgm:t>
    </dgm:pt>
    <dgm:pt modelId="{604CBBBD-119F-4875-ACBC-61C9CCF32ED6}" type="parTrans" cxnId="{A09CD8C4-73CC-44BF-A3A7-16EA79F1F3D4}">
      <dgm:prSet/>
      <dgm:spPr/>
      <dgm:t>
        <a:bodyPr/>
        <a:lstStyle/>
        <a:p>
          <a:endParaRPr lang="es-ES"/>
        </a:p>
      </dgm:t>
    </dgm:pt>
    <dgm:pt modelId="{892F12BD-298C-4FFB-A2A7-55BADE2298B6}" type="sibTrans" cxnId="{A09CD8C4-73CC-44BF-A3A7-16EA79F1F3D4}">
      <dgm:prSet/>
      <dgm:spPr/>
      <dgm:t>
        <a:bodyPr/>
        <a:lstStyle/>
        <a:p>
          <a:endParaRPr lang="es-ES"/>
        </a:p>
      </dgm:t>
    </dgm:pt>
    <dgm:pt modelId="{290F9E1E-F48C-4209-98D8-4198B64C6BC5}">
      <dgm:prSet phldrT="[Texto]" custT="1"/>
      <dgm:spPr>
        <a:solidFill>
          <a:srgbClr val="0070C0"/>
        </a:solidFill>
      </dgm:spPr>
      <dgm:t>
        <a:bodyPr/>
        <a:lstStyle/>
        <a:p>
          <a:r>
            <a:rPr lang="es-HN">
              <a:noFill/>
            </a:rPr>
            <a:t> </a:t>
          </a:r>
        </a:p>
      </dgm:t>
    </dgm:pt>
    <dgm:pt modelId="{0D2F0006-2EF9-482C-A51E-B8CBAC2911E5}" type="parTrans" cxnId="{2BC5A8C4-4B7F-4536-B0E0-894A68F3CD25}">
      <dgm:prSet/>
      <dgm:spPr/>
      <dgm:t>
        <a:bodyPr/>
        <a:lstStyle/>
        <a:p>
          <a:endParaRPr lang="es-HN"/>
        </a:p>
      </dgm:t>
    </dgm:pt>
    <dgm:pt modelId="{835FD983-73AC-4962-B61F-4FD467EBA7E6}" type="sibTrans" cxnId="{2BC5A8C4-4B7F-4536-B0E0-894A68F3CD25}">
      <dgm:prSet/>
      <dgm:spPr/>
      <dgm:t>
        <a:bodyPr/>
        <a:lstStyle/>
        <a:p>
          <a:endParaRPr lang="es-HN"/>
        </a:p>
      </dgm:t>
    </dgm:pt>
    <dgm:pt modelId="{A2C04895-6FC2-407F-9FCC-F3493ACEC6DA}">
      <dgm:prSet phldrT="[Texto]" custT="1"/>
      <dgm:spPr>
        <a:solidFill>
          <a:srgbClr val="0070C0"/>
        </a:solidFill>
      </dgm:spPr>
      <dgm:t>
        <a:bodyPr/>
        <a:lstStyle/>
        <a:p>
          <a:r>
            <a:rPr lang="es-HN">
              <a:noFill/>
            </a:rPr>
            <a:t> </a:t>
          </a:r>
        </a:p>
      </dgm:t>
    </dgm:pt>
    <dgm:pt modelId="{659BEE1F-5883-4330-96D7-19131509ACE0}" type="sibTrans" cxnId="{F69F5AAF-C74F-47F0-A51D-9FBA38BD7061}">
      <dgm:prSet/>
      <dgm:spPr/>
      <dgm:t>
        <a:bodyPr/>
        <a:lstStyle/>
        <a:p>
          <a:endParaRPr lang="es-ES"/>
        </a:p>
      </dgm:t>
    </dgm:pt>
    <dgm:pt modelId="{D797BA98-C847-44BF-AE92-DAF5E51138AF}" type="parTrans" cxnId="{F69F5AAF-C74F-47F0-A51D-9FBA38BD7061}">
      <dgm:prSet/>
      <dgm:spPr/>
      <dgm:t>
        <a:bodyPr/>
        <a:lstStyle/>
        <a:p>
          <a:endParaRPr lang="es-ES"/>
        </a:p>
      </dgm:t>
    </dgm:pt>
    <dgm:pt modelId="{C332F9D9-F4E9-4F7E-AAAB-AD5EDABC31EB}">
      <dgm:prSet phldrT="[Texto]" custT="1"/>
      <dgm:spPr>
        <a:solidFill>
          <a:srgbClr val="0070C0"/>
        </a:solidFill>
      </dgm:spPr>
      <dgm:t>
        <a:bodyPr/>
        <a:lstStyle/>
        <a:p>
          <a:r>
            <a:rPr lang="es-HN">
              <a:noFill/>
            </a:rPr>
            <a:t> </a:t>
          </a:r>
        </a:p>
      </dgm:t>
    </dgm:pt>
    <dgm:pt modelId="{C8BAA27E-9210-4630-B512-4B1064FFF2E3}" type="parTrans" cxnId="{08B47973-CB35-4736-9998-2585B72D537B}">
      <dgm:prSet/>
      <dgm:spPr/>
      <dgm:t>
        <a:bodyPr/>
        <a:lstStyle/>
        <a:p>
          <a:endParaRPr lang="es-HN"/>
        </a:p>
      </dgm:t>
    </dgm:pt>
    <dgm:pt modelId="{6CF27780-FC51-419E-B29B-F2A3ACA3E501}" type="sibTrans" cxnId="{08B47973-CB35-4736-9998-2585B72D537B}">
      <dgm:prSet/>
      <dgm:spPr/>
      <dgm:t>
        <a:bodyPr/>
        <a:lstStyle/>
        <a:p>
          <a:endParaRPr lang="es-HN"/>
        </a:p>
      </dgm:t>
    </dgm:pt>
    <dgm:pt modelId="{7DDAF8CC-DB5B-4AFF-9B8C-981BEB41A70A}" type="pres">
      <dgm:prSet presAssocID="{45E793DF-1D9C-454A-89A8-80A260C6C599}" presName="linearFlow" presStyleCnt="0">
        <dgm:presLayoutVars>
          <dgm:dir/>
          <dgm:animLvl val="lvl"/>
          <dgm:resizeHandles/>
        </dgm:presLayoutVars>
      </dgm:prSet>
      <dgm:spPr/>
    </dgm:pt>
    <dgm:pt modelId="{F08D50FA-9C48-4805-B90B-23C54EE477EB}" type="pres">
      <dgm:prSet presAssocID="{F8B1DBCD-E165-48C5-A141-C98C9A093CD1}" presName="compositeNode" presStyleCnt="0">
        <dgm:presLayoutVars>
          <dgm:bulletEnabled val="1"/>
        </dgm:presLayoutVars>
      </dgm:prSet>
      <dgm:spPr/>
    </dgm:pt>
    <dgm:pt modelId="{62A512EF-247F-4336-8088-6B0ACB29DF92}" type="pres">
      <dgm:prSet presAssocID="{F8B1DBCD-E165-48C5-A141-C98C9A093CD1}" presName="image" presStyleLbl="fgImgPlace1" presStyleIdx="0" presStyleCnt="1"/>
      <dgm:spPr>
        <a:blipFill rotWithShape="1">
          <a:blip xmlns:r="http://schemas.openxmlformats.org/officeDocument/2006/relationships" r:embed="rId2"/>
          <a:srcRect/>
          <a:stretch>
            <a:fillRect/>
          </a:stretch>
        </a:blipFill>
      </dgm:spPr>
    </dgm:pt>
    <dgm:pt modelId="{7D62F724-F7BE-4BF4-949A-46D6F7D91F7E}" type="pres">
      <dgm:prSet presAssocID="{F8B1DBCD-E165-48C5-A141-C98C9A093CD1}" presName="childNode" presStyleLbl="node1" presStyleIdx="0" presStyleCnt="1">
        <dgm:presLayoutVars>
          <dgm:bulletEnabled val="1"/>
        </dgm:presLayoutVars>
      </dgm:prSet>
      <dgm:spPr/>
    </dgm:pt>
    <dgm:pt modelId="{5B3D0020-2378-4992-92FF-7A9C9FE788C7}" type="pres">
      <dgm:prSet presAssocID="{F8B1DBCD-E165-48C5-A141-C98C9A093CD1}" presName="parentNode" presStyleLbl="revTx" presStyleIdx="0" presStyleCnt="1">
        <dgm:presLayoutVars>
          <dgm:chMax val="0"/>
          <dgm:bulletEnabled val="1"/>
        </dgm:presLayoutVars>
      </dgm:prSet>
      <dgm:spPr/>
    </dgm:pt>
  </dgm:ptLst>
  <dgm:cxnLst>
    <dgm:cxn modelId="{C259AA06-B346-4EDB-8842-B3E40C3A2699}" type="presOf" srcId="{C332F9D9-F4E9-4F7E-AAAB-AD5EDABC31EB}" destId="{7D62F724-F7BE-4BF4-949A-46D6F7D91F7E}" srcOrd="0" destOrd="3" presId="urn:microsoft.com/office/officeart/2005/8/layout/hList2#16"/>
    <dgm:cxn modelId="{CA35634C-5511-4EC0-B1BA-1CBB0F9044A0}" srcId="{45E793DF-1D9C-454A-89A8-80A260C6C599}" destId="{F8B1DBCD-E165-48C5-A141-C98C9A093CD1}" srcOrd="0" destOrd="0" parTransId="{55DFEB4B-E010-421E-B6BF-27916DE51F32}" sibTransId="{595DFC8E-B70D-425E-BC6A-9321237123D1}"/>
    <dgm:cxn modelId="{2AD61A52-16E2-41EF-8D3D-DED21333FE10}" srcId="{F8B1DBCD-E165-48C5-A141-C98C9A093CD1}" destId="{8840DFF8-3049-45E9-A673-47494B913A60}" srcOrd="0" destOrd="0" parTransId="{1FF24FD8-FB0F-4EA7-8457-4995B93C91E3}" sibTransId="{3B2FD7E3-9433-442E-B0B5-9D6D0893EDD4}"/>
    <dgm:cxn modelId="{08B47973-CB35-4736-9998-2585B72D537B}" srcId="{F8B1DBCD-E165-48C5-A141-C98C9A093CD1}" destId="{C332F9D9-F4E9-4F7E-AAAB-AD5EDABC31EB}" srcOrd="3" destOrd="0" parTransId="{C8BAA27E-9210-4630-B512-4B1064FFF2E3}" sibTransId="{6CF27780-FC51-419E-B29B-F2A3ACA3E501}"/>
    <dgm:cxn modelId="{F5222F88-6EE9-47EF-BF97-E6955928B26B}" type="presOf" srcId="{45E793DF-1D9C-454A-89A8-80A260C6C599}" destId="{7DDAF8CC-DB5B-4AFF-9B8C-981BEB41A70A}" srcOrd="0" destOrd="0" presId="urn:microsoft.com/office/officeart/2005/8/layout/hList2#16"/>
    <dgm:cxn modelId="{0D42D491-9F9E-476D-9F92-9AE340BF555D}" type="presOf" srcId="{5BD9662E-DCF9-469B-BCF2-38656C8C0FAC}" destId="{7D62F724-F7BE-4BF4-949A-46D6F7D91F7E}" srcOrd="0" destOrd="1" presId="urn:microsoft.com/office/officeart/2005/8/layout/hList2#16"/>
    <dgm:cxn modelId="{F69F5AAF-C74F-47F0-A51D-9FBA38BD7061}" srcId="{F8B1DBCD-E165-48C5-A141-C98C9A093CD1}" destId="{A2C04895-6FC2-407F-9FCC-F3493ACEC6DA}" srcOrd="2" destOrd="0" parTransId="{D797BA98-C847-44BF-AE92-DAF5E51138AF}" sibTransId="{659BEE1F-5883-4330-96D7-19131509ACE0}"/>
    <dgm:cxn modelId="{1920E8B3-5795-4750-9F2A-377C59250EBC}" type="presOf" srcId="{F8B1DBCD-E165-48C5-A141-C98C9A093CD1}" destId="{5B3D0020-2378-4992-92FF-7A9C9FE788C7}" srcOrd="0" destOrd="0" presId="urn:microsoft.com/office/officeart/2005/8/layout/hList2#16"/>
    <dgm:cxn modelId="{FE1156BF-77DE-40F3-AE0B-6F25782D6A4E}" type="presOf" srcId="{8840DFF8-3049-45E9-A673-47494B913A60}" destId="{7D62F724-F7BE-4BF4-949A-46D6F7D91F7E}" srcOrd="0" destOrd="0" presId="urn:microsoft.com/office/officeart/2005/8/layout/hList2#16"/>
    <dgm:cxn modelId="{2BC5A8C4-4B7F-4536-B0E0-894A68F3CD25}" srcId="{F8B1DBCD-E165-48C5-A141-C98C9A093CD1}" destId="{290F9E1E-F48C-4209-98D8-4198B64C6BC5}" srcOrd="4" destOrd="0" parTransId="{0D2F0006-2EF9-482C-A51E-B8CBAC2911E5}" sibTransId="{835FD983-73AC-4962-B61F-4FD467EBA7E6}"/>
    <dgm:cxn modelId="{A09CD8C4-73CC-44BF-A3A7-16EA79F1F3D4}" srcId="{F8B1DBCD-E165-48C5-A141-C98C9A093CD1}" destId="{5BD9662E-DCF9-469B-BCF2-38656C8C0FAC}" srcOrd="1" destOrd="0" parTransId="{604CBBBD-119F-4875-ACBC-61C9CCF32ED6}" sibTransId="{892F12BD-298C-4FFB-A2A7-55BADE2298B6}"/>
    <dgm:cxn modelId="{1A29E0D5-8D66-4503-AB27-6BE924C878D9}" type="presOf" srcId="{A2C04895-6FC2-407F-9FCC-F3493ACEC6DA}" destId="{7D62F724-F7BE-4BF4-949A-46D6F7D91F7E}" srcOrd="0" destOrd="2" presId="urn:microsoft.com/office/officeart/2005/8/layout/hList2#16"/>
    <dgm:cxn modelId="{33B456E5-B578-4E63-B3A9-7CB3A7DC6731}" type="presOf" srcId="{290F9E1E-F48C-4209-98D8-4198B64C6BC5}" destId="{7D62F724-F7BE-4BF4-949A-46D6F7D91F7E}" srcOrd="0" destOrd="4" presId="urn:microsoft.com/office/officeart/2005/8/layout/hList2#16"/>
    <dgm:cxn modelId="{D3BBCB5B-DE2C-4097-B595-2A694F8C04D5}" type="presParOf" srcId="{7DDAF8CC-DB5B-4AFF-9B8C-981BEB41A70A}" destId="{F08D50FA-9C48-4805-B90B-23C54EE477EB}" srcOrd="0" destOrd="0" presId="urn:microsoft.com/office/officeart/2005/8/layout/hList2#16"/>
    <dgm:cxn modelId="{A2E5001D-59CD-4893-AC1B-59D31BDA04BC}" type="presParOf" srcId="{F08D50FA-9C48-4805-B90B-23C54EE477EB}" destId="{62A512EF-247F-4336-8088-6B0ACB29DF92}" srcOrd="0" destOrd="0" presId="urn:microsoft.com/office/officeart/2005/8/layout/hList2#16"/>
    <dgm:cxn modelId="{FFD81C95-E0B2-47A6-AF90-1F7529F803A7}" type="presParOf" srcId="{F08D50FA-9C48-4805-B90B-23C54EE477EB}" destId="{7D62F724-F7BE-4BF4-949A-46D6F7D91F7E}" srcOrd="1" destOrd="0" presId="urn:microsoft.com/office/officeart/2005/8/layout/hList2#16"/>
    <dgm:cxn modelId="{E0F033A6-5A8A-4803-958C-B0818A5C8F46}" type="presParOf" srcId="{F08D50FA-9C48-4805-B90B-23C54EE477EB}" destId="{5B3D0020-2378-4992-92FF-7A9C9FE788C7}" srcOrd="2" destOrd="0" presId="urn:microsoft.com/office/officeart/2005/8/layout/hList2#1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pPr algn="l"/>
          <a:endParaRPr lang="es-MX" sz="17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pPr algn="l"/>
          <a:endParaRPr lang="es-MX" sz="17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pPr algn="l"/>
          <a:r>
            <a:rPr lang="es-ES" sz="1700" b="0" dirty="0">
              <a:solidFill>
                <a:schemeClr val="bg1"/>
              </a:solidFill>
            </a:rPr>
            <a:t>La capa de enrutamiento se utiliza para determinar el curso que atravesará un paquete.</a:t>
          </a:r>
          <a:endParaRPr lang="es-MX" sz="17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pPr algn="l"/>
          <a:endParaRPr lang="es-MX" sz="17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pPr algn="l"/>
          <a:endParaRPr lang="es-MX" sz="17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pPr algn="l"/>
          <a:endParaRPr lang="es-MX" sz="1700" b="1" dirty="0">
            <a:solidFill>
              <a:schemeClr val="bg1"/>
            </a:solidFill>
          </a:endParaRPr>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93AD79DB-F801-4EC8-A157-A90129D381E3}">
      <dgm:prSet custT="1"/>
      <dgm:spPr/>
      <dgm:t>
        <a:bodyPr/>
        <a:lstStyle/>
        <a:p>
          <a:pPr algn="l"/>
          <a:r>
            <a:rPr lang="es-ES" sz="1700" b="0" dirty="0">
              <a:solidFill>
                <a:schemeClr val="bg1"/>
              </a:solidFill>
            </a:rPr>
            <a:t>El sistema disponible se interconecta. Las tablas de enrutamiento están definidas por firmware y describir los posibles caminos que puede seguir un paquete.</a:t>
          </a:r>
          <a:endParaRPr lang="es-HN" sz="1700" b="0" dirty="0">
            <a:solidFill>
              <a:schemeClr val="bg1"/>
            </a:solidFill>
          </a:endParaRPr>
        </a:p>
      </dgm:t>
    </dgm:pt>
    <dgm:pt modelId="{42D19082-7FE8-4263-AEA6-9D2533593F28}" type="parTrans" cxnId="{980F2D03-E485-4BC1-BC97-0A59986A6C59}">
      <dgm:prSet/>
      <dgm:spPr/>
      <dgm:t>
        <a:bodyPr/>
        <a:lstStyle/>
        <a:p>
          <a:endParaRPr lang="es-HN"/>
        </a:p>
      </dgm:t>
    </dgm:pt>
    <dgm:pt modelId="{FF808277-8253-4A1D-8645-1278CD5AD3AC}" type="sibTrans" cxnId="{980F2D03-E485-4BC1-BC97-0A59986A6C59}">
      <dgm:prSet/>
      <dgm:spPr/>
      <dgm:t>
        <a:bodyPr/>
        <a:lstStyle/>
        <a:p>
          <a:endParaRPr lang="es-HN"/>
        </a:p>
      </dgm:t>
    </dgm:pt>
    <dgm:pt modelId="{417CDAE2-CB23-4556-8E3C-A8C41CF8591E}">
      <dgm:prSet custT="1"/>
      <dgm:spPr/>
      <dgm:t>
        <a:bodyPr/>
        <a:lstStyle/>
        <a:p>
          <a:pPr algn="l"/>
          <a:r>
            <a:rPr lang="es-HN" sz="1700" b="0" dirty="0">
              <a:solidFill>
                <a:schemeClr val="bg1"/>
              </a:solidFill>
            </a:rPr>
            <a:t>En configuraciones pequeñas, como </a:t>
          </a:r>
          <a:r>
            <a:rPr lang="es-ES" sz="1700" b="0" dirty="0">
              <a:solidFill>
                <a:schemeClr val="bg1"/>
              </a:solidFill>
            </a:rPr>
            <a:t>una plataforma de dos sockets, las opciones de enrutamiento son limitadas y las tablas de enrutamiento bastante </a:t>
          </a:r>
          <a:r>
            <a:rPr lang="es-HN" sz="1700" b="0" dirty="0">
              <a:solidFill>
                <a:schemeClr val="bg1"/>
              </a:solidFill>
            </a:rPr>
            <a:t>simple. </a:t>
          </a:r>
        </a:p>
      </dgm:t>
    </dgm:pt>
    <dgm:pt modelId="{87964DD7-9071-4DFF-A6A5-C2DBDF334E85}" type="parTrans" cxnId="{665492F5-AB85-4B63-A049-CAD0CDCE8912}">
      <dgm:prSet/>
      <dgm:spPr/>
      <dgm:t>
        <a:bodyPr/>
        <a:lstStyle/>
        <a:p>
          <a:endParaRPr lang="es-HN"/>
        </a:p>
      </dgm:t>
    </dgm:pt>
    <dgm:pt modelId="{43E9C016-E6B1-4B31-B822-8288AFAA2305}" type="sibTrans" cxnId="{665492F5-AB85-4B63-A049-CAD0CDCE8912}">
      <dgm:prSet/>
      <dgm:spPr/>
      <dgm:t>
        <a:bodyPr/>
        <a:lstStyle/>
        <a:p>
          <a:endParaRPr lang="es-HN"/>
        </a:p>
      </dgm:t>
    </dgm:pt>
    <dgm:pt modelId="{D0DB0CA5-42D6-4543-A73A-0720CAEA68C2}">
      <dgm:prSet custT="1"/>
      <dgm:spPr/>
      <dgm:t>
        <a:bodyPr/>
        <a:lstStyle/>
        <a:p>
          <a:pPr algn="l"/>
          <a:r>
            <a:rPr lang="es-ES" sz="1700" b="0" dirty="0">
              <a:solidFill>
                <a:schemeClr val="bg1"/>
              </a:solidFill>
            </a:rPr>
            <a:t>Para sistemas más grandes, las opciones de la tabla de enrutamiento son más complejas, dando flexibilidad de enrutamiento y reenrutamiento del tráfico dependiendo de cómo:</a:t>
          </a:r>
          <a:endParaRPr lang="es-HN" sz="1700" b="0" dirty="0">
            <a:solidFill>
              <a:schemeClr val="bg1"/>
            </a:solidFill>
          </a:endParaRPr>
        </a:p>
      </dgm:t>
    </dgm:pt>
    <dgm:pt modelId="{981BA91E-2198-4136-9AD3-D465259AB5FC}" type="parTrans" cxnId="{36E86543-5269-42FF-B6CB-7A48B4E0D7B8}">
      <dgm:prSet/>
      <dgm:spPr/>
      <dgm:t>
        <a:bodyPr/>
        <a:lstStyle/>
        <a:p>
          <a:endParaRPr lang="es-HN"/>
        </a:p>
      </dgm:t>
    </dgm:pt>
    <dgm:pt modelId="{EA09C161-4B9E-41CD-8359-A87403FFA747}" type="sibTrans" cxnId="{36E86543-5269-42FF-B6CB-7A48B4E0D7B8}">
      <dgm:prSet/>
      <dgm:spPr/>
      <dgm:t>
        <a:bodyPr/>
        <a:lstStyle/>
        <a:p>
          <a:endParaRPr lang="es-HN"/>
        </a:p>
      </dgm:t>
    </dgm:pt>
    <dgm:pt modelId="{1CE72E23-5E86-48F5-AB07-B6A16720E69F}">
      <dgm:prSet custT="1"/>
      <dgm:spPr/>
      <dgm:t>
        <a:bodyPr/>
        <a:lstStyle/>
        <a:p>
          <a:pPr algn="l">
            <a:buFont typeface="+mj-lt"/>
            <a:buAutoNum type="arabicPeriod"/>
          </a:pPr>
          <a:r>
            <a:rPr lang="es-ES" sz="1700" b="0" dirty="0">
              <a:solidFill>
                <a:schemeClr val="bg1"/>
              </a:solidFill>
            </a:rPr>
            <a:t> Los recursos del sistema se dividen.</a:t>
          </a:r>
          <a:endParaRPr lang="es-HN" sz="1700" b="0" dirty="0">
            <a:solidFill>
              <a:schemeClr val="bg1"/>
            </a:solidFill>
          </a:endParaRPr>
        </a:p>
      </dgm:t>
    </dgm:pt>
    <dgm:pt modelId="{472FAFD8-64D4-46C4-9A78-A93622FAECF6}" type="parTrans" cxnId="{E6FED5BC-88B3-4E30-B666-3357E74ADF28}">
      <dgm:prSet/>
      <dgm:spPr/>
      <dgm:t>
        <a:bodyPr/>
        <a:lstStyle/>
        <a:p>
          <a:endParaRPr lang="es-HN"/>
        </a:p>
      </dgm:t>
    </dgm:pt>
    <dgm:pt modelId="{1E6E83E1-F9D5-4B5A-8766-B1FD7B00325A}" type="sibTrans" cxnId="{E6FED5BC-88B3-4E30-B666-3357E74ADF28}">
      <dgm:prSet/>
      <dgm:spPr/>
      <dgm:t>
        <a:bodyPr/>
        <a:lstStyle/>
        <a:p>
          <a:endParaRPr lang="es-HN"/>
        </a:p>
      </dgm:t>
    </dgm:pt>
    <dgm:pt modelId="{F1868B18-25FB-40C3-BF2C-FD211EEC72BC}">
      <dgm:prSet custT="1"/>
      <dgm:spPr/>
      <dgm:t>
        <a:bodyPr/>
        <a:lstStyle/>
        <a:p>
          <a:pPr algn="l">
            <a:buFont typeface="+mj-lt"/>
            <a:buAutoNum type="arabicPeriod"/>
          </a:pPr>
          <a:r>
            <a:rPr lang="es-ES" sz="1700" b="0" dirty="0">
              <a:solidFill>
                <a:schemeClr val="bg1"/>
              </a:solidFill>
            </a:rPr>
            <a:t> S</a:t>
          </a:r>
          <a:r>
            <a:rPr lang="es-HN" sz="1700" b="0" dirty="0">
              <a:solidFill>
                <a:schemeClr val="bg1"/>
              </a:solidFill>
            </a:rPr>
            <a:t>e llenen los dispositivos en la plataforma.</a:t>
          </a:r>
        </a:p>
      </dgm:t>
    </dgm:pt>
    <dgm:pt modelId="{3059B098-3E1E-43FC-BDF0-A30EDFD6320F}" type="parTrans" cxnId="{BDBF2614-0F3D-4C2B-9E6E-B4695CC30DD1}">
      <dgm:prSet/>
      <dgm:spPr/>
      <dgm:t>
        <a:bodyPr/>
        <a:lstStyle/>
        <a:p>
          <a:endParaRPr lang="es-HN"/>
        </a:p>
      </dgm:t>
    </dgm:pt>
    <dgm:pt modelId="{3C8379DE-2FA4-470E-B923-22EA97329A5B}" type="sibTrans" cxnId="{BDBF2614-0F3D-4C2B-9E6E-B4695CC30DD1}">
      <dgm:prSet/>
      <dgm:spPr/>
      <dgm:t>
        <a:bodyPr/>
        <a:lstStyle/>
        <a:p>
          <a:endParaRPr lang="es-HN"/>
        </a:p>
      </dgm:t>
    </dgm:pt>
    <dgm:pt modelId="{0C212A33-3949-45C7-8018-E550C76F6ED0}">
      <dgm:prSet custT="1"/>
      <dgm:spPr/>
      <dgm:t>
        <a:bodyPr/>
        <a:lstStyle/>
        <a:p>
          <a:pPr algn="l">
            <a:buFont typeface="+mj-lt"/>
            <a:buAutoNum type="arabicPeriod"/>
          </a:pPr>
          <a:r>
            <a:rPr lang="es-ES" sz="1700" b="0" dirty="0">
              <a:solidFill>
                <a:schemeClr val="bg1"/>
              </a:solidFill>
            </a:rPr>
            <a:t> La confiabilidad de los </a:t>
          </a:r>
          <a:r>
            <a:rPr lang="es-HN" sz="1700" b="0" dirty="0">
              <a:solidFill>
                <a:schemeClr val="bg1"/>
              </a:solidFill>
            </a:rPr>
            <a:t>eventos </a:t>
          </a:r>
          <a:r>
            <a:rPr lang="es-ES" sz="1700" b="0" dirty="0">
              <a:solidFill>
                <a:schemeClr val="bg1"/>
              </a:solidFill>
            </a:rPr>
            <a:t>resultan en el mapeo alrededor de un recurso fallido.</a:t>
          </a:r>
          <a:endParaRPr lang="es-HN" sz="1700" b="0" dirty="0">
            <a:solidFill>
              <a:schemeClr val="bg1"/>
            </a:solidFill>
          </a:endParaRPr>
        </a:p>
      </dgm:t>
    </dgm:pt>
    <dgm:pt modelId="{1C855FFC-2735-4E4A-847B-3E4C62E69031}" type="parTrans" cxnId="{8D8AAC39-9014-4C82-B7FD-CA87DFD7C8BE}">
      <dgm:prSet/>
      <dgm:spPr/>
      <dgm:t>
        <a:bodyPr/>
        <a:lstStyle/>
        <a:p>
          <a:endParaRPr lang="es-HN"/>
        </a:p>
      </dgm:t>
    </dgm:pt>
    <dgm:pt modelId="{B3DE4AAC-DF00-4095-AF15-7B8A62073F47}" type="sibTrans" cxnId="{8D8AAC39-9014-4C82-B7FD-CA87DFD7C8BE}">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4000" r="-34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980F2D03-E485-4BC1-BC97-0A59986A6C59}" srcId="{4FAA7327-8500-4697-8B47-B60AA2195093}" destId="{93AD79DB-F801-4EC8-A157-A90129D381E3}" srcOrd="1" destOrd="0" parTransId="{42D19082-7FE8-4263-AEA6-9D2533593F28}" sibTransId="{FF808277-8253-4A1D-8645-1278CD5AD3AC}"/>
    <dgm:cxn modelId="{1EC5B412-B08B-4346-9F67-366CDE8512C2}" type="presOf" srcId="{0C212A33-3949-45C7-8018-E550C76F6ED0}" destId="{160781C2-79C9-413C-83DC-EB118F34E7A5}" srcOrd="0" destOrd="6" presId="urn:microsoft.com/office/officeart/2005/8/layout/hList2#22"/>
    <dgm:cxn modelId="{BDBF2614-0F3D-4C2B-9E6E-B4695CC30DD1}" srcId="{4FAA7327-8500-4697-8B47-B60AA2195093}" destId="{F1868B18-25FB-40C3-BF2C-FD211EEC72BC}" srcOrd="4" destOrd="0" parTransId="{3059B098-3E1E-43FC-BDF0-A30EDFD6320F}" sibTransId="{3C8379DE-2FA4-470E-B923-22EA97329A5B}"/>
    <dgm:cxn modelId="{D6EA2929-97B4-4ECD-93F6-D20CC563BF1B}" type="presOf" srcId="{93AD79DB-F801-4EC8-A157-A90129D381E3}" destId="{160781C2-79C9-413C-83DC-EB118F34E7A5}" srcOrd="0" destOrd="1" presId="urn:microsoft.com/office/officeart/2005/8/layout/hList2#22"/>
    <dgm:cxn modelId="{1CBDD82C-7A56-4C94-98A1-6CD78BEFCF14}" type="presOf" srcId="{7263CAAD-2ECF-4E21-952E-0E2056E5A6CE}" destId="{160781C2-79C9-413C-83DC-EB118F34E7A5}" srcOrd="0" destOrd="10" presId="urn:microsoft.com/office/officeart/2005/8/layout/hList2#22"/>
    <dgm:cxn modelId="{A0C12430-C7A2-47CC-B3C6-8EE2995E8111}" type="presOf" srcId="{9E3F51F5-3D94-4E44-AAED-DF328847B274}" destId="{160781C2-79C9-413C-83DC-EB118F34E7A5}" srcOrd="0" destOrd="8" presId="urn:microsoft.com/office/officeart/2005/8/layout/hList2#22"/>
    <dgm:cxn modelId="{8D8AAC39-9014-4C82-B7FD-CA87DFD7C8BE}" srcId="{4FAA7327-8500-4697-8B47-B60AA2195093}" destId="{0C212A33-3949-45C7-8018-E550C76F6ED0}" srcOrd="6" destOrd="0" parTransId="{1C855FFC-2735-4E4A-847B-3E4C62E69031}" sibTransId="{B3DE4AAC-DF00-4095-AF15-7B8A62073F47}"/>
    <dgm:cxn modelId="{F6D86E5C-7ADF-4D54-80E8-9F43C0E53558}" srcId="{4FAA7327-8500-4697-8B47-B60AA2195093}" destId="{7263CAAD-2ECF-4E21-952E-0E2056E5A6CE}" srcOrd="10" destOrd="0" parTransId="{8A627177-8FD6-4F3A-B364-DE52161E2263}" sibTransId="{1E42FB6A-B7DA-4F62-A97D-ABCA110A53B9}"/>
    <dgm:cxn modelId="{99923F41-CF95-4736-9013-C6B0C9C9F21D}" type="presOf" srcId="{417CDAE2-CB23-4556-8E3C-A8C41CF8591E}" destId="{160781C2-79C9-413C-83DC-EB118F34E7A5}" srcOrd="0" destOrd="2" presId="urn:microsoft.com/office/officeart/2005/8/layout/hList2#22"/>
    <dgm:cxn modelId="{2AF73F42-5350-4032-9383-D6D99D62CF49}" type="presOf" srcId="{F1868B18-25FB-40C3-BF2C-FD211EEC72BC}" destId="{160781C2-79C9-413C-83DC-EB118F34E7A5}" srcOrd="0" destOrd="4" presId="urn:microsoft.com/office/officeart/2005/8/layout/hList2#22"/>
    <dgm:cxn modelId="{36E86543-5269-42FF-B6CB-7A48B4E0D7B8}" srcId="{4FAA7327-8500-4697-8B47-B60AA2195093}" destId="{D0DB0CA5-42D6-4543-A73A-0720CAEA68C2}" srcOrd="3" destOrd="0" parTransId="{981BA91E-2198-4136-9AD3-D465259AB5FC}" sibTransId="{EA09C161-4B9E-41CD-8359-A87403FFA747}"/>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8" destOrd="0" parTransId="{20BD667C-1A07-44E6-AF71-6D1D15C2692E}" sibTransId="{3411C5B0-73BA-4E32-968A-064615DEC14E}"/>
    <dgm:cxn modelId="{55E2E082-5E00-417A-8964-67D6F68D7290}" type="presOf" srcId="{18A30019-27B0-4F44-A7F2-DD071D47A839}" destId="{7C844F7D-B16B-4582-8EDC-F317EEEB5CB7}" srcOrd="0" destOrd="0" presId="urn:microsoft.com/office/officeart/2005/8/layout/hList2#22"/>
    <dgm:cxn modelId="{2E90DC83-3C74-41C2-98A3-7925E1ECDB07}" type="presOf" srcId="{D0DB0CA5-42D6-4543-A73A-0720CAEA68C2}" destId="{160781C2-79C9-413C-83DC-EB118F34E7A5}" srcOrd="0" destOrd="3" presId="urn:microsoft.com/office/officeart/2005/8/layout/hList2#22"/>
    <dgm:cxn modelId="{CF642887-83B1-4C12-A3C9-23F99A9B0433}" srcId="{4FAA7327-8500-4697-8B47-B60AA2195093}" destId="{2BAF85CE-6A4B-43A6-BEDD-BE356175D969}" srcOrd="7" destOrd="0" parTransId="{6943083D-ACC2-42A9-A3D6-33D7CB3E7678}" sibTransId="{9F49CC84-A6FD-43EA-8CD8-F05CFFA38813}"/>
    <dgm:cxn modelId="{528AD798-A047-452D-98A2-820FD010BA93}" srcId="{4FAA7327-8500-4697-8B47-B60AA2195093}" destId="{3EB43B3F-FD96-4323-AA9A-202AB07458CD}" srcOrd="9" destOrd="0" parTransId="{E41BA497-9111-46A6-8444-2093D92B346D}" sibTransId="{D5DDF2A8-A0E3-4A86-AD2E-B87A092A1047}"/>
    <dgm:cxn modelId="{E6FED5BC-88B3-4E30-B666-3357E74ADF28}" srcId="{4FAA7327-8500-4697-8B47-B60AA2195093}" destId="{1CE72E23-5E86-48F5-AB07-B6A16720E69F}" srcOrd="5" destOrd="0" parTransId="{472FAFD8-64D4-46C4-9A78-A93622FAECF6}" sibTransId="{1E6E83E1-F9D5-4B5A-8766-B1FD7B00325A}"/>
    <dgm:cxn modelId="{01ACF6BD-7B03-4183-89E1-0AA280A6BF8B}" srcId="{4FAA7327-8500-4697-8B47-B60AA2195093}" destId="{317F1E9F-6CFE-494D-8592-2B76A3254A96}" srcOrd="11" destOrd="0" parTransId="{FA186D34-0EB6-442E-AF15-464B2C42D5FF}" sibTransId="{4F015AC9-5DF0-4B3A-A207-707A7AC786C2}"/>
    <dgm:cxn modelId="{5B54F0CB-DFC4-4974-89B8-9354143D6185}" type="presOf" srcId="{3EB43B3F-FD96-4323-AA9A-202AB07458CD}" destId="{160781C2-79C9-413C-83DC-EB118F34E7A5}" srcOrd="0" destOrd="9" presId="urn:microsoft.com/office/officeart/2005/8/layout/hList2#22"/>
    <dgm:cxn modelId="{4DD430CC-1D7F-401D-8589-12FD6AF5943C}" type="presOf" srcId="{2BAF85CE-6A4B-43A6-BEDD-BE356175D969}" destId="{160781C2-79C9-413C-83DC-EB118F34E7A5}" srcOrd="0" destOrd="7" presId="urn:microsoft.com/office/officeart/2005/8/layout/hList2#22"/>
    <dgm:cxn modelId="{A02519E1-EC00-4273-A94D-ADCD3B0E9F2C}" type="presOf" srcId="{1CE72E23-5E86-48F5-AB07-B6A16720E69F}" destId="{160781C2-79C9-413C-83DC-EB118F34E7A5}" srcOrd="0" destOrd="5" presId="urn:microsoft.com/office/officeart/2005/8/layout/hList2#22"/>
    <dgm:cxn modelId="{5A7D81E3-D925-4B64-9A63-1C7D75B63CD0}" type="presOf" srcId="{317F1E9F-6CFE-494D-8592-2B76A3254A96}" destId="{160781C2-79C9-413C-83DC-EB118F34E7A5}" srcOrd="0" destOrd="11"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65492F5-AB85-4B63-A049-CAD0CDCE8912}" srcId="{4FAA7327-8500-4697-8B47-B60AA2195093}" destId="{417CDAE2-CB23-4556-8E3C-A8C41CF8591E}" srcOrd="2" destOrd="0" parTransId="{87964DD7-9071-4DFF-A6A5-C2DBDF334E85}" sibTransId="{43E9C016-E6B1-4B31-B822-8288AFAA2305}"/>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3.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pPr algn="l"/>
          <a:endParaRPr lang="es-MX" sz="20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pPr algn="l"/>
          <a:endParaRPr lang="es-MX" sz="20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pPr algn="l"/>
          <a:r>
            <a:rPr lang="es-ES" sz="2000" b="0" dirty="0">
              <a:solidFill>
                <a:schemeClr val="bg1"/>
              </a:solidFill>
            </a:rPr>
            <a:t>En esta capa, el paquete se define como la unidad de transferencia. La definición del contenido del paquete.</a:t>
          </a:r>
          <a:endParaRPr lang="es-MX" sz="20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pPr algn="l"/>
          <a:endParaRPr lang="es-MX" sz="20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pPr algn="l"/>
          <a:endParaRPr lang="es-MX" sz="20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pPr algn="l"/>
          <a:endParaRPr lang="es-MX" sz="2000" b="1" dirty="0">
            <a:solidFill>
              <a:schemeClr val="bg1"/>
            </a:solidFill>
          </a:endParaRPr>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9CB0DC58-A380-4B55-80C6-AF5BA01BC646}">
      <dgm:prSet custT="1"/>
      <dgm:spPr/>
      <dgm:t>
        <a:bodyPr/>
        <a:lstStyle/>
        <a:p>
          <a:pPr algn="l"/>
          <a:r>
            <a:rPr lang="es-ES" sz="2000" b="0" dirty="0">
              <a:solidFill>
                <a:schemeClr val="bg1"/>
              </a:solidFill>
            </a:rPr>
            <a:t>Está estandarizado con cierta flexibilidad permitida para cumplir con los diferentes requisitos de los segmentos del mercado.</a:t>
          </a:r>
          <a:endParaRPr lang="es-HN" sz="2000" b="0" dirty="0">
            <a:solidFill>
              <a:schemeClr val="bg1"/>
            </a:solidFill>
          </a:endParaRPr>
        </a:p>
      </dgm:t>
    </dgm:pt>
    <dgm:pt modelId="{02D4E0EE-20E0-4A1C-AE15-E5E66E5B7C9E}" type="parTrans" cxnId="{FBD8BF77-DB35-4F31-BD71-937D35158677}">
      <dgm:prSet/>
      <dgm:spPr/>
      <dgm:t>
        <a:bodyPr/>
        <a:lstStyle/>
        <a:p>
          <a:endParaRPr lang="es-HN"/>
        </a:p>
      </dgm:t>
    </dgm:pt>
    <dgm:pt modelId="{EA04CB73-4CCC-4ABD-9178-4251EF57C46A}" type="sibTrans" cxnId="{FBD8BF77-DB35-4F31-BD71-937D35158677}">
      <dgm:prSet/>
      <dgm:spPr/>
      <dgm:t>
        <a:bodyPr/>
        <a:lstStyle/>
        <a:p>
          <a:endParaRPr lang="es-HN"/>
        </a:p>
      </dgm:t>
    </dgm:pt>
    <dgm:pt modelId="{B5B34B36-6EAE-4C80-B6EF-A99B9FA1E267}">
      <dgm:prSet custT="1"/>
      <dgm:spPr/>
      <dgm:t>
        <a:bodyPr/>
        <a:lstStyle/>
        <a:p>
          <a:pPr algn="l"/>
          <a:r>
            <a:rPr lang="es-ES" sz="2000" b="0" dirty="0">
              <a:solidFill>
                <a:schemeClr val="bg1"/>
              </a:solidFill>
            </a:rPr>
            <a:t>Una función clave realizada en este nivel es un protocolo de coherencia de caché, que trata de asegurarse de que los valores de la memoria principal almacenados en múltiples cachés sean consistentes.</a:t>
          </a:r>
          <a:endParaRPr lang="es-HN" sz="2000" b="0" dirty="0">
            <a:solidFill>
              <a:schemeClr val="bg1"/>
            </a:solidFill>
          </a:endParaRPr>
        </a:p>
      </dgm:t>
    </dgm:pt>
    <dgm:pt modelId="{90709E35-5C8E-4A79-B6FF-07111E808459}" type="parTrans" cxnId="{EBA2E4C7-E2B0-40CF-97C4-6F5E67AC20D3}">
      <dgm:prSet/>
      <dgm:spPr/>
      <dgm:t>
        <a:bodyPr/>
        <a:lstStyle/>
        <a:p>
          <a:endParaRPr lang="es-HN"/>
        </a:p>
      </dgm:t>
    </dgm:pt>
    <dgm:pt modelId="{77DD26F7-7AFB-4172-B8CC-3F0626DEEDD4}" type="sibTrans" cxnId="{EBA2E4C7-E2B0-40CF-97C4-6F5E67AC20D3}">
      <dgm:prSet/>
      <dgm:spPr/>
      <dgm:t>
        <a:bodyPr/>
        <a:lstStyle/>
        <a:p>
          <a:endParaRPr lang="es-HN"/>
        </a:p>
      </dgm:t>
    </dgm:pt>
    <dgm:pt modelId="{9DC1F283-F15D-490A-9F58-DB19AEECB491}">
      <dgm:prSet custT="1"/>
      <dgm:spPr/>
      <dgm:t>
        <a:bodyPr/>
        <a:lstStyle/>
        <a:p>
          <a:pPr algn="l"/>
          <a:r>
            <a:rPr lang="es-ES" sz="2000" b="0" dirty="0">
              <a:solidFill>
                <a:schemeClr val="bg1"/>
              </a:solidFill>
            </a:rPr>
            <a:t>Una carga útil típica de un paquete de datos es un bloque de datos que se envía hacia o desde un caché.</a:t>
          </a:r>
          <a:endParaRPr lang="es-HN" sz="2000" b="0" dirty="0">
            <a:solidFill>
              <a:schemeClr val="bg1"/>
            </a:solidFill>
          </a:endParaRPr>
        </a:p>
      </dgm:t>
    </dgm:pt>
    <dgm:pt modelId="{18F66579-BABE-4384-982C-10E69776560C}" type="parTrans" cxnId="{DF30AF14-4644-41D2-90E3-83A8070FCE9C}">
      <dgm:prSet/>
      <dgm:spPr/>
      <dgm:t>
        <a:bodyPr/>
        <a:lstStyle/>
        <a:p>
          <a:endParaRPr lang="es-HN"/>
        </a:p>
      </dgm:t>
    </dgm:pt>
    <dgm:pt modelId="{BF081BB4-9822-4DE2-83F5-1D33F265959D}" type="sibTrans" cxnId="{DF30AF14-4644-41D2-90E3-83A8070FCE9C}">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2B69FA11-726C-4714-840E-99D8553CA23B}" type="presOf" srcId="{B5B34B36-6EAE-4C80-B6EF-A99B9FA1E267}" destId="{160781C2-79C9-413C-83DC-EB118F34E7A5}" srcOrd="0" destOrd="2" presId="urn:microsoft.com/office/officeart/2005/8/layout/hList2#22"/>
    <dgm:cxn modelId="{DF30AF14-4644-41D2-90E3-83A8070FCE9C}" srcId="{4FAA7327-8500-4697-8B47-B60AA2195093}" destId="{9DC1F283-F15D-490A-9F58-DB19AEECB491}" srcOrd="3" destOrd="0" parTransId="{18F66579-BABE-4384-982C-10E69776560C}" sibTransId="{BF081BB4-9822-4DE2-83F5-1D33F265959D}"/>
    <dgm:cxn modelId="{6AD7A91D-2973-4F6F-878A-2A4F8261A4B0}" type="presOf" srcId="{9CB0DC58-A380-4B55-80C6-AF5BA01BC646}" destId="{160781C2-79C9-413C-83DC-EB118F34E7A5}" srcOrd="0" destOrd="1" presId="urn:microsoft.com/office/officeart/2005/8/layout/hList2#22"/>
    <dgm:cxn modelId="{1CBDD82C-7A56-4C94-98A1-6CD78BEFCF14}" type="presOf" srcId="{7263CAAD-2ECF-4E21-952E-0E2056E5A6CE}" destId="{160781C2-79C9-413C-83DC-EB118F34E7A5}" srcOrd="0" destOrd="7" presId="urn:microsoft.com/office/officeart/2005/8/layout/hList2#22"/>
    <dgm:cxn modelId="{C2335A2E-9992-4B47-9929-540EDCA18E99}" type="presOf" srcId="{9DC1F283-F15D-490A-9F58-DB19AEECB491}" destId="{160781C2-79C9-413C-83DC-EB118F34E7A5}" srcOrd="0" destOrd="3" presId="urn:microsoft.com/office/officeart/2005/8/layout/hList2#22"/>
    <dgm:cxn modelId="{A0C12430-C7A2-47CC-B3C6-8EE2995E8111}" type="presOf" srcId="{9E3F51F5-3D94-4E44-AAED-DF328847B274}" destId="{160781C2-79C9-413C-83DC-EB118F34E7A5}" srcOrd="0" destOrd="5" presId="urn:microsoft.com/office/officeart/2005/8/layout/hList2#22"/>
    <dgm:cxn modelId="{F6D86E5C-7ADF-4D54-80E8-9F43C0E53558}" srcId="{4FAA7327-8500-4697-8B47-B60AA2195093}" destId="{7263CAAD-2ECF-4E21-952E-0E2056E5A6CE}" srcOrd="7" destOrd="0" parTransId="{8A627177-8FD6-4F3A-B364-DE52161E2263}" sibTransId="{1E42FB6A-B7DA-4F62-A97D-ABCA110A53B9}"/>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FBD8BF77-DB35-4F31-BD71-937D35158677}" srcId="{4FAA7327-8500-4697-8B47-B60AA2195093}" destId="{9CB0DC58-A380-4B55-80C6-AF5BA01BC646}" srcOrd="1" destOrd="0" parTransId="{02D4E0EE-20E0-4A1C-AE15-E5E66E5B7C9E}" sibTransId="{EA04CB73-4CCC-4ABD-9178-4251EF57C46A}"/>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5" destOrd="0" parTransId="{20BD667C-1A07-44E6-AF71-6D1D15C2692E}" sibTransId="{3411C5B0-73BA-4E32-968A-064615DEC14E}"/>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4" destOrd="0" parTransId="{6943083D-ACC2-42A9-A3D6-33D7CB3E7678}" sibTransId="{9F49CC84-A6FD-43EA-8CD8-F05CFFA38813}"/>
    <dgm:cxn modelId="{528AD798-A047-452D-98A2-820FD010BA93}" srcId="{4FAA7327-8500-4697-8B47-B60AA2195093}" destId="{3EB43B3F-FD96-4323-AA9A-202AB07458CD}" srcOrd="6" destOrd="0" parTransId="{E41BA497-9111-46A6-8444-2093D92B346D}" sibTransId="{D5DDF2A8-A0E3-4A86-AD2E-B87A092A1047}"/>
    <dgm:cxn modelId="{01ACF6BD-7B03-4183-89E1-0AA280A6BF8B}" srcId="{4FAA7327-8500-4697-8B47-B60AA2195093}" destId="{317F1E9F-6CFE-494D-8592-2B76A3254A96}" srcOrd="8" destOrd="0" parTransId="{FA186D34-0EB6-442E-AF15-464B2C42D5FF}" sibTransId="{4F015AC9-5DF0-4B3A-A207-707A7AC786C2}"/>
    <dgm:cxn modelId="{EBA2E4C7-E2B0-40CF-97C4-6F5E67AC20D3}" srcId="{4FAA7327-8500-4697-8B47-B60AA2195093}" destId="{B5B34B36-6EAE-4C80-B6EF-A99B9FA1E267}" srcOrd="2" destOrd="0" parTransId="{90709E35-5C8E-4A79-B6FF-07111E808459}" sibTransId="{77DD26F7-7AFB-4172-B8CC-3F0626DEEDD4}"/>
    <dgm:cxn modelId="{5B54F0CB-DFC4-4974-89B8-9354143D6185}" type="presOf" srcId="{3EB43B3F-FD96-4323-AA9A-202AB07458CD}" destId="{160781C2-79C9-413C-83DC-EB118F34E7A5}" srcOrd="0" destOrd="6" presId="urn:microsoft.com/office/officeart/2005/8/layout/hList2#22"/>
    <dgm:cxn modelId="{4DD430CC-1D7F-401D-8589-12FD6AF5943C}" type="presOf" srcId="{2BAF85CE-6A4B-43A6-BEDD-BE356175D969}" destId="{160781C2-79C9-413C-83DC-EB118F34E7A5}" srcOrd="0" destOrd="4" presId="urn:microsoft.com/office/officeart/2005/8/layout/hList2#22"/>
    <dgm:cxn modelId="{5A7D81E3-D925-4B64-9A63-1C7D75B63CD0}" type="presOf" srcId="{317F1E9F-6CFE-494D-8592-2B76A3254A96}" destId="{160781C2-79C9-413C-83DC-EB118F34E7A5}" srcOrd="0" destOrd="8"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pPr algn="l"/>
          <a:endParaRPr lang="es-MX" sz="195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pPr algn="l"/>
          <a:endParaRPr lang="es-MX" sz="195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pPr algn="l"/>
          <a:r>
            <a:rPr lang="es-ES" sz="1950" b="0" dirty="0">
              <a:solidFill>
                <a:schemeClr val="bg1"/>
              </a:solidFill>
            </a:rPr>
            <a:t>La interconexión de componentes periféricos (PCI) es un popular bus de alto ancho de banda e independiente del procesador </a:t>
          </a:r>
          <a:r>
            <a:rPr lang="es-HN" sz="1950" b="0" dirty="0">
              <a:solidFill>
                <a:schemeClr val="bg1"/>
              </a:solidFill>
            </a:rPr>
            <a:t>que puede funcionar como bus intermedio o periférico.</a:t>
          </a:r>
          <a:endParaRPr lang="es-MX" sz="195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pPr algn="l"/>
          <a:endParaRPr lang="es-MX" sz="195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pPr algn="l"/>
          <a:endParaRPr lang="es-MX" sz="195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pPr algn="l"/>
          <a:endParaRPr lang="es-MX" sz="1950" b="1" dirty="0">
            <a:solidFill>
              <a:schemeClr val="bg1"/>
            </a:solidFill>
          </a:endParaRPr>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26ED16B8-A694-4253-9706-F437CABD2D4A}">
      <dgm:prSet custT="1"/>
      <dgm:spPr/>
      <dgm:t>
        <a:bodyPr/>
        <a:lstStyle/>
        <a:p>
          <a:pPr algn="l"/>
          <a:r>
            <a:rPr lang="es-ES" sz="1950" b="0" dirty="0">
              <a:solidFill>
                <a:schemeClr val="bg1"/>
              </a:solidFill>
            </a:rPr>
            <a:t>En comparación con otras especificaciones de bus comunes, PCI ofrece un mejor rendimiento del sistema </a:t>
          </a:r>
          <a:r>
            <a:rPr lang="es-HN" sz="1950" b="0" dirty="0">
              <a:solidFill>
                <a:schemeClr val="bg1"/>
              </a:solidFill>
            </a:rPr>
            <a:t>para subsistemas de E/S de alta velocidad (por ejemplo, adaptadores de pantalla gráfica, interfaz de red controladores y controladores de disco).</a:t>
          </a:r>
        </a:p>
      </dgm:t>
    </dgm:pt>
    <dgm:pt modelId="{BEFFFEBC-E56B-4BE3-8E4B-635F1B4605FB}" type="parTrans" cxnId="{A7C477BA-863D-42D9-BADC-2AAC883B1A49}">
      <dgm:prSet/>
      <dgm:spPr/>
      <dgm:t>
        <a:bodyPr/>
        <a:lstStyle/>
        <a:p>
          <a:endParaRPr lang="es-HN"/>
        </a:p>
      </dgm:t>
    </dgm:pt>
    <dgm:pt modelId="{CC7CDFE0-D9E6-4838-97CF-E24650318462}" type="sibTrans" cxnId="{A7C477BA-863D-42D9-BADC-2AAC883B1A49}">
      <dgm:prSet/>
      <dgm:spPr/>
      <dgm:t>
        <a:bodyPr/>
        <a:lstStyle/>
        <a:p>
          <a:endParaRPr lang="es-HN"/>
        </a:p>
      </dgm:t>
    </dgm:pt>
    <dgm:pt modelId="{15842A71-0382-404D-B284-4A78ACE7F55A}">
      <dgm:prSet custT="1"/>
      <dgm:spPr/>
      <dgm:t>
        <a:bodyPr/>
        <a:lstStyle/>
        <a:p>
          <a:pPr algn="l"/>
          <a:endParaRPr lang="es-HN" sz="1950" b="0" dirty="0">
            <a:solidFill>
              <a:schemeClr val="bg1"/>
            </a:solidFill>
          </a:endParaRPr>
        </a:p>
      </dgm:t>
    </dgm:pt>
    <dgm:pt modelId="{5B60D708-ACD2-44C8-B66E-6E4AC64F6F95}" type="parTrans" cxnId="{CB887950-932C-481C-86B4-310432128EC1}">
      <dgm:prSet/>
      <dgm:spPr/>
      <dgm:t>
        <a:bodyPr/>
        <a:lstStyle/>
        <a:p>
          <a:endParaRPr lang="es-HN"/>
        </a:p>
      </dgm:t>
    </dgm:pt>
    <dgm:pt modelId="{64C65168-7562-41E3-A4B8-02748B2DF7BD}" type="sibTrans" cxnId="{CB887950-932C-481C-86B4-310432128EC1}">
      <dgm:prSet/>
      <dgm:spPr/>
      <dgm:t>
        <a:bodyPr/>
        <a:lstStyle/>
        <a:p>
          <a:endParaRPr lang="es-HN"/>
        </a:p>
      </dgm:t>
    </dgm:pt>
    <dgm:pt modelId="{DD5A1521-3679-4B9D-8BAE-40B4CE4A97A2}">
      <dgm:prSet custT="1"/>
      <dgm:spPr/>
      <dgm:t>
        <a:bodyPr/>
        <a:lstStyle/>
        <a:p>
          <a:pPr algn="l"/>
          <a:r>
            <a:rPr lang="es-ES" sz="1950" b="0" dirty="0">
              <a:solidFill>
                <a:schemeClr val="bg1"/>
              </a:solidFill>
            </a:rPr>
            <a:t>Al igual que con QPI, es un esquema de interconexión punto a punto destinado a reemplazar esquemas basados ​​en bus como PCI.</a:t>
          </a:r>
          <a:endParaRPr lang="es-HN" sz="1950" b="0" dirty="0">
            <a:solidFill>
              <a:schemeClr val="bg1"/>
            </a:solidFill>
          </a:endParaRPr>
        </a:p>
      </dgm:t>
    </dgm:pt>
    <dgm:pt modelId="{E46977BB-CBD6-4827-B188-6A8BB99B41BA}" type="parTrans" cxnId="{B2E25A10-7506-4579-A8E2-8A082671F1E5}">
      <dgm:prSet/>
      <dgm:spPr/>
      <dgm:t>
        <a:bodyPr/>
        <a:lstStyle/>
        <a:p>
          <a:endParaRPr lang="es-HN"/>
        </a:p>
      </dgm:t>
    </dgm:pt>
    <dgm:pt modelId="{1893D053-DBFD-4CAF-A647-E3DB6134A618}" type="sibTrans" cxnId="{B2E25A10-7506-4579-A8E2-8A082671F1E5}">
      <dgm:prSet/>
      <dgm:spPr/>
      <dgm:t>
        <a:bodyPr/>
        <a:lstStyle/>
        <a:p>
          <a:endParaRPr lang="es-HN"/>
        </a:p>
      </dgm:t>
    </dgm:pt>
    <dgm:pt modelId="{C1FF7B53-B1C1-47AD-8BB0-9496D0F739F2}">
      <dgm:prSet custT="1"/>
      <dgm:spPr/>
      <dgm:t>
        <a:bodyPr/>
        <a:lstStyle/>
        <a:p>
          <a:pPr algn="l"/>
          <a:r>
            <a:rPr lang="es-ES" sz="1950" b="0" dirty="0">
              <a:solidFill>
                <a:schemeClr val="bg1"/>
              </a:solidFill>
            </a:rPr>
            <a:t>Un requisito clave para PCIe es una alta capacidad para soportar las necesidades de d</a:t>
          </a:r>
          <a:r>
            <a:rPr lang="es-HN" sz="1950" b="0" dirty="0">
              <a:solidFill>
                <a:schemeClr val="bg1"/>
              </a:solidFill>
            </a:rPr>
            <a:t>ispositivos de E/S de mayor velocidad de datos, como Gigabit Ethernet.</a:t>
          </a:r>
        </a:p>
      </dgm:t>
    </dgm:pt>
    <dgm:pt modelId="{4BC254FB-46C8-46D2-8C22-6DAF0E6B864F}" type="parTrans" cxnId="{6FEFA4D8-EC4E-407F-BFA1-E19BF55D26C7}">
      <dgm:prSet/>
      <dgm:spPr/>
      <dgm:t>
        <a:bodyPr/>
        <a:lstStyle/>
        <a:p>
          <a:endParaRPr lang="es-HN"/>
        </a:p>
      </dgm:t>
    </dgm:pt>
    <dgm:pt modelId="{72F17C96-9EE5-4F01-86D3-FD66AB52BA21}" type="sibTrans" cxnId="{6FEFA4D8-EC4E-407F-BFA1-E19BF55D26C7}">
      <dgm:prSet/>
      <dgm:spPr/>
      <dgm:t>
        <a:bodyPr/>
        <a:lstStyle/>
        <a:p>
          <a:endParaRPr lang="es-HN"/>
        </a:p>
      </dgm:t>
    </dgm:pt>
    <dgm:pt modelId="{3A06246C-761F-40E3-93FD-D5DF17EF54AE}">
      <dgm:prSet custT="1"/>
      <dgm:spPr/>
      <dgm:t>
        <a:bodyPr/>
        <a:lstStyle/>
        <a:p>
          <a:pPr algn="l"/>
          <a:endParaRPr lang="es-HN" sz="1950" b="0" dirty="0">
            <a:solidFill>
              <a:schemeClr val="bg1"/>
            </a:solidFill>
          </a:endParaRPr>
        </a:p>
      </dgm:t>
    </dgm:pt>
    <dgm:pt modelId="{F1175631-4B26-404E-9BFF-F715A2419141}" type="parTrans" cxnId="{29F0DCE0-4307-43C5-951A-EEC72E5E54ED}">
      <dgm:prSet/>
      <dgm:spPr/>
      <dgm:t>
        <a:bodyPr/>
        <a:lstStyle/>
        <a:p>
          <a:endParaRPr lang="es-HN"/>
        </a:p>
      </dgm:t>
    </dgm:pt>
    <dgm:pt modelId="{F0EB2B87-3D69-4A50-8ABF-243FBE90CA49}" type="sibTrans" cxnId="{29F0DCE0-4307-43C5-951A-EEC72E5E54ED}">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dgm:spPr>
    </dgm:pt>
    <dgm:pt modelId="{160781C2-79C9-413C-83DC-EB118F34E7A5}" type="pres">
      <dgm:prSet presAssocID="{4FAA7327-8500-4697-8B47-B60AA2195093}" presName="childNode" presStyleLbl="node1" presStyleIdx="0" presStyleCnt="1" custLinFactNeighborY="14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B2E25A10-7506-4579-A8E2-8A082671F1E5}" srcId="{4FAA7327-8500-4697-8B47-B60AA2195093}" destId="{DD5A1521-3679-4B9D-8BAE-40B4CE4A97A2}" srcOrd="2" destOrd="0" parTransId="{E46977BB-CBD6-4827-B188-6A8BB99B41BA}" sibTransId="{1893D053-DBFD-4CAF-A647-E3DB6134A618}"/>
    <dgm:cxn modelId="{20799317-BA62-4EBC-AAB8-0369CF6B1F43}" type="presOf" srcId="{3A06246C-761F-40E3-93FD-D5DF17EF54AE}" destId="{160781C2-79C9-413C-83DC-EB118F34E7A5}" srcOrd="0" destOrd="4" presId="urn:microsoft.com/office/officeart/2005/8/layout/hList2#22"/>
    <dgm:cxn modelId="{1CBDD82C-7A56-4C94-98A1-6CD78BEFCF14}" type="presOf" srcId="{7263CAAD-2ECF-4E21-952E-0E2056E5A6CE}" destId="{160781C2-79C9-413C-83DC-EB118F34E7A5}" srcOrd="0" destOrd="9" presId="urn:microsoft.com/office/officeart/2005/8/layout/hList2#22"/>
    <dgm:cxn modelId="{A0C12430-C7A2-47CC-B3C6-8EE2995E8111}" type="presOf" srcId="{9E3F51F5-3D94-4E44-AAED-DF328847B274}" destId="{160781C2-79C9-413C-83DC-EB118F34E7A5}" srcOrd="0" destOrd="7" presId="urn:microsoft.com/office/officeart/2005/8/layout/hList2#22"/>
    <dgm:cxn modelId="{F6D86E5C-7ADF-4D54-80E8-9F43C0E53558}" srcId="{4FAA7327-8500-4697-8B47-B60AA2195093}" destId="{7263CAAD-2ECF-4E21-952E-0E2056E5A6CE}" srcOrd="9" destOrd="0" parTransId="{8A627177-8FD6-4F3A-B364-DE52161E2263}" sibTransId="{1E42FB6A-B7DA-4F62-A97D-ABCA110A53B9}"/>
    <dgm:cxn modelId="{E2AFE66E-9BF1-4E4A-9899-448C59BAEEB9}" srcId="{18A30019-27B0-4F44-A7F2-DD071D47A839}" destId="{4FAA7327-8500-4697-8B47-B60AA2195093}" srcOrd="0" destOrd="0" parTransId="{5ECE7307-7D6D-45A0-97DC-08BC046C7C0C}" sibTransId="{F471BB55-8BA3-4955-BF78-EAE0BE57EF5F}"/>
    <dgm:cxn modelId="{CB887950-932C-481C-86B4-310432128EC1}" srcId="{4FAA7327-8500-4697-8B47-B60AA2195093}" destId="{15842A71-0382-404D-B284-4A78ACE7F55A}" srcOrd="5" destOrd="0" parTransId="{5B60D708-ACD2-44C8-B66E-6E4AC64F6F95}" sibTransId="{64C65168-7562-41E3-A4B8-02748B2DF7BD}"/>
    <dgm:cxn modelId="{36B85156-7FCB-4711-B903-1A27AAE9950C}" type="presOf" srcId="{4FAA7327-8500-4697-8B47-B60AA2195093}" destId="{5A2CD370-C623-401E-A8DA-9F373253C9BA}" srcOrd="0" destOrd="0" presId="urn:microsoft.com/office/officeart/2005/8/layout/hList2#22"/>
    <dgm:cxn modelId="{7E42167A-7E2B-4F9B-9D06-449D49FF30AF}" type="presOf" srcId="{26ED16B8-A694-4253-9706-F437CABD2D4A}" destId="{160781C2-79C9-413C-83DC-EB118F34E7A5}" srcOrd="0" destOrd="1"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7" destOrd="0" parTransId="{20BD667C-1A07-44E6-AF71-6D1D15C2692E}" sibTransId="{3411C5B0-73BA-4E32-968A-064615DEC14E}"/>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6" destOrd="0" parTransId="{6943083D-ACC2-42A9-A3D6-33D7CB3E7678}" sibTransId="{9F49CC84-A6FD-43EA-8CD8-F05CFFA38813}"/>
    <dgm:cxn modelId="{528AD798-A047-452D-98A2-820FD010BA93}" srcId="{4FAA7327-8500-4697-8B47-B60AA2195093}" destId="{3EB43B3F-FD96-4323-AA9A-202AB07458CD}" srcOrd="8" destOrd="0" parTransId="{E41BA497-9111-46A6-8444-2093D92B346D}" sibTransId="{D5DDF2A8-A0E3-4A86-AD2E-B87A092A1047}"/>
    <dgm:cxn modelId="{A7C477BA-863D-42D9-BADC-2AAC883B1A49}" srcId="{4FAA7327-8500-4697-8B47-B60AA2195093}" destId="{26ED16B8-A694-4253-9706-F437CABD2D4A}" srcOrd="1" destOrd="0" parTransId="{BEFFFEBC-E56B-4BE3-8E4B-635F1B4605FB}" sibTransId="{CC7CDFE0-D9E6-4838-97CF-E24650318462}"/>
    <dgm:cxn modelId="{01ACF6BD-7B03-4183-89E1-0AA280A6BF8B}" srcId="{4FAA7327-8500-4697-8B47-B60AA2195093}" destId="{317F1E9F-6CFE-494D-8592-2B76A3254A96}" srcOrd="10" destOrd="0" parTransId="{FA186D34-0EB6-442E-AF15-464B2C42D5FF}" sibTransId="{4F015AC9-5DF0-4B3A-A207-707A7AC786C2}"/>
    <dgm:cxn modelId="{9F1524C3-6095-480F-9DC4-700582B767DC}" type="presOf" srcId="{C1FF7B53-B1C1-47AD-8BB0-9496D0F739F2}" destId="{160781C2-79C9-413C-83DC-EB118F34E7A5}" srcOrd="0" destOrd="3" presId="urn:microsoft.com/office/officeart/2005/8/layout/hList2#22"/>
    <dgm:cxn modelId="{E00890C8-CB36-43F1-BBA0-65D6BABA2AC6}" type="presOf" srcId="{DD5A1521-3679-4B9D-8BAE-40B4CE4A97A2}" destId="{160781C2-79C9-413C-83DC-EB118F34E7A5}" srcOrd="0" destOrd="2" presId="urn:microsoft.com/office/officeart/2005/8/layout/hList2#22"/>
    <dgm:cxn modelId="{5B54F0CB-DFC4-4974-89B8-9354143D6185}" type="presOf" srcId="{3EB43B3F-FD96-4323-AA9A-202AB07458CD}" destId="{160781C2-79C9-413C-83DC-EB118F34E7A5}" srcOrd="0" destOrd="8" presId="urn:microsoft.com/office/officeart/2005/8/layout/hList2#22"/>
    <dgm:cxn modelId="{4DD430CC-1D7F-401D-8589-12FD6AF5943C}" type="presOf" srcId="{2BAF85CE-6A4B-43A6-BEDD-BE356175D969}" destId="{160781C2-79C9-413C-83DC-EB118F34E7A5}" srcOrd="0" destOrd="6" presId="urn:microsoft.com/office/officeart/2005/8/layout/hList2#22"/>
    <dgm:cxn modelId="{6FEFA4D8-EC4E-407F-BFA1-E19BF55D26C7}" srcId="{4FAA7327-8500-4697-8B47-B60AA2195093}" destId="{C1FF7B53-B1C1-47AD-8BB0-9496D0F739F2}" srcOrd="3" destOrd="0" parTransId="{4BC254FB-46C8-46D2-8C22-6DAF0E6B864F}" sibTransId="{72F17C96-9EE5-4F01-86D3-FD66AB52BA21}"/>
    <dgm:cxn modelId="{29F0DCE0-4307-43C5-951A-EEC72E5E54ED}" srcId="{4FAA7327-8500-4697-8B47-B60AA2195093}" destId="{3A06246C-761F-40E3-93FD-D5DF17EF54AE}" srcOrd="4" destOrd="0" parTransId="{F1175631-4B26-404E-9BFF-F715A2419141}" sibTransId="{F0EB2B87-3D69-4A50-8ABF-243FBE90CA49}"/>
    <dgm:cxn modelId="{5A7D81E3-D925-4B64-9A63-1C7D75B63CD0}" type="presOf" srcId="{317F1E9F-6CFE-494D-8592-2B76A3254A96}" destId="{160781C2-79C9-413C-83DC-EB118F34E7A5}" srcOrd="0" destOrd="10" presId="urn:microsoft.com/office/officeart/2005/8/layout/hList2#22"/>
    <dgm:cxn modelId="{03CA9EEE-05DC-4ADC-AE2A-8E56861C0166}" type="presOf" srcId="{A434CB47-FB94-4E58-A008-43FE966F2A06}" destId="{160781C2-79C9-413C-83DC-EB118F34E7A5}" srcOrd="0" destOrd="0" presId="urn:microsoft.com/office/officeart/2005/8/layout/hList2#22"/>
    <dgm:cxn modelId="{F804DCF6-953C-40BA-92FC-BE89008F0F2F}" type="presOf" srcId="{15842A71-0382-404D-B284-4A78ACE7F55A}" destId="{160781C2-79C9-413C-83DC-EB118F34E7A5}" srcOrd="0" destOrd="5"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8.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317F1E9F-6CFE-494D-8592-2B76A3254A96}">
      <dgm:prSet phldrT="[Texto]" custT="1"/>
      <dgm:spPr>
        <a:solidFill>
          <a:schemeClr val="tx2">
            <a:lumMod val="75000"/>
          </a:schemeClr>
        </a:solidFill>
      </dgm:spPr>
      <dgm:t>
        <a:bodyPr/>
        <a:lstStyle/>
        <a:p>
          <a:pPr algn="l"/>
          <a:endParaRPr lang="es-MX" sz="1800" dirty="0"/>
        </a:p>
      </dgm:t>
    </dgm:pt>
    <dgm:pt modelId="{FA186D34-0EB6-442E-AF15-464B2C42D5FF}" type="parTrans" cxnId="{01ACF6BD-7B03-4183-89E1-0AA280A6BF8B}">
      <dgm:prSet/>
      <dgm:spPr/>
      <dgm:t>
        <a:bodyPr/>
        <a:lstStyle/>
        <a:p>
          <a:endParaRPr lang="es-MX"/>
        </a:p>
      </dgm:t>
    </dgm:pt>
    <dgm:pt modelId="{4F015AC9-5DF0-4B3A-A207-707A7AC786C2}" type="sibTrans" cxnId="{01ACF6BD-7B03-4183-89E1-0AA280A6BF8B}">
      <dgm:prSet/>
      <dgm:spPr/>
      <dgm:t>
        <a:bodyPr/>
        <a:lstStyle/>
        <a:p>
          <a:endParaRPr lang="es-MX"/>
        </a:p>
      </dgm:t>
    </dgm:pt>
    <dgm:pt modelId="{7263CAAD-2ECF-4E21-952E-0E2056E5A6CE}">
      <dgm:prSet phldrT="[Texto]" custT="1"/>
      <dgm:spPr>
        <a:solidFill>
          <a:schemeClr val="tx2">
            <a:lumMod val="75000"/>
          </a:schemeClr>
        </a:solidFill>
      </dgm:spPr>
      <dgm:t>
        <a:bodyPr/>
        <a:lstStyle/>
        <a:p>
          <a:pPr algn="l"/>
          <a:endParaRPr lang="es-MX" sz="1800" dirty="0"/>
        </a:p>
      </dgm:t>
    </dgm:pt>
    <dgm:pt modelId="{8A627177-8FD6-4F3A-B364-DE52161E2263}" type="parTrans" cxnId="{F6D86E5C-7ADF-4D54-80E8-9F43C0E53558}">
      <dgm:prSet/>
      <dgm:spPr/>
      <dgm:t>
        <a:bodyPr/>
        <a:lstStyle/>
        <a:p>
          <a:endParaRPr lang="es-MX"/>
        </a:p>
      </dgm:t>
    </dgm:pt>
    <dgm:pt modelId="{1E42FB6A-B7DA-4F62-A97D-ABCA110A53B9}" type="sibTrans" cxnId="{F6D86E5C-7ADF-4D54-80E8-9F43C0E53558}">
      <dgm:prSet/>
      <dgm:spPr/>
      <dgm:t>
        <a:bodyPr/>
        <a:lstStyle/>
        <a:p>
          <a:endParaRPr lang="es-MX"/>
        </a:p>
      </dgm:t>
    </dgm:pt>
    <dgm:pt modelId="{A434CB47-FB94-4E58-A008-43FE966F2A06}">
      <dgm:prSet phldrT="[Texto]" custT="1"/>
      <dgm:spPr>
        <a:solidFill>
          <a:schemeClr val="tx2">
            <a:lumMod val="75000"/>
          </a:schemeClr>
        </a:solidFill>
      </dgm:spPr>
      <dgm:t>
        <a:bodyPr/>
        <a:lstStyle/>
        <a:p>
          <a:pPr algn="l"/>
          <a:r>
            <a:rPr lang="es-ES" sz="1800" b="0" dirty="0">
              <a:solidFill>
                <a:schemeClr val="bg1"/>
              </a:solidFill>
            </a:rPr>
            <a:t>Otro requisito se refiere a la necesidad de admitir flujos de datos dependientes del tiempo. </a:t>
          </a:r>
          <a:endParaRPr lang="es-MX" sz="18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3EB43B3F-FD96-4323-AA9A-202AB07458CD}">
      <dgm:prSet phldrT="[Texto]" custT="1"/>
      <dgm:spPr>
        <a:solidFill>
          <a:schemeClr val="tx2">
            <a:lumMod val="75000"/>
          </a:schemeClr>
        </a:solidFill>
      </dgm:spPr>
      <dgm:t>
        <a:bodyPr/>
        <a:lstStyle/>
        <a:p>
          <a:pPr algn="l"/>
          <a:endParaRPr lang="es-MX" sz="1800" dirty="0"/>
        </a:p>
      </dgm:t>
    </dgm:pt>
    <dgm:pt modelId="{E41BA497-9111-46A6-8444-2093D92B346D}" type="parTrans" cxnId="{528AD798-A047-452D-98A2-820FD010BA93}">
      <dgm:prSet/>
      <dgm:spPr/>
      <dgm:t>
        <a:bodyPr/>
        <a:lstStyle/>
        <a:p>
          <a:endParaRPr lang="es-HN"/>
        </a:p>
      </dgm:t>
    </dgm:pt>
    <dgm:pt modelId="{D5DDF2A8-A0E3-4A86-AD2E-B87A092A1047}" type="sibTrans" cxnId="{528AD798-A047-452D-98A2-820FD010BA93}">
      <dgm:prSet/>
      <dgm:spPr/>
      <dgm:t>
        <a:bodyPr/>
        <a:lstStyle/>
        <a:p>
          <a:endParaRPr lang="es-HN"/>
        </a:p>
      </dgm:t>
    </dgm:pt>
    <dgm:pt modelId="{9E3F51F5-3D94-4E44-AAED-DF328847B274}">
      <dgm:prSet phldrT="[Texto]" custT="1"/>
      <dgm:spPr>
        <a:solidFill>
          <a:schemeClr val="tx2">
            <a:lumMod val="75000"/>
          </a:schemeClr>
        </a:solidFill>
      </dgm:spPr>
      <dgm:t>
        <a:bodyPr/>
        <a:lstStyle/>
        <a:p>
          <a:pPr algn="l"/>
          <a:endParaRPr lang="es-MX" sz="1800" dirty="0"/>
        </a:p>
      </dgm:t>
    </dgm:pt>
    <dgm:pt modelId="{20BD667C-1A07-44E6-AF71-6D1D15C2692E}" type="parTrans" cxnId="{DB24DE81-3417-4A1F-9F37-4C53C0516F5D}">
      <dgm:prSet/>
      <dgm:spPr/>
      <dgm:t>
        <a:bodyPr/>
        <a:lstStyle/>
        <a:p>
          <a:endParaRPr lang="es-HN"/>
        </a:p>
      </dgm:t>
    </dgm:pt>
    <dgm:pt modelId="{3411C5B0-73BA-4E32-968A-064615DEC14E}" type="sibTrans" cxnId="{DB24DE81-3417-4A1F-9F37-4C53C0516F5D}">
      <dgm:prSet/>
      <dgm:spPr/>
      <dgm:t>
        <a:bodyPr/>
        <a:lstStyle/>
        <a:p>
          <a:endParaRPr lang="es-HN"/>
        </a:p>
      </dgm:t>
    </dgm:pt>
    <dgm:pt modelId="{2BAF85CE-6A4B-43A6-BEDD-BE356175D969}">
      <dgm:prSet phldrT="[Texto]" custT="1"/>
      <dgm:spPr>
        <a:solidFill>
          <a:schemeClr val="tx2">
            <a:lumMod val="75000"/>
          </a:schemeClr>
        </a:solidFill>
      </dgm:spPr>
      <dgm:t>
        <a:bodyPr/>
        <a:lstStyle/>
        <a:p>
          <a:pPr algn="l"/>
          <a:endParaRPr lang="es-MX" sz="1800" b="1" dirty="0">
            <a:solidFill>
              <a:schemeClr val="bg1"/>
            </a:solidFill>
          </a:endParaRPr>
        </a:p>
      </dgm:t>
    </dgm:pt>
    <dgm:pt modelId="{6943083D-ACC2-42A9-A3D6-33D7CB3E7678}" type="parTrans" cxnId="{CF642887-83B1-4C12-A3C9-23F99A9B0433}">
      <dgm:prSet/>
      <dgm:spPr/>
      <dgm:t>
        <a:bodyPr/>
        <a:lstStyle/>
        <a:p>
          <a:endParaRPr lang="es-HN"/>
        </a:p>
      </dgm:t>
    </dgm:pt>
    <dgm:pt modelId="{9F49CC84-A6FD-43EA-8CD8-F05CFFA38813}" type="sibTrans" cxnId="{CF642887-83B1-4C12-A3C9-23F99A9B0433}">
      <dgm:prSet/>
      <dgm:spPr/>
      <dgm:t>
        <a:bodyPr/>
        <a:lstStyle/>
        <a:p>
          <a:endParaRPr lang="es-HN"/>
        </a:p>
      </dgm:t>
    </dgm:pt>
    <dgm:pt modelId="{15842A71-0382-404D-B284-4A78ACE7F55A}">
      <dgm:prSet custT="1"/>
      <dgm:spPr/>
      <dgm:t>
        <a:bodyPr/>
        <a:lstStyle/>
        <a:p>
          <a:pPr algn="l"/>
          <a:endParaRPr lang="es-HN" sz="1800" b="0" dirty="0">
            <a:solidFill>
              <a:schemeClr val="bg1"/>
            </a:solidFill>
          </a:endParaRPr>
        </a:p>
      </dgm:t>
    </dgm:pt>
    <dgm:pt modelId="{5B60D708-ACD2-44C8-B66E-6E4AC64F6F95}" type="parTrans" cxnId="{CB887950-932C-481C-86B4-310432128EC1}">
      <dgm:prSet/>
      <dgm:spPr/>
      <dgm:t>
        <a:bodyPr/>
        <a:lstStyle/>
        <a:p>
          <a:endParaRPr lang="es-HN"/>
        </a:p>
      </dgm:t>
    </dgm:pt>
    <dgm:pt modelId="{64C65168-7562-41E3-A4B8-02748B2DF7BD}" type="sibTrans" cxnId="{CB887950-932C-481C-86B4-310432128EC1}">
      <dgm:prSet/>
      <dgm:spPr/>
      <dgm:t>
        <a:bodyPr/>
        <a:lstStyle/>
        <a:p>
          <a:endParaRPr lang="es-HN"/>
        </a:p>
      </dgm:t>
    </dgm:pt>
    <dgm:pt modelId="{3A06246C-761F-40E3-93FD-D5DF17EF54AE}">
      <dgm:prSet custT="1"/>
      <dgm:spPr/>
      <dgm:t>
        <a:bodyPr/>
        <a:lstStyle/>
        <a:p>
          <a:pPr algn="l"/>
          <a:endParaRPr lang="es-HN" sz="1800" b="0" dirty="0">
            <a:solidFill>
              <a:schemeClr val="bg1"/>
            </a:solidFill>
          </a:endParaRPr>
        </a:p>
      </dgm:t>
    </dgm:pt>
    <dgm:pt modelId="{F1175631-4B26-404E-9BFF-F715A2419141}" type="parTrans" cxnId="{29F0DCE0-4307-43C5-951A-EEC72E5E54ED}">
      <dgm:prSet/>
      <dgm:spPr/>
      <dgm:t>
        <a:bodyPr/>
        <a:lstStyle/>
        <a:p>
          <a:endParaRPr lang="es-HN"/>
        </a:p>
      </dgm:t>
    </dgm:pt>
    <dgm:pt modelId="{F0EB2B87-3D69-4A50-8ABF-243FBE90CA49}" type="sibTrans" cxnId="{29F0DCE0-4307-43C5-951A-EEC72E5E54ED}">
      <dgm:prSet/>
      <dgm:spPr/>
      <dgm:t>
        <a:bodyPr/>
        <a:lstStyle/>
        <a:p>
          <a:endParaRPr lang="es-HN"/>
        </a:p>
      </dgm:t>
    </dgm:pt>
    <dgm:pt modelId="{2F5FD7E0-88F8-4404-B984-2C479CCFFD4A}">
      <dgm:prSet custT="1"/>
      <dgm:spPr/>
      <dgm:t>
        <a:bodyPr/>
        <a:lstStyle/>
        <a:p>
          <a:pPr algn="l"/>
          <a:r>
            <a:rPr lang="es-ES" sz="1800" b="0" dirty="0">
              <a:solidFill>
                <a:schemeClr val="bg1"/>
              </a:solidFill>
            </a:rPr>
            <a:t>Aplicaciones como vídeo por demanda y la redistribución de audio también imponen restricciones en tiempo real a los servidores.</a:t>
          </a:r>
          <a:endParaRPr lang="es-HN" sz="1800" b="0" dirty="0">
            <a:solidFill>
              <a:schemeClr val="bg1"/>
            </a:solidFill>
          </a:endParaRPr>
        </a:p>
      </dgm:t>
    </dgm:pt>
    <dgm:pt modelId="{E444B9BA-BC63-496E-8D53-CBA220E72B1E}" type="parTrans" cxnId="{1C01F073-10BF-406A-AECA-CB48699883FD}">
      <dgm:prSet/>
      <dgm:spPr/>
      <dgm:t>
        <a:bodyPr/>
        <a:lstStyle/>
        <a:p>
          <a:endParaRPr lang="es-HN"/>
        </a:p>
      </dgm:t>
    </dgm:pt>
    <dgm:pt modelId="{DFD66CB7-D8F1-40E5-AFB1-11CB5C85D771}" type="sibTrans" cxnId="{1C01F073-10BF-406A-AECA-CB48699883FD}">
      <dgm:prSet/>
      <dgm:spPr/>
      <dgm:t>
        <a:bodyPr/>
        <a:lstStyle/>
        <a:p>
          <a:endParaRPr lang="es-HN"/>
        </a:p>
      </dgm:t>
    </dgm:pt>
    <dgm:pt modelId="{51CEABC1-714F-4342-80FC-98D11C880EAF}">
      <dgm:prSet custT="1"/>
      <dgm:spPr/>
      <dgm:t>
        <a:bodyPr/>
        <a:lstStyle/>
        <a:p>
          <a:pPr algn="l"/>
          <a:r>
            <a:rPr lang="es-ES" sz="1800" b="0" dirty="0">
              <a:solidFill>
                <a:schemeClr val="bg1"/>
              </a:solidFill>
            </a:rPr>
            <a:t>Muchas aplicaciones de comunicaciones y sistemas de control de PC integrados también procesan datos en tiempo real. Las plataformas de hoy también deben lidiar con múltiples transferencias </a:t>
          </a:r>
          <a:r>
            <a:rPr lang="es-HN" sz="1800" b="0" dirty="0">
              <a:solidFill>
                <a:schemeClr val="bg1"/>
              </a:solidFill>
            </a:rPr>
            <a:t>concurrentes </a:t>
          </a:r>
          <a:r>
            <a:rPr lang="es-ES" sz="1800" b="0" dirty="0">
              <a:solidFill>
                <a:schemeClr val="bg1"/>
              </a:solidFill>
            </a:rPr>
            <a:t>a velocidades de datos cada vez mayores. </a:t>
          </a:r>
          <a:endParaRPr lang="es-HN" sz="1800" b="0" dirty="0">
            <a:solidFill>
              <a:schemeClr val="bg1"/>
            </a:solidFill>
          </a:endParaRPr>
        </a:p>
      </dgm:t>
    </dgm:pt>
    <dgm:pt modelId="{F09C040C-F9EB-4B8D-9848-E956D4892CC1}" type="parTrans" cxnId="{28AA4EAE-575E-417C-8F1A-CCD47C32223D}">
      <dgm:prSet/>
      <dgm:spPr/>
      <dgm:t>
        <a:bodyPr/>
        <a:lstStyle/>
        <a:p>
          <a:endParaRPr lang="es-HN"/>
        </a:p>
      </dgm:t>
    </dgm:pt>
    <dgm:pt modelId="{53DC49C4-8BC9-4755-B9D5-C5B4243AB086}" type="sibTrans" cxnId="{28AA4EAE-575E-417C-8F1A-CCD47C32223D}">
      <dgm:prSet/>
      <dgm:spPr/>
      <dgm:t>
        <a:bodyPr/>
        <a:lstStyle/>
        <a:p>
          <a:endParaRPr lang="es-HN"/>
        </a:p>
      </dgm:t>
    </dgm:pt>
    <dgm:pt modelId="{F1407A83-82C2-4C91-8F24-7488B1AA25CE}">
      <dgm:prSet custT="1"/>
      <dgm:spPr/>
      <dgm:t>
        <a:bodyPr/>
        <a:lstStyle/>
        <a:p>
          <a:pPr algn="l"/>
          <a:endParaRPr lang="es-HN" sz="1800" b="0" dirty="0">
            <a:solidFill>
              <a:schemeClr val="bg1"/>
            </a:solidFill>
          </a:endParaRPr>
        </a:p>
      </dgm:t>
    </dgm:pt>
    <dgm:pt modelId="{64C3175C-1E50-4FBB-A9C8-50412B4C8D14}" type="parTrans" cxnId="{63E5AF2B-3E2E-41B8-A97D-3747FD1C8B7C}">
      <dgm:prSet/>
      <dgm:spPr/>
      <dgm:t>
        <a:bodyPr/>
        <a:lstStyle/>
        <a:p>
          <a:endParaRPr lang="es-HN"/>
        </a:p>
      </dgm:t>
    </dgm:pt>
    <dgm:pt modelId="{9A1848AF-7E3D-45BF-85B9-1622A0F78468}" type="sibTrans" cxnId="{63E5AF2B-3E2E-41B8-A97D-3747FD1C8B7C}">
      <dgm:prSet/>
      <dgm:spPr/>
      <dgm:t>
        <a:bodyPr/>
        <a:lstStyle/>
        <a:p>
          <a:endParaRPr lang="es-HN"/>
        </a:p>
      </dgm:t>
    </dgm:pt>
    <dgm:pt modelId="{C1A5EEAA-F4D1-4626-A9A3-035B615F29F5}">
      <dgm:prSet custT="1"/>
      <dgm:spPr/>
      <dgm:t>
        <a:bodyPr/>
        <a:lstStyle/>
        <a:p>
          <a:pPr algn="l"/>
          <a:r>
            <a:rPr lang="es-ES" sz="1800" b="0" dirty="0">
              <a:solidFill>
                <a:schemeClr val="bg1"/>
              </a:solidFill>
            </a:rPr>
            <a:t>No es aceptable tratar todos los datos por igual</a:t>
          </a:r>
          <a:r>
            <a:rPr lang="es-HN" sz="1800" b="0" dirty="0">
              <a:solidFill>
                <a:schemeClr val="bg1"/>
              </a:solidFill>
            </a:rPr>
            <a:t>.</a:t>
          </a:r>
          <a:r>
            <a:rPr lang="es-ES" sz="1800" b="0" dirty="0">
              <a:solidFill>
                <a:schemeClr val="bg1"/>
              </a:solidFill>
            </a:rPr>
            <a:t> Es más importante, por ejemplo, procesar primero los datos en flujo contínuo, porque los datos tardíos en tiempo real son tan inútiles como la ausencia total de datos. </a:t>
          </a:r>
          <a:endParaRPr lang="es-HN" sz="1800" b="0" dirty="0">
            <a:solidFill>
              <a:schemeClr val="bg1"/>
            </a:solidFill>
          </a:endParaRPr>
        </a:p>
      </dgm:t>
    </dgm:pt>
    <dgm:pt modelId="{0499D750-4194-4F32-A2F3-70162E4A8FCC}" type="parTrans" cxnId="{24F0D547-CFE4-442D-AB36-37C875437A90}">
      <dgm:prSet/>
      <dgm:spPr/>
      <dgm:t>
        <a:bodyPr/>
        <a:lstStyle/>
        <a:p>
          <a:endParaRPr lang="es-HN"/>
        </a:p>
      </dgm:t>
    </dgm:pt>
    <dgm:pt modelId="{45FE9A11-B82C-4DD4-AFA3-9694F0839669}" type="sibTrans" cxnId="{24F0D547-CFE4-442D-AB36-37C875437A90}">
      <dgm:prSet/>
      <dgm:spPr/>
      <dgm:t>
        <a:bodyPr/>
        <a:lstStyle/>
        <a:p>
          <a:endParaRPr lang="es-HN"/>
        </a:p>
      </dgm:t>
    </dgm:pt>
    <dgm:pt modelId="{F078C2A4-00BB-40A1-BA79-6214DFFC9EC5}">
      <dgm:prSet custT="1"/>
      <dgm:spPr/>
      <dgm:t>
        <a:bodyPr/>
        <a:lstStyle/>
        <a:p>
          <a:pPr algn="l"/>
          <a:r>
            <a:rPr lang="es-ES" sz="1800" b="0" dirty="0">
              <a:solidFill>
                <a:schemeClr val="bg1"/>
              </a:solidFill>
            </a:rPr>
            <a:t>Los datos deben etiquetarse para que un sistema de E/S  puede priorizar su flujo en toda la plataforma.</a:t>
          </a:r>
          <a:endParaRPr lang="es-HN" sz="1800" b="0" dirty="0">
            <a:solidFill>
              <a:schemeClr val="bg1"/>
            </a:solidFill>
          </a:endParaRPr>
        </a:p>
      </dgm:t>
    </dgm:pt>
    <dgm:pt modelId="{AC7CFC34-8EB4-4545-B636-2D7FAD827521}" type="parTrans" cxnId="{DCFAB64B-8822-4C3E-B3DB-DD232A4B735F}">
      <dgm:prSet/>
      <dgm:spPr/>
      <dgm:t>
        <a:bodyPr/>
        <a:lstStyle/>
        <a:p>
          <a:endParaRPr lang="es-HN"/>
        </a:p>
      </dgm:t>
    </dgm:pt>
    <dgm:pt modelId="{BB3CBBCB-013C-4F9C-BCFA-3E4E09E38595}" type="sibTrans" cxnId="{DCFAB64B-8822-4C3E-B3DB-DD232A4B735F}">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67000" r="-67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20799317-BA62-4EBC-AAB8-0369CF6B1F43}" type="presOf" srcId="{3A06246C-761F-40E3-93FD-D5DF17EF54AE}" destId="{160781C2-79C9-413C-83DC-EB118F34E7A5}" srcOrd="0" destOrd="6" presId="urn:microsoft.com/office/officeart/2005/8/layout/hList2#22"/>
    <dgm:cxn modelId="{63E5AF2B-3E2E-41B8-A97D-3747FD1C8B7C}" srcId="{4FAA7327-8500-4697-8B47-B60AA2195093}" destId="{F1407A83-82C2-4C91-8F24-7488B1AA25CE}" srcOrd="5" destOrd="0" parTransId="{64C3175C-1E50-4FBB-A9C8-50412B4C8D14}" sibTransId="{9A1848AF-7E3D-45BF-85B9-1622A0F78468}"/>
    <dgm:cxn modelId="{1CBDD82C-7A56-4C94-98A1-6CD78BEFCF14}" type="presOf" srcId="{7263CAAD-2ECF-4E21-952E-0E2056E5A6CE}" destId="{160781C2-79C9-413C-83DC-EB118F34E7A5}" srcOrd="0" destOrd="11" presId="urn:microsoft.com/office/officeart/2005/8/layout/hList2#22"/>
    <dgm:cxn modelId="{8D71512D-E4A2-48A8-B69C-048AE92CBCC4}" type="presOf" srcId="{51CEABC1-714F-4342-80FC-98D11C880EAF}" destId="{160781C2-79C9-413C-83DC-EB118F34E7A5}" srcOrd="0" destOrd="2" presId="urn:microsoft.com/office/officeart/2005/8/layout/hList2#22"/>
    <dgm:cxn modelId="{A0C12430-C7A2-47CC-B3C6-8EE2995E8111}" type="presOf" srcId="{9E3F51F5-3D94-4E44-AAED-DF328847B274}" destId="{160781C2-79C9-413C-83DC-EB118F34E7A5}" srcOrd="0" destOrd="9" presId="urn:microsoft.com/office/officeart/2005/8/layout/hList2#22"/>
    <dgm:cxn modelId="{F6D86E5C-7ADF-4D54-80E8-9F43C0E53558}" srcId="{4FAA7327-8500-4697-8B47-B60AA2195093}" destId="{7263CAAD-2ECF-4E21-952E-0E2056E5A6CE}" srcOrd="11" destOrd="0" parTransId="{8A627177-8FD6-4F3A-B364-DE52161E2263}" sibTransId="{1E42FB6A-B7DA-4F62-A97D-ABCA110A53B9}"/>
    <dgm:cxn modelId="{24F0D547-CFE4-442D-AB36-37C875437A90}" srcId="{4FAA7327-8500-4697-8B47-B60AA2195093}" destId="{C1A5EEAA-F4D1-4626-A9A3-035B615F29F5}" srcOrd="3" destOrd="0" parTransId="{0499D750-4194-4F32-A2F3-70162E4A8FCC}" sibTransId="{45FE9A11-B82C-4DD4-AFA3-9694F0839669}"/>
    <dgm:cxn modelId="{DCFAB64B-8822-4C3E-B3DB-DD232A4B735F}" srcId="{4FAA7327-8500-4697-8B47-B60AA2195093}" destId="{F078C2A4-00BB-40A1-BA79-6214DFFC9EC5}" srcOrd="4" destOrd="0" parTransId="{AC7CFC34-8EB4-4545-B636-2D7FAD827521}" sibTransId="{BB3CBBCB-013C-4F9C-BCFA-3E4E09E38595}"/>
    <dgm:cxn modelId="{E2AFE66E-9BF1-4E4A-9899-448C59BAEEB9}" srcId="{18A30019-27B0-4F44-A7F2-DD071D47A839}" destId="{4FAA7327-8500-4697-8B47-B60AA2195093}" srcOrd="0" destOrd="0" parTransId="{5ECE7307-7D6D-45A0-97DC-08BC046C7C0C}" sibTransId="{F471BB55-8BA3-4955-BF78-EAE0BE57EF5F}"/>
    <dgm:cxn modelId="{CB887950-932C-481C-86B4-310432128EC1}" srcId="{4FAA7327-8500-4697-8B47-B60AA2195093}" destId="{15842A71-0382-404D-B284-4A78ACE7F55A}" srcOrd="7" destOrd="0" parTransId="{5B60D708-ACD2-44C8-B66E-6E4AC64F6F95}" sibTransId="{64C65168-7562-41E3-A4B8-02748B2DF7BD}"/>
    <dgm:cxn modelId="{1C01F073-10BF-406A-AECA-CB48699883FD}" srcId="{4FAA7327-8500-4697-8B47-B60AA2195093}" destId="{2F5FD7E0-88F8-4404-B984-2C479CCFFD4A}" srcOrd="1" destOrd="0" parTransId="{E444B9BA-BC63-496E-8D53-CBA220E72B1E}" sibTransId="{DFD66CB7-D8F1-40E5-AFB1-11CB5C85D771}"/>
    <dgm:cxn modelId="{36B85156-7FCB-4711-B903-1A27AAE9950C}" type="presOf" srcId="{4FAA7327-8500-4697-8B47-B60AA2195093}" destId="{5A2CD370-C623-401E-A8DA-9F373253C9BA}" srcOrd="0" destOrd="0" presId="urn:microsoft.com/office/officeart/2005/8/layout/hList2#22"/>
    <dgm:cxn modelId="{7209A379-67F7-416C-87CF-EF0D5ADFBEB6}" type="presOf" srcId="{C1A5EEAA-F4D1-4626-A9A3-035B615F29F5}" destId="{160781C2-79C9-413C-83DC-EB118F34E7A5}" srcOrd="0" destOrd="3"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DB24DE81-3417-4A1F-9F37-4C53C0516F5D}" srcId="{4FAA7327-8500-4697-8B47-B60AA2195093}" destId="{9E3F51F5-3D94-4E44-AAED-DF328847B274}" srcOrd="9" destOrd="0" parTransId="{20BD667C-1A07-44E6-AF71-6D1D15C2692E}" sibTransId="{3411C5B0-73BA-4E32-968A-064615DEC14E}"/>
    <dgm:cxn modelId="{55E2E082-5E00-417A-8964-67D6F68D7290}" type="presOf" srcId="{18A30019-27B0-4F44-A7F2-DD071D47A839}" destId="{7C844F7D-B16B-4582-8EDC-F317EEEB5CB7}" srcOrd="0" destOrd="0" presId="urn:microsoft.com/office/officeart/2005/8/layout/hList2#22"/>
    <dgm:cxn modelId="{CF642887-83B1-4C12-A3C9-23F99A9B0433}" srcId="{4FAA7327-8500-4697-8B47-B60AA2195093}" destId="{2BAF85CE-6A4B-43A6-BEDD-BE356175D969}" srcOrd="8" destOrd="0" parTransId="{6943083D-ACC2-42A9-A3D6-33D7CB3E7678}" sibTransId="{9F49CC84-A6FD-43EA-8CD8-F05CFFA38813}"/>
    <dgm:cxn modelId="{528AD798-A047-452D-98A2-820FD010BA93}" srcId="{4FAA7327-8500-4697-8B47-B60AA2195093}" destId="{3EB43B3F-FD96-4323-AA9A-202AB07458CD}" srcOrd="10" destOrd="0" parTransId="{E41BA497-9111-46A6-8444-2093D92B346D}" sibTransId="{D5DDF2A8-A0E3-4A86-AD2E-B87A092A1047}"/>
    <dgm:cxn modelId="{125AACAC-1542-4509-A239-2C25F8A20BFE}" type="presOf" srcId="{F1407A83-82C2-4C91-8F24-7488B1AA25CE}" destId="{160781C2-79C9-413C-83DC-EB118F34E7A5}" srcOrd="0" destOrd="5" presId="urn:microsoft.com/office/officeart/2005/8/layout/hList2#22"/>
    <dgm:cxn modelId="{28AA4EAE-575E-417C-8F1A-CCD47C32223D}" srcId="{4FAA7327-8500-4697-8B47-B60AA2195093}" destId="{51CEABC1-714F-4342-80FC-98D11C880EAF}" srcOrd="2" destOrd="0" parTransId="{F09C040C-F9EB-4B8D-9848-E956D4892CC1}" sibTransId="{53DC49C4-8BC9-4755-B9D5-C5B4243AB086}"/>
    <dgm:cxn modelId="{D10FE4B2-A162-4F1A-957C-8E2BD26D91F2}" type="presOf" srcId="{2F5FD7E0-88F8-4404-B984-2C479CCFFD4A}" destId="{160781C2-79C9-413C-83DC-EB118F34E7A5}" srcOrd="0" destOrd="1" presId="urn:microsoft.com/office/officeart/2005/8/layout/hList2#22"/>
    <dgm:cxn modelId="{01ACF6BD-7B03-4183-89E1-0AA280A6BF8B}" srcId="{4FAA7327-8500-4697-8B47-B60AA2195093}" destId="{317F1E9F-6CFE-494D-8592-2B76A3254A96}" srcOrd="12" destOrd="0" parTransId="{FA186D34-0EB6-442E-AF15-464B2C42D5FF}" sibTransId="{4F015AC9-5DF0-4B3A-A207-707A7AC786C2}"/>
    <dgm:cxn modelId="{5B54F0CB-DFC4-4974-89B8-9354143D6185}" type="presOf" srcId="{3EB43B3F-FD96-4323-AA9A-202AB07458CD}" destId="{160781C2-79C9-413C-83DC-EB118F34E7A5}" srcOrd="0" destOrd="10" presId="urn:microsoft.com/office/officeart/2005/8/layout/hList2#22"/>
    <dgm:cxn modelId="{4DD430CC-1D7F-401D-8589-12FD6AF5943C}" type="presOf" srcId="{2BAF85CE-6A4B-43A6-BEDD-BE356175D969}" destId="{160781C2-79C9-413C-83DC-EB118F34E7A5}" srcOrd="0" destOrd="8" presId="urn:microsoft.com/office/officeart/2005/8/layout/hList2#22"/>
    <dgm:cxn modelId="{8CCE55DA-A49D-4537-B85C-54591BF922AD}" type="presOf" srcId="{F078C2A4-00BB-40A1-BA79-6214DFFC9EC5}" destId="{160781C2-79C9-413C-83DC-EB118F34E7A5}" srcOrd="0" destOrd="4" presId="urn:microsoft.com/office/officeart/2005/8/layout/hList2#22"/>
    <dgm:cxn modelId="{29F0DCE0-4307-43C5-951A-EEC72E5E54ED}" srcId="{4FAA7327-8500-4697-8B47-B60AA2195093}" destId="{3A06246C-761F-40E3-93FD-D5DF17EF54AE}" srcOrd="6" destOrd="0" parTransId="{F1175631-4B26-404E-9BFF-F715A2419141}" sibTransId="{F0EB2B87-3D69-4A50-8ABF-243FBE90CA49}"/>
    <dgm:cxn modelId="{5A7D81E3-D925-4B64-9A63-1C7D75B63CD0}" type="presOf" srcId="{317F1E9F-6CFE-494D-8592-2B76A3254A96}" destId="{160781C2-79C9-413C-83DC-EB118F34E7A5}" srcOrd="0" destOrd="12" presId="urn:microsoft.com/office/officeart/2005/8/layout/hList2#22"/>
    <dgm:cxn modelId="{03CA9EEE-05DC-4ADC-AE2A-8E56861C0166}" type="presOf" srcId="{A434CB47-FB94-4E58-A008-43FE966F2A06}" destId="{160781C2-79C9-413C-83DC-EB118F34E7A5}" srcOrd="0" destOrd="0" presId="urn:microsoft.com/office/officeart/2005/8/layout/hList2#22"/>
    <dgm:cxn modelId="{F804DCF6-953C-40BA-92FC-BE89008F0F2F}" type="presOf" srcId="{15842A71-0382-404D-B284-4A78ACE7F55A}" destId="{160781C2-79C9-413C-83DC-EB118F34E7A5}" srcOrd="0" destOrd="7"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9.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0.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A434CB47-FB94-4E58-A008-43FE966F2A06}">
      <dgm:prSet phldrT="[Texto]" custT="1"/>
      <dgm:spPr>
        <a:solidFill>
          <a:schemeClr val="tx2">
            <a:lumMod val="75000"/>
          </a:schemeClr>
        </a:solidFill>
      </dgm:spPr>
      <dgm:t>
        <a:bodyPr/>
        <a:lstStyle/>
        <a:p>
          <a:pPr algn="l"/>
          <a:endParaRPr lang="es-MX" sz="19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4D775303-ABBA-4677-B88A-AE363E456D40}">
      <dgm:prSet custT="1"/>
      <dgm:spPr/>
      <dgm:t>
        <a:bodyPr/>
        <a:lstStyle/>
        <a:p>
          <a:pPr algn="l"/>
          <a:r>
            <a:rPr lang="es-HN" sz="1900" b="0" dirty="0">
              <a:solidFill>
                <a:schemeClr val="bg1"/>
              </a:solidFill>
            </a:rPr>
            <a:t>Un complejo </a:t>
          </a:r>
          <a:r>
            <a:rPr lang="es-ES" sz="1900" b="0" dirty="0">
              <a:solidFill>
                <a:schemeClr val="bg1"/>
              </a:solidFill>
            </a:rPr>
            <a:t>dispositivo raíz, también conocido como conjunto de chips o puente host, conecta el procesador y subsistema de memoria a la estructura del conmutador PCI Express que comprende uno o más PCIe y</a:t>
          </a:r>
          <a:r>
            <a:rPr lang="es-HN" sz="1900" b="0" dirty="0">
              <a:solidFill>
                <a:schemeClr val="bg1"/>
              </a:solidFill>
            </a:rPr>
            <a:t> Dispositivos de conmutación PCIe.</a:t>
          </a:r>
        </a:p>
      </dgm:t>
    </dgm:pt>
    <dgm:pt modelId="{9D6CC821-A452-4913-9D15-A5BDBE950DEC}" type="parTrans" cxnId="{F5DCD840-1C1B-46B3-82EB-AA2A08FE6E6C}">
      <dgm:prSet/>
      <dgm:spPr/>
      <dgm:t>
        <a:bodyPr/>
        <a:lstStyle/>
        <a:p>
          <a:endParaRPr lang="es-HN"/>
        </a:p>
      </dgm:t>
    </dgm:pt>
    <dgm:pt modelId="{DFFFD9EB-D689-47DA-BCF2-6CA78C097C51}" type="sibTrans" cxnId="{F5DCD840-1C1B-46B3-82EB-AA2A08FE6E6C}">
      <dgm:prSet/>
      <dgm:spPr/>
      <dgm:t>
        <a:bodyPr/>
        <a:lstStyle/>
        <a:p>
          <a:endParaRPr lang="es-HN"/>
        </a:p>
      </dgm:t>
    </dgm:pt>
    <dgm:pt modelId="{32ED7799-927F-4F0C-9453-0B563B7E53D5}">
      <dgm:prSet custT="1"/>
      <dgm:spPr/>
      <dgm:t>
        <a:bodyPr/>
        <a:lstStyle/>
        <a:p>
          <a:pPr algn="l"/>
          <a:r>
            <a:rPr lang="es-HN" sz="1900" b="0" dirty="0">
              <a:solidFill>
                <a:schemeClr val="bg1"/>
              </a:solidFill>
            </a:rPr>
            <a:t> </a:t>
          </a:r>
          <a:r>
            <a:rPr lang="es-ES" sz="1900" b="0" dirty="0">
              <a:solidFill>
                <a:schemeClr val="bg1"/>
              </a:solidFill>
            </a:rPr>
            <a:t>El Chipset actúa como un dispositivo de amortiguamiento, para tratar con velocidades diferentes de datos entre los controladores de E/S y la memoria y el procesador.</a:t>
          </a:r>
          <a:endParaRPr lang="es-HN" sz="1900" b="0" dirty="0">
            <a:solidFill>
              <a:schemeClr val="bg1"/>
            </a:solidFill>
          </a:endParaRPr>
        </a:p>
      </dgm:t>
    </dgm:pt>
    <dgm:pt modelId="{35330CCD-CBAD-4648-B0F3-6F411C5FB1DF}" type="parTrans" cxnId="{37E0DB63-70DB-4C59-B6E0-C973CEB924F9}">
      <dgm:prSet/>
      <dgm:spPr/>
      <dgm:t>
        <a:bodyPr/>
        <a:lstStyle/>
        <a:p>
          <a:endParaRPr lang="es-HN"/>
        </a:p>
      </dgm:t>
    </dgm:pt>
    <dgm:pt modelId="{AE6EE68D-464A-45C6-BFE1-EA3DCD2B7E4F}" type="sibTrans" cxnId="{37E0DB63-70DB-4C59-B6E0-C973CEB924F9}">
      <dgm:prSet/>
      <dgm:spPr/>
      <dgm:t>
        <a:bodyPr/>
        <a:lstStyle/>
        <a:p>
          <a:endParaRPr lang="es-HN"/>
        </a:p>
      </dgm:t>
    </dgm:pt>
    <dgm:pt modelId="{B16C4B19-80EE-4264-9667-E9D027EE0B50}">
      <dgm:prSet custT="1"/>
      <dgm:spPr/>
      <dgm:t>
        <a:bodyPr/>
        <a:lstStyle/>
        <a:p>
          <a:pPr algn="l"/>
          <a:r>
            <a:rPr lang="es-ES" sz="1900" b="0" dirty="0">
              <a:solidFill>
                <a:schemeClr val="bg1"/>
              </a:solidFill>
            </a:rPr>
            <a:t>El Chipset también traduce formatos de transacciones entre PCIe y procesador y requerimientos de señales y control de la memoria. </a:t>
          </a:r>
          <a:endParaRPr lang="es-HN" sz="1900" b="0" dirty="0">
            <a:solidFill>
              <a:schemeClr val="bg1"/>
            </a:solidFill>
          </a:endParaRPr>
        </a:p>
      </dgm:t>
    </dgm:pt>
    <dgm:pt modelId="{2C3F6E17-B477-415F-AF25-3111D04E24E1}" type="parTrans" cxnId="{A9967AC0-3757-44EC-8959-6EA9446FC285}">
      <dgm:prSet/>
      <dgm:spPr/>
      <dgm:t>
        <a:bodyPr/>
        <a:lstStyle/>
        <a:p>
          <a:endParaRPr lang="es-HN"/>
        </a:p>
      </dgm:t>
    </dgm:pt>
    <dgm:pt modelId="{5FF64619-DDBA-4376-ABC0-5F6449BD40D5}" type="sibTrans" cxnId="{A9967AC0-3757-44EC-8959-6EA9446FC285}">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F5DCD840-1C1B-46B3-82EB-AA2A08FE6E6C}" srcId="{4FAA7327-8500-4697-8B47-B60AA2195093}" destId="{4D775303-ABBA-4677-B88A-AE363E456D40}" srcOrd="1" destOrd="0" parTransId="{9D6CC821-A452-4913-9D15-A5BDBE950DEC}" sibTransId="{DFFFD9EB-D689-47DA-BCF2-6CA78C097C51}"/>
    <dgm:cxn modelId="{81020C5E-C973-4F0A-9FF7-A5031A40373F}" type="presOf" srcId="{B16C4B19-80EE-4264-9667-E9D027EE0B50}" destId="{160781C2-79C9-413C-83DC-EB118F34E7A5}" srcOrd="0" destOrd="3" presId="urn:microsoft.com/office/officeart/2005/8/layout/hList2#22"/>
    <dgm:cxn modelId="{DE857D61-D0C2-4C30-AF24-D9246881BC37}" type="presOf" srcId="{32ED7799-927F-4F0C-9453-0B563B7E53D5}" destId="{160781C2-79C9-413C-83DC-EB118F34E7A5}" srcOrd="0" destOrd="2" presId="urn:microsoft.com/office/officeart/2005/8/layout/hList2#22"/>
    <dgm:cxn modelId="{37E0DB63-70DB-4C59-B6E0-C973CEB924F9}" srcId="{4FAA7327-8500-4697-8B47-B60AA2195093}" destId="{32ED7799-927F-4F0C-9453-0B563B7E53D5}" srcOrd="2" destOrd="0" parTransId="{35330CCD-CBAD-4648-B0F3-6F411C5FB1DF}" sibTransId="{AE6EE68D-464A-45C6-BFE1-EA3DCD2B7E4F}"/>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55E2E082-5E00-417A-8964-67D6F68D7290}" type="presOf" srcId="{18A30019-27B0-4F44-A7F2-DD071D47A839}" destId="{7C844F7D-B16B-4582-8EDC-F317EEEB5CB7}" srcOrd="0" destOrd="0" presId="urn:microsoft.com/office/officeart/2005/8/layout/hList2#22"/>
    <dgm:cxn modelId="{A9967AC0-3757-44EC-8959-6EA9446FC285}" srcId="{4FAA7327-8500-4697-8B47-B60AA2195093}" destId="{B16C4B19-80EE-4264-9667-E9D027EE0B50}" srcOrd="3" destOrd="0" parTransId="{2C3F6E17-B477-415F-AF25-3111D04E24E1}" sibTransId="{5FF64619-DDBA-4376-ABC0-5F6449BD40D5}"/>
    <dgm:cxn modelId="{2C65C1DF-E30E-4CD0-9A35-A6BB41920504}" type="presOf" srcId="{4D775303-ABBA-4677-B88A-AE363E456D40}" destId="{160781C2-79C9-413C-83DC-EB118F34E7A5}" srcOrd="0" destOrd="1"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1.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2.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A434CB47-FB94-4E58-A008-43FE966F2A06}">
      <dgm:prSet phldrT="[Texto]" custT="1"/>
      <dgm:spPr>
        <a:solidFill>
          <a:schemeClr val="tx2">
            <a:lumMod val="75000"/>
          </a:schemeClr>
        </a:solidFill>
      </dgm:spPr>
      <dgm:t>
        <a:bodyPr/>
        <a:lstStyle/>
        <a:p>
          <a:pPr algn="l"/>
          <a:endParaRPr lang="es-MX" sz="19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0E1962EA-0E67-48E5-B855-A5C01C83374B}">
      <dgm:prSet custT="1"/>
      <dgm:spPr/>
      <dgm:t>
        <a:bodyPr/>
        <a:lstStyle/>
        <a:p>
          <a:pPr algn="l"/>
          <a:r>
            <a:rPr lang="es-HN" sz="1900" b="1" dirty="0">
              <a:solidFill>
                <a:srgbClr val="FFC000"/>
              </a:solidFill>
            </a:rPr>
            <a:t>Conmutador</a:t>
          </a:r>
          <a:r>
            <a:rPr lang="es-HN" sz="1900" b="0" dirty="0">
              <a:solidFill>
                <a:schemeClr val="bg1"/>
              </a:solidFill>
            </a:rPr>
            <a:t>: El conmutador administra múltiples flujos PCIe.</a:t>
          </a:r>
        </a:p>
      </dgm:t>
    </dgm:pt>
    <dgm:pt modelId="{055F6ACC-743D-4B1E-84FC-74AB0D1A0A9B}" type="parTrans" cxnId="{60243FA8-0B7C-4B4C-8959-6A99D4A61B42}">
      <dgm:prSet/>
      <dgm:spPr/>
      <dgm:t>
        <a:bodyPr/>
        <a:lstStyle/>
        <a:p>
          <a:endParaRPr lang="es-HN"/>
        </a:p>
      </dgm:t>
    </dgm:pt>
    <dgm:pt modelId="{D3D800C5-ACF7-46DF-8003-89B25EF8F7E4}" type="sibTrans" cxnId="{60243FA8-0B7C-4B4C-8959-6A99D4A61B42}">
      <dgm:prSet/>
      <dgm:spPr/>
      <dgm:t>
        <a:bodyPr/>
        <a:lstStyle/>
        <a:p>
          <a:endParaRPr lang="es-HN"/>
        </a:p>
      </dgm:t>
    </dgm:pt>
    <dgm:pt modelId="{9EBCD441-F67F-490E-8DD7-152EFE4C2AD2}">
      <dgm:prSet custT="1"/>
      <dgm:spPr/>
      <dgm:t>
        <a:bodyPr/>
        <a:lstStyle/>
        <a:p>
          <a:pPr algn="l"/>
          <a:r>
            <a:rPr lang="es-HN" sz="1900" b="1" dirty="0">
              <a:solidFill>
                <a:srgbClr val="FFC000"/>
              </a:solidFill>
            </a:rPr>
            <a:t>PCIe Extremo</a:t>
          </a:r>
          <a:r>
            <a:rPr lang="es-HN" sz="1900" b="0" dirty="0">
              <a:solidFill>
                <a:schemeClr val="bg1"/>
              </a:solidFill>
            </a:rPr>
            <a:t>: Un dispositivo de E/S o controlador que implementa PCIe, como </a:t>
          </a:r>
          <a:r>
            <a:rPr lang="es-ES" sz="1900" b="0" dirty="0">
              <a:solidFill>
                <a:schemeClr val="bg1"/>
              </a:solidFill>
            </a:rPr>
            <a:t>un conmutador Ethernet Gigabit, un controlador de gráficos o video, una interfaz de disco o un </a:t>
          </a:r>
          <a:r>
            <a:rPr lang="es-HN" sz="1900" b="0" dirty="0">
              <a:solidFill>
                <a:schemeClr val="bg1"/>
              </a:solidFill>
            </a:rPr>
            <a:t>controlador de comunicaciones.</a:t>
          </a:r>
        </a:p>
      </dgm:t>
    </dgm:pt>
    <dgm:pt modelId="{70596703-0E5E-40AC-8441-14F5169716F9}" type="parTrans" cxnId="{7B0600B3-C515-47A4-807C-84E419632E08}">
      <dgm:prSet/>
      <dgm:spPr/>
      <dgm:t>
        <a:bodyPr/>
        <a:lstStyle/>
        <a:p>
          <a:endParaRPr lang="es-HN"/>
        </a:p>
      </dgm:t>
    </dgm:pt>
    <dgm:pt modelId="{13630E8F-B206-416A-AB17-24DA4B7946C2}" type="sibTrans" cxnId="{7B0600B3-C515-47A4-807C-84E419632E08}">
      <dgm:prSet/>
      <dgm:spPr/>
      <dgm:t>
        <a:bodyPr/>
        <a:lstStyle/>
        <a:p>
          <a:endParaRPr lang="es-HN"/>
        </a:p>
      </dgm:t>
    </dgm:pt>
    <dgm:pt modelId="{BDCFE8BE-F8D4-460B-AF36-FFAC6B9A1B52}">
      <dgm:prSet custT="1"/>
      <dgm:spPr/>
      <dgm:t>
        <a:bodyPr/>
        <a:lstStyle/>
        <a:p>
          <a:pPr algn="l"/>
          <a:r>
            <a:rPr lang="es-ES" sz="1900" b="1" dirty="0">
              <a:solidFill>
                <a:srgbClr val="FFC000"/>
              </a:solidFill>
            </a:rPr>
            <a:t>Punto final heredado</a:t>
          </a:r>
          <a:r>
            <a:rPr lang="es-ES" sz="1900" b="0" dirty="0">
              <a:solidFill>
                <a:schemeClr val="bg1"/>
              </a:solidFill>
            </a:rPr>
            <a:t>: Está destinada a diseños existentes que se han migrado a PCI Express, y permite comportamientos heredados como </a:t>
          </a:r>
          <a:r>
            <a:rPr lang="es-HN" sz="1900" b="0" dirty="0">
              <a:solidFill>
                <a:schemeClr val="bg1"/>
              </a:solidFill>
            </a:rPr>
            <a:t>como uso de espacio de E/S y transacciones bloqueadas.</a:t>
          </a:r>
        </a:p>
      </dgm:t>
    </dgm:pt>
    <dgm:pt modelId="{3D8492FD-3744-4120-9131-83B06C137DCB}" type="parTrans" cxnId="{F6B51911-DCDB-472D-A698-8FAE31BECE73}">
      <dgm:prSet/>
      <dgm:spPr/>
      <dgm:t>
        <a:bodyPr/>
        <a:lstStyle/>
        <a:p>
          <a:endParaRPr lang="es-HN"/>
        </a:p>
      </dgm:t>
    </dgm:pt>
    <dgm:pt modelId="{C4C80D38-A633-47F3-AD8B-51329A7A51F6}" type="sibTrans" cxnId="{F6B51911-DCDB-472D-A698-8FAE31BECE73}">
      <dgm:prSet/>
      <dgm:spPr/>
      <dgm:t>
        <a:bodyPr/>
        <a:lstStyle/>
        <a:p>
          <a:endParaRPr lang="es-HN"/>
        </a:p>
      </dgm:t>
    </dgm:pt>
    <dgm:pt modelId="{2DFD1219-FF5A-445D-9C96-96120B7C40F4}">
      <dgm:prSet custT="1"/>
      <dgm:spPr/>
      <dgm:t>
        <a:bodyPr/>
        <a:lstStyle/>
        <a:p>
          <a:pPr algn="l"/>
          <a:r>
            <a:rPr lang="es-ES" sz="1900" b="1" dirty="0">
              <a:solidFill>
                <a:srgbClr val="FFC000"/>
              </a:solidFill>
            </a:rPr>
            <a:t>Puente PCIe/PCI</a:t>
          </a:r>
          <a:r>
            <a:rPr lang="es-ES" sz="1900" b="0" dirty="0">
              <a:solidFill>
                <a:schemeClr val="bg1"/>
              </a:solidFill>
            </a:rPr>
            <a:t>: Permite que los dispositivos PCI más antiguos se conecten a dispositivos basados ​​en sistemas PCIe.</a:t>
          </a:r>
          <a:endParaRPr lang="es-HN" sz="1900" b="0" dirty="0">
            <a:solidFill>
              <a:schemeClr val="bg1"/>
            </a:solidFill>
          </a:endParaRPr>
        </a:p>
      </dgm:t>
    </dgm:pt>
    <dgm:pt modelId="{39133E7A-ABBC-45C9-BD5F-4C956361E4DE}" type="parTrans" cxnId="{DCFF742B-51E1-4D40-825D-EDC860A4D61E}">
      <dgm:prSet/>
      <dgm:spPr/>
      <dgm:t>
        <a:bodyPr/>
        <a:lstStyle/>
        <a:p>
          <a:endParaRPr lang="es-HN"/>
        </a:p>
      </dgm:t>
    </dgm:pt>
    <dgm:pt modelId="{633EB31F-B8A1-408D-9957-7307037356F2}" type="sibTrans" cxnId="{DCFF742B-51E1-4D40-825D-EDC860A4D61E}">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0000" r="-30000"/>
          </a:stretch>
        </a:blipFill>
      </dgm:spPr>
    </dgm:pt>
    <dgm:pt modelId="{160781C2-79C9-413C-83DC-EB118F34E7A5}" type="pres">
      <dgm:prSet presAssocID="{4FAA7327-8500-4697-8B47-B60AA2195093}" presName="childNode" presStyleLbl="node1" presStyleIdx="0" presStyleCnt="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F6B51911-DCDB-472D-A698-8FAE31BECE73}" srcId="{4FAA7327-8500-4697-8B47-B60AA2195093}" destId="{BDCFE8BE-F8D4-460B-AF36-FFAC6B9A1B52}" srcOrd="3" destOrd="0" parTransId="{3D8492FD-3744-4120-9131-83B06C137DCB}" sibTransId="{C4C80D38-A633-47F3-AD8B-51329A7A51F6}"/>
    <dgm:cxn modelId="{DCFF742B-51E1-4D40-825D-EDC860A4D61E}" srcId="{4FAA7327-8500-4697-8B47-B60AA2195093}" destId="{2DFD1219-FF5A-445D-9C96-96120B7C40F4}" srcOrd="4" destOrd="0" parTransId="{39133E7A-ABBC-45C9-BD5F-4C956361E4DE}" sibTransId="{633EB31F-B8A1-408D-9957-7307037356F2}"/>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D3ABBD7F-4E04-40E1-88D4-1FC1B56A53D1}" type="presOf" srcId="{0E1962EA-0E67-48E5-B855-A5C01C83374B}" destId="{160781C2-79C9-413C-83DC-EB118F34E7A5}" srcOrd="0" destOrd="1" presId="urn:microsoft.com/office/officeart/2005/8/layout/hList2#22"/>
    <dgm:cxn modelId="{3AC61581-56C7-46C8-BB20-52562EAA630C}" type="presOf" srcId="{BDCFE8BE-F8D4-460B-AF36-FFAC6B9A1B52}" destId="{160781C2-79C9-413C-83DC-EB118F34E7A5}" srcOrd="0" destOrd="3" presId="urn:microsoft.com/office/officeart/2005/8/layout/hList2#22"/>
    <dgm:cxn modelId="{55E2E082-5E00-417A-8964-67D6F68D7290}" type="presOf" srcId="{18A30019-27B0-4F44-A7F2-DD071D47A839}" destId="{7C844F7D-B16B-4582-8EDC-F317EEEB5CB7}" srcOrd="0" destOrd="0" presId="urn:microsoft.com/office/officeart/2005/8/layout/hList2#22"/>
    <dgm:cxn modelId="{60243FA8-0B7C-4B4C-8959-6A99D4A61B42}" srcId="{4FAA7327-8500-4697-8B47-B60AA2195093}" destId="{0E1962EA-0E67-48E5-B855-A5C01C83374B}" srcOrd="1" destOrd="0" parTransId="{055F6ACC-743D-4B1E-84FC-74AB0D1A0A9B}" sibTransId="{D3D800C5-ACF7-46DF-8003-89B25EF8F7E4}"/>
    <dgm:cxn modelId="{A9C37CAB-8451-4947-99EA-2903C54F2DA8}" type="presOf" srcId="{2DFD1219-FF5A-445D-9C96-96120B7C40F4}" destId="{160781C2-79C9-413C-83DC-EB118F34E7A5}" srcOrd="0" destOrd="4" presId="urn:microsoft.com/office/officeart/2005/8/layout/hList2#22"/>
    <dgm:cxn modelId="{7B0600B3-C515-47A4-807C-84E419632E08}" srcId="{4FAA7327-8500-4697-8B47-B60AA2195093}" destId="{9EBCD441-F67F-490E-8DD7-152EFE4C2AD2}" srcOrd="2" destOrd="0" parTransId="{70596703-0E5E-40AC-8441-14F5169716F9}" sibTransId="{13630E8F-B206-416A-AB17-24DA4B7946C2}"/>
    <dgm:cxn modelId="{FA4DA8DD-7578-4C9C-AD0C-0D0E8C2175E1}" type="presOf" srcId="{9EBCD441-F67F-490E-8DD7-152EFE4C2AD2}" destId="{160781C2-79C9-413C-83DC-EB118F34E7A5}" srcOrd="0" destOrd="2"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3.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4.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A434CB47-FB94-4E58-A008-43FE966F2A06}">
      <dgm:prSet phldrT="[Texto]" custT="1"/>
      <dgm:spPr>
        <a:solidFill>
          <a:schemeClr val="tx2">
            <a:lumMod val="75000"/>
          </a:schemeClr>
        </a:solidFill>
      </dgm:spPr>
      <dgm:t>
        <a:bodyPr/>
        <a:lstStyle/>
        <a:p>
          <a:pPr algn="l"/>
          <a:r>
            <a:rPr lang="es-ES" sz="1900" b="1" dirty="0">
              <a:solidFill>
                <a:srgbClr val="FFC000"/>
              </a:solidFill>
            </a:rPr>
            <a:t>Física</a:t>
          </a:r>
          <a:r>
            <a:rPr lang="es-ES" sz="1900" b="0" dirty="0">
              <a:solidFill>
                <a:schemeClr val="bg1"/>
              </a:solidFill>
            </a:rPr>
            <a:t>: Consta de los cables reales que transportan las señales, así como de los circuitos y lógica para soportar las características auxiliares requeridas en la transmisión y recepción de los 1 y 0.</a:t>
          </a:r>
          <a:endParaRPr lang="es-MX" sz="1900" b="0" dirty="0">
            <a:solidFill>
              <a:schemeClr val="bg1"/>
            </a:solidFill>
          </a:endParaRPr>
        </a:p>
      </dgm:t>
    </dgm:pt>
    <dgm:pt modelId="{BDCE10E7-516B-46B0-940E-FBD3C915EA71}" type="parTrans" cxnId="{1FA7C77C-8FF1-4BFD-816F-41748401A384}">
      <dgm:prSet/>
      <dgm:spPr/>
      <dgm:t>
        <a:bodyPr/>
        <a:lstStyle/>
        <a:p>
          <a:endParaRPr lang="es-MX"/>
        </a:p>
      </dgm:t>
    </dgm:pt>
    <dgm:pt modelId="{2AEAAC84-2FF4-4277-8FE4-7F6120AA78C3}" type="sibTrans" cxnId="{1FA7C77C-8FF1-4BFD-816F-41748401A384}">
      <dgm:prSet/>
      <dgm:spPr/>
      <dgm:t>
        <a:bodyPr/>
        <a:lstStyle/>
        <a:p>
          <a:endParaRPr lang="es-MX"/>
        </a:p>
      </dgm:t>
    </dgm:pt>
    <dgm:pt modelId="{D8B32445-E0A6-422C-AE68-AE3651D0A3B0}">
      <dgm:prSet custT="1"/>
      <dgm:spPr/>
      <dgm:t>
        <a:bodyPr/>
        <a:lstStyle/>
        <a:p>
          <a:pPr algn="l"/>
          <a:r>
            <a:rPr lang="es-ES" sz="1900" b="1" dirty="0">
              <a:solidFill>
                <a:srgbClr val="FFC000"/>
              </a:solidFill>
            </a:rPr>
            <a:t>Enlace de datos</a:t>
          </a:r>
          <a:r>
            <a:rPr lang="es-ES" sz="1900" b="0" dirty="0">
              <a:solidFill>
                <a:schemeClr val="bg1"/>
              </a:solidFill>
            </a:rPr>
            <a:t>: Es responsable de la transmisión confiable y el control de flujo. Paquetes de datos generados y consumidos por la DLL se denominan paquetes de capa de enlace de datos </a:t>
          </a:r>
          <a:r>
            <a:rPr lang="es-HN" sz="1900" b="0" dirty="0">
              <a:solidFill>
                <a:schemeClr val="bg1"/>
              </a:solidFill>
            </a:rPr>
            <a:t>(DLLP) Data Link Layer Packets.</a:t>
          </a:r>
        </a:p>
      </dgm:t>
    </dgm:pt>
    <dgm:pt modelId="{1147B466-3B75-4544-8645-EE052606E36A}" type="parTrans" cxnId="{B00FC28C-F466-4B1C-A09E-8E8277BA43E2}">
      <dgm:prSet/>
      <dgm:spPr/>
      <dgm:t>
        <a:bodyPr/>
        <a:lstStyle/>
        <a:p>
          <a:endParaRPr lang="es-HN"/>
        </a:p>
      </dgm:t>
    </dgm:pt>
    <dgm:pt modelId="{147CF408-5E41-4CA1-944F-22C3A395EA27}" type="sibTrans" cxnId="{B00FC28C-F466-4B1C-A09E-8E8277BA43E2}">
      <dgm:prSet/>
      <dgm:spPr/>
      <dgm:t>
        <a:bodyPr/>
        <a:lstStyle/>
        <a:p>
          <a:endParaRPr lang="es-HN"/>
        </a:p>
      </dgm:t>
    </dgm:pt>
    <dgm:pt modelId="{C6FBCF75-BD17-4129-B5C8-C091530BF824}">
      <dgm:prSet custT="1"/>
      <dgm:spPr/>
      <dgm:t>
        <a:bodyPr/>
        <a:lstStyle/>
        <a:p>
          <a:pPr algn="l"/>
          <a:r>
            <a:rPr lang="es-ES" sz="1900" b="1" dirty="0">
              <a:solidFill>
                <a:srgbClr val="FFC000"/>
              </a:solidFill>
            </a:rPr>
            <a:t>Transacción</a:t>
          </a:r>
          <a:r>
            <a:rPr lang="es-ES" sz="1900" b="0" dirty="0">
              <a:solidFill>
                <a:schemeClr val="bg1"/>
              </a:solidFill>
            </a:rPr>
            <a:t>: Genera y consume paquetes de datos utilizados para implementar la carga/almacenamiento mecanismos de transferencia de datos y también gestiona el control de flujo de esos paquetes entre los dos componentes de un enlace. Paquetes de datos generados y consumidos por el TL se denominan paquetes de capa de transacción (TLP)</a:t>
          </a:r>
          <a:r>
            <a:rPr lang="es-HN" sz="1900" b="0" dirty="0">
              <a:solidFill>
                <a:schemeClr val="bg1"/>
              </a:solidFill>
            </a:rPr>
            <a:t> Transaction Layer Packets</a:t>
          </a:r>
          <a:r>
            <a:rPr lang="es-ES" sz="1900" b="0" dirty="0">
              <a:solidFill>
                <a:schemeClr val="bg1"/>
              </a:solidFill>
            </a:rPr>
            <a:t>.</a:t>
          </a:r>
          <a:endParaRPr lang="es-HN" sz="1900" b="0" dirty="0">
            <a:solidFill>
              <a:schemeClr val="bg1"/>
            </a:solidFill>
          </a:endParaRPr>
        </a:p>
      </dgm:t>
    </dgm:pt>
    <dgm:pt modelId="{1B148DE6-A8EE-4DCB-9A21-238EA12075DD}" type="parTrans" cxnId="{CA50789C-0824-42FC-8392-FE83C0C8CB4D}">
      <dgm:prSet/>
      <dgm:spPr/>
      <dgm:t>
        <a:bodyPr/>
        <a:lstStyle/>
        <a:p>
          <a:endParaRPr lang="es-HN"/>
        </a:p>
      </dgm:t>
    </dgm:pt>
    <dgm:pt modelId="{D0DA633A-D314-4025-B9BC-6EBA95AB893A}" type="sibTrans" cxnId="{CA50789C-0824-42FC-8392-FE83C0C8CB4D}">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srcRect/>
          <a:stretch>
            <a:fillRect l="-45000" r="-45000"/>
          </a:stretch>
        </a:blipFill>
      </dgm:spPr>
    </dgm:pt>
    <dgm:pt modelId="{160781C2-79C9-413C-83DC-EB118F34E7A5}" type="pres">
      <dgm:prSet presAssocID="{4FAA7327-8500-4697-8B47-B60AA2195093}" presName="childNode" presStyleLbl="node1" presStyleIdx="0" presStyleCnt="1" custLinFactNeighborY="14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C5B14B7C-22FC-4C13-B91E-AAA190741DF6}" type="presOf" srcId="{C6FBCF75-BD17-4129-B5C8-C091530BF824}" destId="{160781C2-79C9-413C-83DC-EB118F34E7A5}" srcOrd="0" destOrd="2" presId="urn:microsoft.com/office/officeart/2005/8/layout/hList2#22"/>
    <dgm:cxn modelId="{1FA7C77C-8FF1-4BFD-816F-41748401A384}" srcId="{4FAA7327-8500-4697-8B47-B60AA2195093}" destId="{A434CB47-FB94-4E58-A008-43FE966F2A06}" srcOrd="0" destOrd="0" parTransId="{BDCE10E7-516B-46B0-940E-FBD3C915EA71}" sibTransId="{2AEAAC84-2FF4-4277-8FE4-7F6120AA78C3}"/>
    <dgm:cxn modelId="{55E2E082-5E00-417A-8964-67D6F68D7290}" type="presOf" srcId="{18A30019-27B0-4F44-A7F2-DD071D47A839}" destId="{7C844F7D-B16B-4582-8EDC-F317EEEB5CB7}" srcOrd="0" destOrd="0" presId="urn:microsoft.com/office/officeart/2005/8/layout/hList2#22"/>
    <dgm:cxn modelId="{B00FC28C-F466-4B1C-A09E-8E8277BA43E2}" srcId="{4FAA7327-8500-4697-8B47-B60AA2195093}" destId="{D8B32445-E0A6-422C-AE68-AE3651D0A3B0}" srcOrd="1" destOrd="0" parTransId="{1147B466-3B75-4544-8645-EE052606E36A}" sibTransId="{147CF408-5E41-4CA1-944F-22C3A395EA27}"/>
    <dgm:cxn modelId="{CA50789C-0824-42FC-8392-FE83C0C8CB4D}" srcId="{4FAA7327-8500-4697-8B47-B60AA2195093}" destId="{C6FBCF75-BD17-4129-B5C8-C091530BF824}" srcOrd="2" destOrd="0" parTransId="{1B148DE6-A8EE-4DCB-9A21-238EA12075DD}" sibTransId="{D0DA633A-D314-4025-B9BC-6EBA95AB893A}"/>
    <dgm:cxn modelId="{F096F2AD-A5A4-4CD0-8AC2-64B6189889EA}" type="presOf" srcId="{D8B32445-E0A6-422C-AE68-AE3651D0A3B0}" destId="{160781C2-79C9-413C-83DC-EB118F34E7A5}" srcOrd="0" destOrd="1" presId="urn:microsoft.com/office/officeart/2005/8/layout/hList2#22"/>
    <dgm:cxn modelId="{03CA9EEE-05DC-4ADC-AE2A-8E56861C0166}" type="presOf" srcId="{A434CB47-FB94-4E58-A008-43FE966F2A06}"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5.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6.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99E4AEC2-7579-4466-B6D3-B2006258C74E}">
      <dgm:prSet custT="1"/>
      <dgm:spPr/>
      <dgm:t>
        <a:bodyPr/>
        <a:lstStyle/>
        <a:p>
          <a:pPr algn="l"/>
          <a:endParaRPr lang="es-HN" sz="2000" b="0" dirty="0">
            <a:solidFill>
              <a:schemeClr val="bg1"/>
            </a:solidFill>
          </a:endParaRPr>
        </a:p>
      </dgm:t>
    </dgm:pt>
    <dgm:pt modelId="{32622218-914A-447A-B16F-B313B663ACF0}" type="parTrans" cxnId="{EFA87E62-C322-40A4-94F6-CBA66C571485}">
      <dgm:prSet/>
      <dgm:spPr/>
      <dgm:t>
        <a:bodyPr/>
        <a:lstStyle/>
        <a:p>
          <a:endParaRPr lang="es-HN"/>
        </a:p>
      </dgm:t>
    </dgm:pt>
    <dgm:pt modelId="{ABE6EA60-876D-4677-9546-77F9497778A6}" type="sibTrans" cxnId="{EFA87E62-C322-40A4-94F6-CBA66C571485}">
      <dgm:prSet/>
      <dgm:spPr/>
      <dgm:t>
        <a:bodyPr/>
        <a:lstStyle/>
        <a:p>
          <a:endParaRPr lang="es-HN"/>
        </a:p>
      </dgm:t>
    </dgm:pt>
    <dgm:pt modelId="{0E91C154-79F3-45C7-8992-02AEC70952E0}">
      <dgm:prSet custT="1"/>
      <dgm:spPr/>
      <dgm:t>
        <a:bodyPr/>
        <a:lstStyle/>
        <a:p>
          <a:pPr algn="l"/>
          <a:r>
            <a:rPr lang="es-ES" sz="2000" b="0" dirty="0">
              <a:solidFill>
                <a:schemeClr val="bg1"/>
              </a:solidFill>
            </a:rPr>
            <a:t>La transferencia en cada sentido en un carril se realiza mediante señalización diferencial </a:t>
          </a:r>
          <a:r>
            <a:rPr lang="es-HN" sz="2000" b="0" dirty="0">
              <a:solidFill>
                <a:schemeClr val="bg1"/>
              </a:solidFill>
            </a:rPr>
            <a:t>sobre un par de cables.</a:t>
          </a:r>
        </a:p>
      </dgm:t>
    </dgm:pt>
    <dgm:pt modelId="{D4AC6E89-4E02-48C0-8F96-5B1807E9E513}" type="parTrans" cxnId="{8745EFB9-C1E7-4F3C-A160-5809091DF958}">
      <dgm:prSet/>
      <dgm:spPr/>
      <dgm:t>
        <a:bodyPr/>
        <a:lstStyle/>
        <a:p>
          <a:endParaRPr lang="es-HN"/>
        </a:p>
      </dgm:t>
    </dgm:pt>
    <dgm:pt modelId="{5D497761-DCBC-48E9-853E-6558F252F277}" type="sibTrans" cxnId="{8745EFB9-C1E7-4F3C-A160-5809091DF958}">
      <dgm:prSet/>
      <dgm:spPr/>
      <dgm:t>
        <a:bodyPr/>
        <a:lstStyle/>
        <a:p>
          <a:endParaRPr lang="es-HN"/>
        </a:p>
      </dgm:t>
    </dgm:pt>
    <dgm:pt modelId="{43EBE65A-1073-4F9A-AB34-0D624C5D5543}">
      <dgm:prSet custT="1"/>
      <dgm:spPr/>
      <dgm:t>
        <a:bodyPr/>
        <a:lstStyle/>
        <a:p>
          <a:pPr algn="l"/>
          <a:r>
            <a:rPr lang="es-ES" sz="2000" b="0" dirty="0">
              <a:solidFill>
                <a:schemeClr val="bg1"/>
              </a:solidFill>
            </a:rPr>
            <a:t>Un puerto PCI puede proporcionar 1, 4, 6, 16 o 32 carriles. </a:t>
          </a:r>
          <a:endParaRPr lang="es-HN" sz="2000" b="0" dirty="0">
            <a:solidFill>
              <a:schemeClr val="bg1"/>
            </a:solidFill>
          </a:endParaRPr>
        </a:p>
      </dgm:t>
    </dgm:pt>
    <dgm:pt modelId="{BF6DBDD4-ACA0-4197-85C5-B8DF88730CFA}" type="parTrans" cxnId="{C350D01F-0446-4614-932A-A4134A6E2A57}">
      <dgm:prSet/>
      <dgm:spPr/>
      <dgm:t>
        <a:bodyPr/>
        <a:lstStyle/>
        <a:p>
          <a:endParaRPr lang="es-HN"/>
        </a:p>
      </dgm:t>
    </dgm:pt>
    <dgm:pt modelId="{9A782A0B-AAC6-4A2D-8D59-92C2FD1B90DE}" type="sibTrans" cxnId="{C350D01F-0446-4614-932A-A4134A6E2A57}">
      <dgm:prSet/>
      <dgm:spPr/>
      <dgm:t>
        <a:bodyPr/>
        <a:lstStyle/>
        <a:p>
          <a:endParaRPr lang="es-HN"/>
        </a:p>
      </dgm:t>
    </dgm:pt>
    <dgm:pt modelId="{554D4BF3-51C9-40C2-BB8B-CF63491D89D5}">
      <dgm:prSet custT="1"/>
      <dgm:spPr/>
      <dgm:t>
        <a:bodyPr/>
        <a:lstStyle/>
        <a:p>
          <a:pPr algn="l"/>
          <a:r>
            <a:rPr lang="es-ES" sz="2000" b="0" dirty="0">
              <a:solidFill>
                <a:schemeClr val="bg1"/>
              </a:solidFill>
            </a:rPr>
            <a:t>Al igual que con QPI, PCIe utiliza una técnica de distribución de varios carriles. </a:t>
          </a:r>
          <a:endParaRPr lang="es-HN" sz="2000" b="0" dirty="0">
            <a:solidFill>
              <a:schemeClr val="bg1"/>
            </a:solidFill>
          </a:endParaRPr>
        </a:p>
      </dgm:t>
    </dgm:pt>
    <dgm:pt modelId="{DCFE8C7C-1161-49F0-B666-DAD8A404AF8E}" type="parTrans" cxnId="{28522BB4-C9CB-460F-86FE-376396CF4102}">
      <dgm:prSet/>
      <dgm:spPr/>
      <dgm:t>
        <a:bodyPr/>
        <a:lstStyle/>
        <a:p>
          <a:endParaRPr lang="es-HN"/>
        </a:p>
      </dgm:t>
    </dgm:pt>
    <dgm:pt modelId="{380CF6FC-595E-4FC8-B81A-7E2BDFFE07C2}" type="sibTrans" cxnId="{28522BB4-C9CB-460F-86FE-376396CF4102}">
      <dgm:prSet/>
      <dgm:spPr/>
      <dgm:t>
        <a:bodyPr/>
        <a:lstStyle/>
        <a:p>
          <a:endParaRPr lang="es-HN"/>
        </a:p>
      </dgm:t>
    </dgm:pt>
    <dgm:pt modelId="{8FE160BE-D4E0-4A7D-9E56-6E0A00AF78E0}">
      <dgm:prSet phldrT="[Texto]" custT="1"/>
      <dgm:spPr>
        <a:solidFill>
          <a:schemeClr val="tx2">
            <a:lumMod val="75000"/>
          </a:schemeClr>
        </a:solidFill>
      </dgm:spPr>
      <dgm:t>
        <a:bodyPr/>
        <a:lstStyle/>
        <a:p>
          <a:pPr algn="l"/>
          <a:r>
            <a:rPr lang="es-ES" sz="2000" b="0" dirty="0">
              <a:solidFill>
                <a:schemeClr val="bg1"/>
              </a:solidFill>
            </a:rPr>
            <a:t>Similar a QPI, PCIe es una arquitectura punto a punto. Cada puerto PCIe consta de un número de carriles bidireccionales (tenga en cuenta que en QPI, el carril se refiere a la transferencia en un </a:t>
          </a:r>
          <a:r>
            <a:rPr lang="es-HN" sz="2000" b="0" dirty="0">
              <a:solidFill>
                <a:schemeClr val="bg1"/>
              </a:solidFill>
            </a:rPr>
            <a:t>dirección solamente). </a:t>
          </a:r>
          <a:endParaRPr lang="es-MX" sz="2000" b="0" dirty="0">
            <a:solidFill>
              <a:schemeClr val="bg1"/>
            </a:solidFill>
          </a:endParaRPr>
        </a:p>
      </dgm:t>
    </dgm:pt>
    <dgm:pt modelId="{894C11C6-D4FB-4D2C-90AE-DFD09A6F6468}" type="parTrans" cxnId="{CD4BEE92-8BB3-4FD8-B4F1-0199684B02AB}">
      <dgm:prSet/>
      <dgm:spPr/>
      <dgm:t>
        <a:bodyPr/>
        <a:lstStyle/>
        <a:p>
          <a:endParaRPr lang="es-HN"/>
        </a:p>
      </dgm:t>
    </dgm:pt>
    <dgm:pt modelId="{6207C8B0-95CD-4CA5-96CC-FFE2C6F9B109}" type="sibTrans" cxnId="{CD4BEE92-8BB3-4FD8-B4F1-0199684B02AB}">
      <dgm:prSet/>
      <dgm:spPr/>
      <dgm:t>
        <a:bodyPr/>
        <a:lstStyle/>
        <a:p>
          <a:endParaRPr lang="es-HN"/>
        </a:p>
      </dgm:t>
    </dgm:pt>
    <dgm:pt modelId="{27AD1397-20D7-417B-9DE0-B066C6092721}">
      <dgm:prSet custT="1"/>
      <dgm:spPr/>
      <dgm:t>
        <a:bodyPr/>
        <a:lstStyle/>
        <a:p>
          <a:pPr algn="l"/>
          <a:r>
            <a:rPr lang="es-ES" sz="2000" b="0" dirty="0">
              <a:solidFill>
                <a:schemeClr val="bg1"/>
              </a:solidFill>
            </a:rPr>
            <a:t>Los datos se distribuyen a los cuatro carriles 1 byte a la vez usando un esquema simple de turno rotativo. </a:t>
          </a:r>
          <a:endParaRPr lang="es-HN" sz="2000" b="0" dirty="0">
            <a:solidFill>
              <a:schemeClr val="bg1"/>
            </a:solidFill>
          </a:endParaRPr>
        </a:p>
      </dgm:t>
    </dgm:pt>
    <dgm:pt modelId="{FE558DA4-3C3E-4717-8955-E80261CBB2F9}" type="parTrans" cxnId="{358EEEF2-7EB9-4AA6-B5B1-6C613B375461}">
      <dgm:prSet/>
      <dgm:spPr/>
      <dgm:t>
        <a:bodyPr/>
        <a:lstStyle/>
        <a:p>
          <a:endParaRPr lang="es-HN"/>
        </a:p>
      </dgm:t>
    </dgm:pt>
    <dgm:pt modelId="{BB56194C-1A58-4779-844E-D345C0A3591D}" type="sibTrans" cxnId="{358EEEF2-7EB9-4AA6-B5B1-6C613B375461}">
      <dgm:prSet/>
      <dgm:spPr/>
      <dgm:t>
        <a:bodyPr/>
        <a:lstStyle/>
        <a:p>
          <a:endParaRPr lang="es-HN"/>
        </a:p>
      </dgm:t>
    </dgm:pt>
    <dgm:pt modelId="{B692747B-CFDB-4135-91A1-695CB52066CF}">
      <dgm:prSet custT="1"/>
      <dgm:spPr/>
      <dgm:t>
        <a:bodyPr/>
        <a:lstStyle/>
        <a:p>
          <a:pPr algn="l"/>
          <a:endParaRPr lang="es-HN" sz="2000" b="0" dirty="0">
            <a:solidFill>
              <a:schemeClr val="bg1"/>
            </a:solidFill>
          </a:endParaRPr>
        </a:p>
      </dgm:t>
    </dgm:pt>
    <dgm:pt modelId="{9C9B8D9C-4B65-4F91-8F6F-C75D65B7F39D}" type="parTrans" cxnId="{D4C0E4D8-B240-4D1B-888D-0643D434EF2F}">
      <dgm:prSet/>
      <dgm:spPr/>
      <dgm:t>
        <a:bodyPr/>
        <a:lstStyle/>
        <a:p>
          <a:endParaRPr lang="es-HN"/>
        </a:p>
      </dgm:t>
    </dgm:pt>
    <dgm:pt modelId="{4FE3834F-B365-4AF0-B693-89B1F9402A37}" type="sibTrans" cxnId="{D4C0E4D8-B240-4D1B-888D-0643D434EF2F}">
      <dgm:prSet/>
      <dgm:spPr/>
      <dgm:t>
        <a:bodyPr/>
        <a:lstStyle/>
        <a:p>
          <a:endParaRPr lang="es-HN"/>
        </a:p>
      </dgm:t>
    </dgm:pt>
    <dgm:pt modelId="{5856960F-CEA0-4C2B-AEA5-C31125CA4F36}">
      <dgm:prSet custT="1"/>
      <dgm:spPr/>
      <dgm:t>
        <a:bodyPr/>
        <a:lstStyle/>
        <a:p>
          <a:pPr algn="l"/>
          <a:r>
            <a:rPr lang="es-ES" sz="2000" b="0" dirty="0">
              <a:solidFill>
                <a:schemeClr val="bg1"/>
              </a:solidFill>
            </a:rPr>
            <a:t>PCIe no utiliza su línea de reloj para sincronizar el flujo de bits.</a:t>
          </a:r>
          <a:endParaRPr lang="es-HN" sz="2000" b="0" dirty="0">
            <a:solidFill>
              <a:schemeClr val="bg1"/>
            </a:solidFill>
          </a:endParaRPr>
        </a:p>
      </dgm:t>
    </dgm:pt>
    <dgm:pt modelId="{CA9F0F42-1801-4D2B-944D-4E54C60E129B}" type="parTrans" cxnId="{3281B76A-ACB0-436E-B7BE-DCF5E79F84BF}">
      <dgm:prSet/>
      <dgm:spPr/>
      <dgm:t>
        <a:bodyPr/>
        <a:lstStyle/>
        <a:p>
          <a:endParaRPr lang="es-HN"/>
        </a:p>
      </dgm:t>
    </dgm:pt>
    <dgm:pt modelId="{09CB690B-DC22-42A3-9B73-E2822234C76D}" type="sibTrans" cxnId="{3281B76A-ACB0-436E-B7BE-DCF5E79F84BF}">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160781C2-79C9-413C-83DC-EB118F34E7A5}" type="pres">
      <dgm:prSet presAssocID="{4FAA7327-8500-4697-8B47-B60AA2195093}" presName="childNode" presStyleLbl="node1" presStyleIdx="0" presStyleCnt="1" custLinFactNeighborY="14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C350D01F-0446-4614-932A-A4134A6E2A57}" srcId="{4FAA7327-8500-4697-8B47-B60AA2195093}" destId="{43EBE65A-1073-4F9A-AB34-0D624C5D5543}" srcOrd="2" destOrd="0" parTransId="{BF6DBDD4-ACA0-4197-85C5-B8DF88730CFA}" sibTransId="{9A782A0B-AAC6-4A2D-8D59-92C2FD1B90DE}"/>
    <dgm:cxn modelId="{EFA87E62-C322-40A4-94F6-CBA66C571485}" srcId="{4FAA7327-8500-4697-8B47-B60AA2195093}" destId="{99E4AEC2-7579-4466-B6D3-B2006258C74E}" srcOrd="7" destOrd="0" parTransId="{32622218-914A-447A-B16F-B313B663ACF0}" sibTransId="{ABE6EA60-876D-4677-9546-77F9497778A6}"/>
    <dgm:cxn modelId="{3281B76A-ACB0-436E-B7BE-DCF5E79F84BF}" srcId="{4FAA7327-8500-4697-8B47-B60AA2195093}" destId="{5856960F-CEA0-4C2B-AEA5-C31125CA4F36}" srcOrd="5" destOrd="0" parTransId="{CA9F0F42-1801-4D2B-944D-4E54C60E129B}" sibTransId="{09CB690B-DC22-42A3-9B73-E2822234C76D}"/>
    <dgm:cxn modelId="{0836FE4C-A8BF-4180-B4B0-C6E0403EDA47}" type="presOf" srcId="{27AD1397-20D7-417B-9DE0-B066C6092721}" destId="{160781C2-79C9-413C-83DC-EB118F34E7A5}" srcOrd="0" destOrd="4" presId="urn:microsoft.com/office/officeart/2005/8/layout/hList2#22"/>
    <dgm:cxn modelId="{E2AFE66E-9BF1-4E4A-9899-448C59BAEEB9}" srcId="{18A30019-27B0-4F44-A7F2-DD071D47A839}" destId="{4FAA7327-8500-4697-8B47-B60AA2195093}" srcOrd="0" destOrd="0" parTransId="{5ECE7307-7D6D-45A0-97DC-08BC046C7C0C}" sibTransId="{F471BB55-8BA3-4955-BF78-EAE0BE57EF5F}"/>
    <dgm:cxn modelId="{FD853271-5ADE-42C9-AD0E-15ADF58E449A}" type="presOf" srcId="{99E4AEC2-7579-4466-B6D3-B2006258C74E}" destId="{160781C2-79C9-413C-83DC-EB118F34E7A5}" srcOrd="0" destOrd="7" presId="urn:microsoft.com/office/officeart/2005/8/layout/hList2#22"/>
    <dgm:cxn modelId="{36B85156-7FCB-4711-B903-1A27AAE9950C}" type="presOf" srcId="{4FAA7327-8500-4697-8B47-B60AA2195093}" destId="{5A2CD370-C623-401E-A8DA-9F373253C9BA}" srcOrd="0" destOrd="0" presId="urn:microsoft.com/office/officeart/2005/8/layout/hList2#22"/>
    <dgm:cxn modelId="{55E2E082-5E00-417A-8964-67D6F68D7290}" type="presOf" srcId="{18A30019-27B0-4F44-A7F2-DD071D47A839}" destId="{7C844F7D-B16B-4582-8EDC-F317EEEB5CB7}" srcOrd="0" destOrd="0" presId="urn:microsoft.com/office/officeart/2005/8/layout/hList2#22"/>
    <dgm:cxn modelId="{AB535C85-B5E6-4AB5-8E03-909F467F92E7}" type="presOf" srcId="{0E91C154-79F3-45C7-8992-02AEC70952E0}" destId="{160781C2-79C9-413C-83DC-EB118F34E7A5}" srcOrd="0" destOrd="1" presId="urn:microsoft.com/office/officeart/2005/8/layout/hList2#22"/>
    <dgm:cxn modelId="{CD4BEE92-8BB3-4FD8-B4F1-0199684B02AB}" srcId="{4FAA7327-8500-4697-8B47-B60AA2195093}" destId="{8FE160BE-D4E0-4A7D-9E56-6E0A00AF78E0}" srcOrd="0" destOrd="0" parTransId="{894C11C6-D4FB-4D2C-90AE-DFD09A6F6468}" sibTransId="{6207C8B0-95CD-4CA5-96CC-FFE2C6F9B109}"/>
    <dgm:cxn modelId="{28522BB4-C9CB-460F-86FE-376396CF4102}" srcId="{4FAA7327-8500-4697-8B47-B60AA2195093}" destId="{554D4BF3-51C9-40C2-BB8B-CF63491D89D5}" srcOrd="3" destOrd="0" parTransId="{DCFE8C7C-1161-49F0-B666-DAD8A404AF8E}" sibTransId="{380CF6FC-595E-4FC8-B81A-7E2BDFFE07C2}"/>
    <dgm:cxn modelId="{80AAB1B5-F187-4847-B774-607DBFE5516B}" type="presOf" srcId="{B692747B-CFDB-4135-91A1-695CB52066CF}" destId="{160781C2-79C9-413C-83DC-EB118F34E7A5}" srcOrd="0" destOrd="6" presId="urn:microsoft.com/office/officeart/2005/8/layout/hList2#22"/>
    <dgm:cxn modelId="{8745EFB9-C1E7-4F3C-A160-5809091DF958}" srcId="{4FAA7327-8500-4697-8B47-B60AA2195093}" destId="{0E91C154-79F3-45C7-8992-02AEC70952E0}" srcOrd="1" destOrd="0" parTransId="{D4AC6E89-4E02-48C0-8F96-5B1807E9E513}" sibTransId="{5D497761-DCBC-48E9-853E-6558F252F277}"/>
    <dgm:cxn modelId="{C33E43BB-BA8D-4A71-89CF-6BFC7E123F08}" type="presOf" srcId="{5856960F-CEA0-4C2B-AEA5-C31125CA4F36}" destId="{160781C2-79C9-413C-83DC-EB118F34E7A5}" srcOrd="0" destOrd="5" presId="urn:microsoft.com/office/officeart/2005/8/layout/hList2#22"/>
    <dgm:cxn modelId="{1FDEA1C7-BE2B-42B7-A9C4-71669CAF8B59}" type="presOf" srcId="{43EBE65A-1073-4F9A-AB34-0D624C5D5543}" destId="{160781C2-79C9-413C-83DC-EB118F34E7A5}" srcOrd="0" destOrd="2" presId="urn:microsoft.com/office/officeart/2005/8/layout/hList2#22"/>
    <dgm:cxn modelId="{D4C0E4D8-B240-4D1B-888D-0643D434EF2F}" srcId="{4FAA7327-8500-4697-8B47-B60AA2195093}" destId="{B692747B-CFDB-4135-91A1-695CB52066CF}" srcOrd="6" destOrd="0" parTransId="{9C9B8D9C-4B65-4F91-8F6F-C75D65B7F39D}" sibTransId="{4FE3834F-B365-4AF0-B693-89B1F9402A37}"/>
    <dgm:cxn modelId="{6D238DE9-00E2-47B2-94D7-809342CDE0D9}" type="presOf" srcId="{554D4BF3-51C9-40C2-BB8B-CF63491D89D5}" destId="{160781C2-79C9-413C-83DC-EB118F34E7A5}" srcOrd="0" destOrd="3" presId="urn:microsoft.com/office/officeart/2005/8/layout/hList2#22"/>
    <dgm:cxn modelId="{358EEEF2-7EB9-4AA6-B5B1-6C613B375461}" srcId="{4FAA7327-8500-4697-8B47-B60AA2195093}" destId="{27AD1397-20D7-417B-9DE0-B066C6092721}" srcOrd="4" destOrd="0" parTransId="{FE558DA4-3C3E-4717-8955-E80261CBB2F9}" sibTransId="{BB56194C-1A58-4779-844E-D345C0A3591D}"/>
    <dgm:cxn modelId="{194AE0F9-60B4-4185-9C30-56C8445DBA20}" type="presOf" srcId="{8FE160BE-D4E0-4A7D-9E56-6E0A00AF78E0}"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7.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8.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99E4AEC2-7579-4466-B6D3-B2006258C74E}">
      <dgm:prSet custT="1"/>
      <dgm:spPr/>
      <dgm:t>
        <a:bodyPr/>
        <a:lstStyle/>
        <a:p>
          <a:pPr algn="l"/>
          <a:endParaRPr lang="es-HN" sz="2000" b="0" dirty="0">
            <a:solidFill>
              <a:schemeClr val="bg1"/>
            </a:solidFill>
          </a:endParaRPr>
        </a:p>
      </dgm:t>
    </dgm:pt>
    <dgm:pt modelId="{32622218-914A-447A-B16F-B313B663ACF0}" type="parTrans" cxnId="{EFA87E62-C322-40A4-94F6-CBA66C571485}">
      <dgm:prSet/>
      <dgm:spPr/>
      <dgm:t>
        <a:bodyPr/>
        <a:lstStyle/>
        <a:p>
          <a:endParaRPr lang="es-HN"/>
        </a:p>
      </dgm:t>
    </dgm:pt>
    <dgm:pt modelId="{ABE6EA60-876D-4677-9546-77F9497778A6}" type="sibTrans" cxnId="{EFA87E62-C322-40A4-94F6-CBA66C571485}">
      <dgm:prSet/>
      <dgm:spPr/>
      <dgm:t>
        <a:bodyPr/>
        <a:lstStyle/>
        <a:p>
          <a:endParaRPr lang="es-HN"/>
        </a:p>
      </dgm:t>
    </dgm:pt>
    <dgm:pt modelId="{8FE160BE-D4E0-4A7D-9E56-6E0A00AF78E0}">
      <dgm:prSet phldrT="[Texto]" custT="1"/>
      <dgm:spPr>
        <a:solidFill>
          <a:schemeClr val="tx2">
            <a:lumMod val="75000"/>
          </a:schemeClr>
        </a:solidFill>
      </dgm:spPr>
      <dgm:t>
        <a:bodyPr/>
        <a:lstStyle/>
        <a:p>
          <a:pPr algn="l"/>
          <a:r>
            <a:rPr lang="es-ES" sz="2000" b="0" dirty="0">
              <a:solidFill>
                <a:schemeClr val="bg1"/>
              </a:solidFill>
            </a:rPr>
            <a:t>La capa de transacción (TL) recibe solicitudes de lectura y escritura del software anterior el TL y crea paquetes de solicitud para la transmisión a un destino a través de la capa de enlace</a:t>
          </a:r>
          <a:r>
            <a:rPr lang="es-HN" sz="2000" b="0" dirty="0">
              <a:solidFill>
                <a:schemeClr val="bg1"/>
              </a:solidFill>
            </a:rPr>
            <a:t>. </a:t>
          </a:r>
          <a:endParaRPr lang="es-MX" sz="2000" b="0" dirty="0">
            <a:solidFill>
              <a:schemeClr val="bg1"/>
            </a:solidFill>
          </a:endParaRPr>
        </a:p>
      </dgm:t>
    </dgm:pt>
    <dgm:pt modelId="{894C11C6-D4FB-4D2C-90AE-DFD09A6F6468}" type="parTrans" cxnId="{CD4BEE92-8BB3-4FD8-B4F1-0199684B02AB}">
      <dgm:prSet/>
      <dgm:spPr/>
      <dgm:t>
        <a:bodyPr/>
        <a:lstStyle/>
        <a:p>
          <a:endParaRPr lang="es-HN"/>
        </a:p>
      </dgm:t>
    </dgm:pt>
    <dgm:pt modelId="{6207C8B0-95CD-4CA5-96CC-FFE2C6F9B109}" type="sibTrans" cxnId="{CD4BEE92-8BB3-4FD8-B4F1-0199684B02AB}">
      <dgm:prSet/>
      <dgm:spPr/>
      <dgm:t>
        <a:bodyPr/>
        <a:lstStyle/>
        <a:p>
          <a:endParaRPr lang="es-HN"/>
        </a:p>
      </dgm:t>
    </dgm:pt>
    <dgm:pt modelId="{B692747B-CFDB-4135-91A1-695CB52066CF}">
      <dgm:prSet custT="1"/>
      <dgm:spPr/>
      <dgm:t>
        <a:bodyPr/>
        <a:lstStyle/>
        <a:p>
          <a:pPr algn="l"/>
          <a:r>
            <a:rPr lang="es-ES" sz="2000" b="0" dirty="0">
              <a:solidFill>
                <a:schemeClr val="bg1"/>
              </a:solidFill>
            </a:rPr>
            <a:t>La mayoría de las transacciones utilizan una técnica de transacción dividida.</a:t>
          </a:r>
          <a:endParaRPr lang="es-HN" sz="2000" b="0" dirty="0">
            <a:solidFill>
              <a:schemeClr val="bg1"/>
            </a:solidFill>
          </a:endParaRPr>
        </a:p>
      </dgm:t>
    </dgm:pt>
    <dgm:pt modelId="{9C9B8D9C-4B65-4F91-8F6F-C75D65B7F39D}" type="parTrans" cxnId="{D4C0E4D8-B240-4D1B-888D-0643D434EF2F}">
      <dgm:prSet/>
      <dgm:spPr/>
      <dgm:t>
        <a:bodyPr/>
        <a:lstStyle/>
        <a:p>
          <a:endParaRPr lang="es-HN"/>
        </a:p>
      </dgm:t>
    </dgm:pt>
    <dgm:pt modelId="{4FE3834F-B365-4AF0-B693-89B1F9402A37}" type="sibTrans" cxnId="{D4C0E4D8-B240-4D1B-888D-0643D434EF2F}">
      <dgm:prSet/>
      <dgm:spPr/>
      <dgm:t>
        <a:bodyPr/>
        <a:lstStyle/>
        <a:p>
          <a:endParaRPr lang="es-HN"/>
        </a:p>
      </dgm:t>
    </dgm:pt>
    <dgm:pt modelId="{9C78B252-526C-4C63-A828-893DD17A9ECF}">
      <dgm:prSet custT="1"/>
      <dgm:spPr/>
      <dgm:t>
        <a:bodyPr/>
        <a:lstStyle/>
        <a:p>
          <a:pPr algn="l"/>
          <a:r>
            <a:rPr lang="es-ES" sz="2000" b="0" dirty="0">
              <a:solidFill>
                <a:schemeClr val="bg1"/>
              </a:solidFill>
            </a:rPr>
            <a:t>Con la técnica de transacción dividida, la finalización se separa en el tiempo desde la solicitud, en contraste con una operación típica de bus, entre la solicitud y la finalización, otro tráfico PCIe puede usar el enlace.</a:t>
          </a:r>
          <a:endParaRPr lang="es-HN" sz="2000" b="0" dirty="0">
            <a:solidFill>
              <a:schemeClr val="bg1"/>
            </a:solidFill>
          </a:endParaRPr>
        </a:p>
      </dgm:t>
    </dgm:pt>
    <dgm:pt modelId="{BF6766D4-8EFB-464A-A9CF-379746D0A296}" type="parTrans" cxnId="{A62F05A7-5FBB-46D8-83D2-5A096289022C}">
      <dgm:prSet/>
      <dgm:spPr/>
      <dgm:t>
        <a:bodyPr/>
        <a:lstStyle/>
        <a:p>
          <a:endParaRPr lang="es-HN"/>
        </a:p>
      </dgm:t>
    </dgm:pt>
    <dgm:pt modelId="{A7A79D4F-B9E0-4482-8E24-D1B540BBFA17}" type="sibTrans" cxnId="{A62F05A7-5FBB-46D8-83D2-5A096289022C}">
      <dgm:prSet/>
      <dgm:spPr/>
      <dgm:t>
        <a:bodyPr/>
        <a:lstStyle/>
        <a:p>
          <a:endParaRPr lang="es-HN"/>
        </a:p>
      </dgm:t>
    </dgm:pt>
    <dgm:pt modelId="{EF246AFE-DD30-41BD-8599-665AD46E4AC7}">
      <dgm:prSet custT="1"/>
      <dgm:spPr/>
      <dgm:t>
        <a:bodyPr/>
        <a:lstStyle/>
        <a:p>
          <a:pPr algn="l"/>
          <a:r>
            <a:rPr lang="es-ES" sz="2000" b="0" dirty="0">
              <a:solidFill>
                <a:schemeClr val="bg1"/>
              </a:solidFill>
            </a:rPr>
            <a:t>Los mensajes TL y algunas transacciones de escritura son transacciones publicadas, lo que significa que no se espera respuesta.</a:t>
          </a:r>
          <a:endParaRPr lang="es-HN" sz="2000" b="0" dirty="0">
            <a:solidFill>
              <a:schemeClr val="bg1"/>
            </a:solidFill>
          </a:endParaRPr>
        </a:p>
      </dgm:t>
    </dgm:pt>
    <dgm:pt modelId="{21118A8E-702A-46B1-B9D5-58375EE6E449}" type="parTrans" cxnId="{42691EFB-548D-4CB7-8FB8-D297610436F7}">
      <dgm:prSet/>
      <dgm:spPr/>
      <dgm:t>
        <a:bodyPr/>
        <a:lstStyle/>
        <a:p>
          <a:endParaRPr lang="es-HN"/>
        </a:p>
      </dgm:t>
    </dgm:pt>
    <dgm:pt modelId="{0D29F1BB-AA8E-4D46-A776-8F608F96F3A5}" type="sibTrans" cxnId="{42691EFB-548D-4CB7-8FB8-D297610436F7}">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160781C2-79C9-413C-83DC-EB118F34E7A5}" type="pres">
      <dgm:prSet presAssocID="{4FAA7327-8500-4697-8B47-B60AA2195093}" presName="childNode" presStyleLbl="node1" presStyleIdx="0" presStyleCnt="1" custLinFactNeighborX="272" custLinFactNeighborY="14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EFA87E62-C322-40A4-94F6-CBA66C571485}" srcId="{4FAA7327-8500-4697-8B47-B60AA2195093}" destId="{99E4AEC2-7579-4466-B6D3-B2006258C74E}" srcOrd="4" destOrd="0" parTransId="{32622218-914A-447A-B16F-B313B663ACF0}" sibTransId="{ABE6EA60-876D-4677-9546-77F9497778A6}"/>
    <dgm:cxn modelId="{D6ADFB68-0CCB-4548-90E9-638A09FC6F5C}" type="presOf" srcId="{9C78B252-526C-4C63-A828-893DD17A9ECF}" destId="{160781C2-79C9-413C-83DC-EB118F34E7A5}" srcOrd="0" destOrd="2" presId="urn:microsoft.com/office/officeart/2005/8/layout/hList2#22"/>
    <dgm:cxn modelId="{E2AFE66E-9BF1-4E4A-9899-448C59BAEEB9}" srcId="{18A30019-27B0-4F44-A7F2-DD071D47A839}" destId="{4FAA7327-8500-4697-8B47-B60AA2195093}" srcOrd="0" destOrd="0" parTransId="{5ECE7307-7D6D-45A0-97DC-08BC046C7C0C}" sibTransId="{F471BB55-8BA3-4955-BF78-EAE0BE57EF5F}"/>
    <dgm:cxn modelId="{FD853271-5ADE-42C9-AD0E-15ADF58E449A}" type="presOf" srcId="{99E4AEC2-7579-4466-B6D3-B2006258C74E}" destId="{160781C2-79C9-413C-83DC-EB118F34E7A5}" srcOrd="0" destOrd="4" presId="urn:microsoft.com/office/officeart/2005/8/layout/hList2#22"/>
    <dgm:cxn modelId="{36B85156-7FCB-4711-B903-1A27AAE9950C}" type="presOf" srcId="{4FAA7327-8500-4697-8B47-B60AA2195093}" destId="{5A2CD370-C623-401E-A8DA-9F373253C9BA}" srcOrd="0" destOrd="0" presId="urn:microsoft.com/office/officeart/2005/8/layout/hList2#22"/>
    <dgm:cxn modelId="{55E2E082-5E00-417A-8964-67D6F68D7290}" type="presOf" srcId="{18A30019-27B0-4F44-A7F2-DD071D47A839}" destId="{7C844F7D-B16B-4582-8EDC-F317EEEB5CB7}" srcOrd="0" destOrd="0" presId="urn:microsoft.com/office/officeart/2005/8/layout/hList2#22"/>
    <dgm:cxn modelId="{CD4BEE92-8BB3-4FD8-B4F1-0199684B02AB}" srcId="{4FAA7327-8500-4697-8B47-B60AA2195093}" destId="{8FE160BE-D4E0-4A7D-9E56-6E0A00AF78E0}" srcOrd="0" destOrd="0" parTransId="{894C11C6-D4FB-4D2C-90AE-DFD09A6F6468}" sibTransId="{6207C8B0-95CD-4CA5-96CC-FFE2C6F9B109}"/>
    <dgm:cxn modelId="{A62F05A7-5FBB-46D8-83D2-5A096289022C}" srcId="{4FAA7327-8500-4697-8B47-B60AA2195093}" destId="{9C78B252-526C-4C63-A828-893DD17A9ECF}" srcOrd="2" destOrd="0" parTransId="{BF6766D4-8EFB-464A-A9CF-379746D0A296}" sibTransId="{A7A79D4F-B9E0-4482-8E24-D1B540BBFA17}"/>
    <dgm:cxn modelId="{80AAB1B5-F187-4847-B774-607DBFE5516B}" type="presOf" srcId="{B692747B-CFDB-4135-91A1-695CB52066CF}" destId="{160781C2-79C9-413C-83DC-EB118F34E7A5}" srcOrd="0" destOrd="1" presId="urn:microsoft.com/office/officeart/2005/8/layout/hList2#22"/>
    <dgm:cxn modelId="{D4C0E4D8-B240-4D1B-888D-0643D434EF2F}" srcId="{4FAA7327-8500-4697-8B47-B60AA2195093}" destId="{B692747B-CFDB-4135-91A1-695CB52066CF}" srcOrd="1" destOrd="0" parTransId="{9C9B8D9C-4B65-4F91-8F6F-C75D65B7F39D}" sibTransId="{4FE3834F-B365-4AF0-B693-89B1F9402A37}"/>
    <dgm:cxn modelId="{382542E0-1835-4146-966B-FC4AB7F5F851}" type="presOf" srcId="{EF246AFE-DD30-41BD-8599-665AD46E4AC7}" destId="{160781C2-79C9-413C-83DC-EB118F34E7A5}" srcOrd="0" destOrd="3" presId="urn:microsoft.com/office/officeart/2005/8/layout/hList2#22"/>
    <dgm:cxn modelId="{194AE0F9-60B4-4185-9C30-56C8445DBA20}" type="presOf" srcId="{8FE160BE-D4E0-4A7D-9E56-6E0A00AF78E0}" destId="{160781C2-79C9-413C-83DC-EB118F34E7A5}" srcOrd="0" destOrd="0" presId="urn:microsoft.com/office/officeart/2005/8/layout/hList2#22"/>
    <dgm:cxn modelId="{42691EFB-548D-4CB7-8FB8-D297610436F7}" srcId="{4FAA7327-8500-4697-8B47-B60AA2195093}" destId="{EF246AFE-DD30-41BD-8599-665AD46E4AC7}" srcOrd="3" destOrd="0" parTransId="{21118A8E-702A-46B1-B9D5-58375EE6E449}" sibTransId="{0D29F1BB-AA8E-4D46-A776-8F608F96F3A5}"/>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9.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7C844F7D-B16B-4582-8EDC-F317EEEB5CB7}" type="pres">
      <dgm:prSet presAssocID="{18A30019-27B0-4F44-A7F2-DD071D47A839}" presName="linearFlow" presStyleCnt="0">
        <dgm:presLayoutVars>
          <dgm:dir/>
          <dgm:animLvl val="lvl"/>
          <dgm:resizeHandles/>
        </dgm:presLayoutVars>
      </dgm:prSet>
      <dgm:spPr/>
    </dgm:pt>
  </dgm:ptLst>
  <dgm:cxnLst>
    <dgm:cxn modelId="{55E2E082-5E00-417A-8964-67D6F68D7290}" type="presOf" srcId="{18A30019-27B0-4F44-A7F2-DD071D47A839}" destId="{7C844F7D-B16B-4582-8EDC-F317EEEB5CB7}" srcOrd="0"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0.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99E4AEC2-7579-4466-B6D3-B2006258C74E}">
      <dgm:prSet custT="1"/>
      <dgm:spPr/>
      <dgm:t>
        <a:bodyPr/>
        <a:lstStyle/>
        <a:p>
          <a:pPr algn="l"/>
          <a:r>
            <a:rPr lang="es-ES" sz="2000" b="0" dirty="0">
              <a:solidFill>
                <a:schemeClr val="bg1"/>
              </a:solidFill>
            </a:rPr>
            <a:t> </a:t>
          </a:r>
          <a:endParaRPr lang="es-HN" sz="2000" b="0" dirty="0">
            <a:solidFill>
              <a:schemeClr val="bg1"/>
            </a:solidFill>
          </a:endParaRPr>
        </a:p>
      </dgm:t>
    </dgm:pt>
    <dgm:pt modelId="{32622218-914A-447A-B16F-B313B663ACF0}" type="parTrans" cxnId="{EFA87E62-C322-40A4-94F6-CBA66C571485}">
      <dgm:prSet/>
      <dgm:spPr/>
      <dgm:t>
        <a:bodyPr/>
        <a:lstStyle/>
        <a:p>
          <a:endParaRPr lang="es-HN"/>
        </a:p>
      </dgm:t>
    </dgm:pt>
    <dgm:pt modelId="{ABE6EA60-876D-4677-9546-77F9497778A6}" type="sibTrans" cxnId="{EFA87E62-C322-40A4-94F6-CBA66C571485}">
      <dgm:prSet/>
      <dgm:spPr/>
      <dgm:t>
        <a:bodyPr/>
        <a:lstStyle/>
        <a:p>
          <a:endParaRPr lang="es-HN"/>
        </a:p>
      </dgm:t>
    </dgm:pt>
    <dgm:pt modelId="{8FE160BE-D4E0-4A7D-9E56-6E0A00AF78E0}">
      <dgm:prSet phldrT="[Texto]" custT="1"/>
      <dgm:spPr>
        <a:solidFill>
          <a:schemeClr val="tx2">
            <a:lumMod val="75000"/>
          </a:schemeClr>
        </a:solidFill>
      </dgm:spPr>
      <dgm:t>
        <a:bodyPr/>
        <a:lstStyle/>
        <a:p>
          <a:pPr algn="l"/>
          <a:r>
            <a:rPr lang="es-ES" sz="2000" b="1" dirty="0">
              <a:solidFill>
                <a:srgbClr val="FFC000"/>
              </a:solidFill>
            </a:rPr>
            <a:t>Memoria</a:t>
          </a:r>
          <a:r>
            <a:rPr lang="es-ES" sz="2000" b="0" dirty="0">
              <a:solidFill>
                <a:schemeClr val="bg1"/>
              </a:solidFill>
            </a:rPr>
            <a:t>: El espacio de memoria incluye la memoria principal del sistema. También incluye </a:t>
          </a:r>
          <a:r>
            <a:rPr lang="pt-BR" sz="2000" b="0" dirty="0">
              <a:solidFill>
                <a:schemeClr val="bg1"/>
              </a:solidFill>
            </a:rPr>
            <a:t>Dispositivos de E/S PCIe. Ciertos rangos de direcciones de memoria se asignan a dispositivos de E/S.</a:t>
          </a:r>
          <a:endParaRPr lang="es-MX" sz="2000" b="0" dirty="0">
            <a:solidFill>
              <a:schemeClr val="bg1"/>
            </a:solidFill>
          </a:endParaRPr>
        </a:p>
      </dgm:t>
    </dgm:pt>
    <dgm:pt modelId="{894C11C6-D4FB-4D2C-90AE-DFD09A6F6468}" type="parTrans" cxnId="{CD4BEE92-8BB3-4FD8-B4F1-0199684B02AB}">
      <dgm:prSet/>
      <dgm:spPr/>
      <dgm:t>
        <a:bodyPr/>
        <a:lstStyle/>
        <a:p>
          <a:endParaRPr lang="es-HN"/>
        </a:p>
      </dgm:t>
    </dgm:pt>
    <dgm:pt modelId="{6207C8B0-95CD-4CA5-96CC-FFE2C6F9B109}" type="sibTrans" cxnId="{CD4BEE92-8BB3-4FD8-B4F1-0199684B02AB}">
      <dgm:prSet/>
      <dgm:spPr/>
      <dgm:t>
        <a:bodyPr/>
        <a:lstStyle/>
        <a:p>
          <a:endParaRPr lang="es-HN"/>
        </a:p>
      </dgm:t>
    </dgm:pt>
    <dgm:pt modelId="{B3B08A34-4C08-4C9D-A506-9D8917105824}">
      <dgm:prSet custT="1"/>
      <dgm:spPr/>
      <dgm:t>
        <a:bodyPr/>
        <a:lstStyle/>
        <a:p>
          <a:pPr algn="l"/>
          <a:endParaRPr lang="es-HN" sz="2000" b="0" dirty="0">
            <a:solidFill>
              <a:schemeClr val="bg1"/>
            </a:solidFill>
          </a:endParaRPr>
        </a:p>
      </dgm:t>
    </dgm:pt>
    <dgm:pt modelId="{5A79D245-10C7-47CB-B767-8825B32A6EB3}" type="parTrans" cxnId="{3E965CFA-FACD-4B77-AC48-E84B1581C332}">
      <dgm:prSet/>
      <dgm:spPr/>
      <dgm:t>
        <a:bodyPr/>
        <a:lstStyle/>
        <a:p>
          <a:endParaRPr lang="es-HN"/>
        </a:p>
      </dgm:t>
    </dgm:pt>
    <dgm:pt modelId="{3AE1ADD4-2D0E-4F93-9E11-739B4204B56E}" type="sibTrans" cxnId="{3E965CFA-FACD-4B77-AC48-E84B1581C332}">
      <dgm:prSet/>
      <dgm:spPr/>
      <dgm:t>
        <a:bodyPr/>
        <a:lstStyle/>
        <a:p>
          <a:endParaRPr lang="es-HN"/>
        </a:p>
      </dgm:t>
    </dgm:pt>
    <dgm:pt modelId="{542A24AA-9657-42E7-B440-5F360ED6AD39}">
      <dgm:prSet custT="1"/>
      <dgm:spPr/>
      <dgm:t>
        <a:bodyPr/>
        <a:lstStyle/>
        <a:p>
          <a:pPr algn="l"/>
          <a:r>
            <a:rPr lang="es-HN" sz="2000" b="1" dirty="0">
              <a:solidFill>
                <a:srgbClr val="FFC000"/>
              </a:solidFill>
            </a:rPr>
            <a:t>E/S</a:t>
          </a:r>
          <a:r>
            <a:rPr lang="es-HN" sz="2000" b="0" dirty="0">
              <a:solidFill>
                <a:schemeClr val="bg1"/>
              </a:solidFill>
            </a:rPr>
            <a:t>: Este espacio de direcciones se usa para dispositivos PCI heredados, con memoria reservada rangos de direcciones utilizados para direccionar dispositivos de E/S heredados.</a:t>
          </a:r>
        </a:p>
      </dgm:t>
    </dgm:pt>
    <dgm:pt modelId="{F88CEF8E-8471-42AD-ABBD-F1EEA0CDBE23}" type="parTrans" cxnId="{2570A5F8-693D-4E9A-8E28-AD913299C884}">
      <dgm:prSet/>
      <dgm:spPr/>
      <dgm:t>
        <a:bodyPr/>
        <a:lstStyle/>
        <a:p>
          <a:endParaRPr lang="es-HN"/>
        </a:p>
      </dgm:t>
    </dgm:pt>
    <dgm:pt modelId="{4EAA9722-6E61-4097-B09E-0B59B500ACE1}" type="sibTrans" cxnId="{2570A5F8-693D-4E9A-8E28-AD913299C884}">
      <dgm:prSet/>
      <dgm:spPr/>
      <dgm:t>
        <a:bodyPr/>
        <a:lstStyle/>
        <a:p>
          <a:endParaRPr lang="es-HN"/>
        </a:p>
      </dgm:t>
    </dgm:pt>
    <dgm:pt modelId="{A201E24E-C301-4706-BE7A-24B1D69E1B8D}">
      <dgm:prSet custT="1"/>
      <dgm:spPr/>
      <dgm:t>
        <a:bodyPr/>
        <a:lstStyle/>
        <a:p>
          <a:pPr algn="l"/>
          <a:endParaRPr lang="es-HN" sz="2000" b="0" dirty="0">
            <a:solidFill>
              <a:schemeClr val="bg1"/>
            </a:solidFill>
          </a:endParaRPr>
        </a:p>
      </dgm:t>
    </dgm:pt>
    <dgm:pt modelId="{A38AA2FF-DA10-4474-B125-6EBDFD39D72C}" type="parTrans" cxnId="{548CDC5A-9242-4524-B639-427888F846EA}">
      <dgm:prSet/>
      <dgm:spPr/>
      <dgm:t>
        <a:bodyPr/>
        <a:lstStyle/>
        <a:p>
          <a:endParaRPr lang="es-HN"/>
        </a:p>
      </dgm:t>
    </dgm:pt>
    <dgm:pt modelId="{EFA4DA65-B791-4481-B467-BAFF84FB2B95}" type="sibTrans" cxnId="{548CDC5A-9242-4524-B639-427888F846EA}">
      <dgm:prSet/>
      <dgm:spPr/>
      <dgm:t>
        <a:bodyPr/>
        <a:lstStyle/>
        <a:p>
          <a:endParaRPr lang="es-HN"/>
        </a:p>
      </dgm:t>
    </dgm:pt>
    <dgm:pt modelId="{8A83D10C-6701-4CBC-9A44-9100D1641C7A}">
      <dgm:prSet custT="1"/>
      <dgm:spPr/>
      <dgm:t>
        <a:bodyPr/>
        <a:lstStyle/>
        <a:p>
          <a:pPr algn="l"/>
          <a:r>
            <a:rPr lang="es-ES" sz="2000" b="1" dirty="0">
              <a:solidFill>
                <a:srgbClr val="FFC000"/>
              </a:solidFill>
            </a:rPr>
            <a:t>Configuración</a:t>
          </a:r>
          <a:r>
            <a:rPr lang="es-ES" sz="2000" b="0" dirty="0">
              <a:solidFill>
                <a:schemeClr val="bg1"/>
              </a:solidFill>
            </a:rPr>
            <a:t>: Este espacio de direcciones permite que el TL lea/escriba la configuración </a:t>
          </a:r>
          <a:r>
            <a:rPr lang="es-HN" sz="2000" b="0" dirty="0">
              <a:solidFill>
                <a:schemeClr val="bg1"/>
              </a:solidFill>
            </a:rPr>
            <a:t>registros asociados con dispositivos de E/S.</a:t>
          </a:r>
        </a:p>
      </dgm:t>
    </dgm:pt>
    <dgm:pt modelId="{A4AB6C84-BC4F-4E5A-A7DA-00AE8D3ACB57}" type="parTrans" cxnId="{FE8AD31C-72F5-4C4E-9C53-F33D06A9296B}">
      <dgm:prSet/>
      <dgm:spPr/>
      <dgm:t>
        <a:bodyPr/>
        <a:lstStyle/>
        <a:p>
          <a:endParaRPr lang="es-HN"/>
        </a:p>
      </dgm:t>
    </dgm:pt>
    <dgm:pt modelId="{19E24F80-7B81-4B9E-B92A-6C448EAC5D4B}" type="sibTrans" cxnId="{FE8AD31C-72F5-4C4E-9C53-F33D06A9296B}">
      <dgm:prSet/>
      <dgm:spPr/>
      <dgm:t>
        <a:bodyPr/>
        <a:lstStyle/>
        <a:p>
          <a:endParaRPr lang="es-HN"/>
        </a:p>
      </dgm:t>
    </dgm:pt>
    <dgm:pt modelId="{D64C0BBD-E4FE-44D1-82EF-E5404E722CE7}">
      <dgm:prSet custT="1"/>
      <dgm:spPr/>
      <dgm:t>
        <a:bodyPr/>
        <a:lstStyle/>
        <a:p>
          <a:pPr algn="l"/>
          <a:endParaRPr lang="es-HN" sz="2000" b="0" dirty="0">
            <a:solidFill>
              <a:schemeClr val="bg1"/>
            </a:solidFill>
          </a:endParaRPr>
        </a:p>
      </dgm:t>
    </dgm:pt>
    <dgm:pt modelId="{8E181AA4-5E3C-47DA-931C-61A3529DF4AD}" type="parTrans" cxnId="{400625F5-3581-4918-AFEF-2C57E08E97B8}">
      <dgm:prSet/>
      <dgm:spPr/>
      <dgm:t>
        <a:bodyPr/>
        <a:lstStyle/>
        <a:p>
          <a:endParaRPr lang="es-HN"/>
        </a:p>
      </dgm:t>
    </dgm:pt>
    <dgm:pt modelId="{49DF9DE0-FA87-485F-A324-1AA23CDC4B09}" type="sibTrans" cxnId="{400625F5-3581-4918-AFEF-2C57E08E97B8}">
      <dgm:prSet/>
      <dgm:spPr/>
      <dgm:t>
        <a:bodyPr/>
        <a:lstStyle/>
        <a:p>
          <a:endParaRPr lang="es-HN"/>
        </a:p>
      </dgm:t>
    </dgm:pt>
    <dgm:pt modelId="{BE8200F2-EB2B-47B6-8271-194EEF6861AA}">
      <dgm:prSet custT="1"/>
      <dgm:spPr/>
      <dgm:t>
        <a:bodyPr/>
        <a:lstStyle/>
        <a:p>
          <a:pPr algn="l"/>
          <a:r>
            <a:rPr lang="es-ES" sz="2000" b="1" dirty="0">
              <a:solidFill>
                <a:srgbClr val="FFC000"/>
              </a:solidFill>
            </a:rPr>
            <a:t>Mensaje</a:t>
          </a:r>
          <a:r>
            <a:rPr lang="es-ES" sz="2000" b="0" dirty="0">
              <a:solidFill>
                <a:schemeClr val="bg1"/>
              </a:solidFill>
            </a:rPr>
            <a:t>: Este espacio de direcciones es para señales de control relacionadas con interrupciones, errores manejo y administración de energía.</a:t>
          </a:r>
          <a:endParaRPr lang="es-HN" sz="2000" b="0" dirty="0">
            <a:solidFill>
              <a:schemeClr val="bg1"/>
            </a:solidFill>
          </a:endParaRPr>
        </a:p>
      </dgm:t>
    </dgm:pt>
    <dgm:pt modelId="{EFB3E189-305C-4F42-A2FB-CDB78002A06A}" type="parTrans" cxnId="{224C0E92-4CD3-43B8-8D4C-E079C67932E3}">
      <dgm:prSet/>
      <dgm:spPr/>
      <dgm:t>
        <a:bodyPr/>
        <a:lstStyle/>
        <a:p>
          <a:endParaRPr lang="es-HN"/>
        </a:p>
      </dgm:t>
    </dgm:pt>
    <dgm:pt modelId="{99A7281E-8D21-43B0-B1EB-EA66A1D3A90B}" type="sibTrans" cxnId="{224C0E92-4CD3-43B8-8D4C-E079C67932E3}">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160781C2-79C9-413C-83DC-EB118F34E7A5}" type="pres">
      <dgm:prSet presAssocID="{4FAA7327-8500-4697-8B47-B60AA2195093}" presName="childNode" presStyleLbl="node1" presStyleIdx="0" presStyleCnt="1" custLinFactNeighborX="272" custLinFactNeighborY="14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A528E417-20C3-4BF6-91C6-1843D5BB066E}" type="presOf" srcId="{BE8200F2-EB2B-47B6-8271-194EEF6861AA}" destId="{160781C2-79C9-413C-83DC-EB118F34E7A5}" srcOrd="0" destOrd="3" presId="urn:microsoft.com/office/officeart/2005/8/layout/hList2#22"/>
    <dgm:cxn modelId="{FE8AD31C-72F5-4C4E-9C53-F33D06A9296B}" srcId="{4FAA7327-8500-4697-8B47-B60AA2195093}" destId="{8A83D10C-6701-4CBC-9A44-9100D1641C7A}" srcOrd="2" destOrd="0" parTransId="{A4AB6C84-BC4F-4E5A-A7DA-00AE8D3ACB57}" sibTransId="{19E24F80-7B81-4B9E-B92A-6C448EAC5D4B}"/>
    <dgm:cxn modelId="{EFA87E62-C322-40A4-94F6-CBA66C571485}" srcId="{4FAA7327-8500-4697-8B47-B60AA2195093}" destId="{99E4AEC2-7579-4466-B6D3-B2006258C74E}" srcOrd="7" destOrd="0" parTransId="{32622218-914A-447A-B16F-B313B663ACF0}" sibTransId="{ABE6EA60-876D-4677-9546-77F9497778A6}"/>
    <dgm:cxn modelId="{7F2CCE4A-D520-42D0-B389-D3A1E046894C}" type="presOf" srcId="{542A24AA-9657-42E7-B440-5F360ED6AD39}" destId="{160781C2-79C9-413C-83DC-EB118F34E7A5}" srcOrd="0" destOrd="1" presId="urn:microsoft.com/office/officeart/2005/8/layout/hList2#22"/>
    <dgm:cxn modelId="{A1FFF64A-7932-4B94-9AE1-6863A35CFBCA}" type="presOf" srcId="{A201E24E-C301-4706-BE7A-24B1D69E1B8D}" destId="{160781C2-79C9-413C-83DC-EB118F34E7A5}" srcOrd="0" destOrd="5" presId="urn:microsoft.com/office/officeart/2005/8/layout/hList2#22"/>
    <dgm:cxn modelId="{E2AFE66E-9BF1-4E4A-9899-448C59BAEEB9}" srcId="{18A30019-27B0-4F44-A7F2-DD071D47A839}" destId="{4FAA7327-8500-4697-8B47-B60AA2195093}" srcOrd="0" destOrd="0" parTransId="{5ECE7307-7D6D-45A0-97DC-08BC046C7C0C}" sibTransId="{F471BB55-8BA3-4955-BF78-EAE0BE57EF5F}"/>
    <dgm:cxn modelId="{FD853271-5ADE-42C9-AD0E-15ADF58E449A}" type="presOf" srcId="{99E4AEC2-7579-4466-B6D3-B2006258C74E}" destId="{160781C2-79C9-413C-83DC-EB118F34E7A5}" srcOrd="0" destOrd="7" presId="urn:microsoft.com/office/officeart/2005/8/layout/hList2#22"/>
    <dgm:cxn modelId="{36B85156-7FCB-4711-B903-1A27AAE9950C}" type="presOf" srcId="{4FAA7327-8500-4697-8B47-B60AA2195093}" destId="{5A2CD370-C623-401E-A8DA-9F373253C9BA}" srcOrd="0" destOrd="0" presId="urn:microsoft.com/office/officeart/2005/8/layout/hList2#22"/>
    <dgm:cxn modelId="{548CDC5A-9242-4524-B639-427888F846EA}" srcId="{4FAA7327-8500-4697-8B47-B60AA2195093}" destId="{A201E24E-C301-4706-BE7A-24B1D69E1B8D}" srcOrd="5" destOrd="0" parTransId="{A38AA2FF-DA10-4474-B125-6EBDFD39D72C}" sibTransId="{EFA4DA65-B791-4481-B467-BAFF84FB2B95}"/>
    <dgm:cxn modelId="{55E2E082-5E00-417A-8964-67D6F68D7290}" type="presOf" srcId="{18A30019-27B0-4F44-A7F2-DD071D47A839}" destId="{7C844F7D-B16B-4582-8EDC-F317EEEB5CB7}" srcOrd="0" destOrd="0" presId="urn:microsoft.com/office/officeart/2005/8/layout/hList2#22"/>
    <dgm:cxn modelId="{224C0E92-4CD3-43B8-8D4C-E079C67932E3}" srcId="{4FAA7327-8500-4697-8B47-B60AA2195093}" destId="{BE8200F2-EB2B-47B6-8271-194EEF6861AA}" srcOrd="3" destOrd="0" parTransId="{EFB3E189-305C-4F42-A2FB-CDB78002A06A}" sibTransId="{99A7281E-8D21-43B0-B1EB-EA66A1D3A90B}"/>
    <dgm:cxn modelId="{CD4BEE92-8BB3-4FD8-B4F1-0199684B02AB}" srcId="{4FAA7327-8500-4697-8B47-B60AA2195093}" destId="{8FE160BE-D4E0-4A7D-9E56-6E0A00AF78E0}" srcOrd="0" destOrd="0" parTransId="{894C11C6-D4FB-4D2C-90AE-DFD09A6F6468}" sibTransId="{6207C8B0-95CD-4CA5-96CC-FFE2C6F9B109}"/>
    <dgm:cxn modelId="{47E7809A-076E-413E-AD1A-8ED0A13F9668}" type="presOf" srcId="{8A83D10C-6701-4CBC-9A44-9100D1641C7A}" destId="{160781C2-79C9-413C-83DC-EB118F34E7A5}" srcOrd="0" destOrd="2" presId="urn:microsoft.com/office/officeart/2005/8/layout/hList2#22"/>
    <dgm:cxn modelId="{3DCC60E9-392D-4501-95A7-2859863D32E9}" type="presOf" srcId="{D64C0BBD-E4FE-44D1-82EF-E5404E722CE7}" destId="{160781C2-79C9-413C-83DC-EB118F34E7A5}" srcOrd="0" destOrd="4" presId="urn:microsoft.com/office/officeart/2005/8/layout/hList2#22"/>
    <dgm:cxn modelId="{400625F5-3581-4918-AFEF-2C57E08E97B8}" srcId="{4FAA7327-8500-4697-8B47-B60AA2195093}" destId="{D64C0BBD-E4FE-44D1-82EF-E5404E722CE7}" srcOrd="4" destOrd="0" parTransId="{8E181AA4-5E3C-47DA-931C-61A3529DF4AD}" sibTransId="{49DF9DE0-FA87-485F-A324-1AA23CDC4B09}"/>
    <dgm:cxn modelId="{FCED54F7-2159-4B46-B066-FB5C201BB6FE}" type="presOf" srcId="{B3B08A34-4C08-4C9D-A506-9D8917105824}" destId="{160781C2-79C9-413C-83DC-EB118F34E7A5}" srcOrd="0" destOrd="6" presId="urn:microsoft.com/office/officeart/2005/8/layout/hList2#22"/>
    <dgm:cxn modelId="{2570A5F8-693D-4E9A-8E28-AD913299C884}" srcId="{4FAA7327-8500-4697-8B47-B60AA2195093}" destId="{542A24AA-9657-42E7-B440-5F360ED6AD39}" srcOrd="1" destOrd="0" parTransId="{F88CEF8E-8471-42AD-ABBD-F1EEA0CDBE23}" sibTransId="{4EAA9722-6E61-4097-B09E-0B59B500ACE1}"/>
    <dgm:cxn modelId="{194AE0F9-60B4-4185-9C30-56C8445DBA20}" type="presOf" srcId="{8FE160BE-D4E0-4A7D-9E56-6E0A00AF78E0}" destId="{160781C2-79C9-413C-83DC-EB118F34E7A5}" srcOrd="0" destOrd="0" presId="urn:microsoft.com/office/officeart/2005/8/layout/hList2#22"/>
    <dgm:cxn modelId="{3E965CFA-FACD-4B77-AC48-E84B1581C332}" srcId="{4FAA7327-8500-4697-8B47-B60AA2195093}" destId="{B3B08A34-4C08-4C9D-A506-9D8917105824}" srcOrd="6" destOrd="0" parTransId="{5A79D245-10C7-47CB-B767-8825B32A6EB3}" sibTransId="{3AE1ADD4-2D0E-4F93-9E11-739B4204B56E}"/>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1.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8FE160BE-D4E0-4A7D-9E56-6E0A00AF78E0}">
      <dgm:prSet phldrT="[Texto]" custT="1"/>
      <dgm:spPr>
        <a:solidFill>
          <a:schemeClr val="tx2">
            <a:lumMod val="75000"/>
          </a:schemeClr>
        </a:solidFill>
      </dgm:spPr>
      <dgm:t>
        <a:bodyPr/>
        <a:lstStyle/>
        <a:p>
          <a:pPr algn="l"/>
          <a:r>
            <a:rPr lang="es-ES" sz="2200" b="1" dirty="0">
              <a:solidFill>
                <a:srgbClr val="FFC000"/>
              </a:solidFill>
            </a:rPr>
            <a:t>Cabecera</a:t>
          </a:r>
          <a:r>
            <a:rPr lang="es-ES" sz="2200" b="0" dirty="0">
              <a:solidFill>
                <a:schemeClr val="bg1"/>
              </a:solidFill>
            </a:rPr>
            <a:t>: La cabecera describe el tipo de paquete e incluye la información necesaria para que el receptor procese el paquete, incluida la información de enrutamiento necesaria. 
</a:t>
          </a:r>
          <a:r>
            <a:rPr lang="es-ES" sz="2200" b="1" dirty="0">
              <a:solidFill>
                <a:srgbClr val="FFC000"/>
              </a:solidFill>
            </a:rPr>
            <a:t>Datos</a:t>
          </a:r>
          <a:r>
            <a:rPr lang="es-ES" sz="2200" b="0" dirty="0">
              <a:solidFill>
                <a:schemeClr val="bg1"/>
              </a:solidFill>
            </a:rPr>
            <a:t>: En el TLP puede incluirse un campo de datos de hasta 4096 bytes. Algunos TLP no contienen un campo de datos. 
</a:t>
          </a:r>
          <a:r>
            <a:rPr lang="es-ES" sz="2200" b="1" dirty="0">
              <a:solidFill>
                <a:srgbClr val="FFC000"/>
              </a:solidFill>
            </a:rPr>
            <a:t>ECRC</a:t>
          </a:r>
          <a:r>
            <a:rPr lang="es-ES" sz="2200" b="0" dirty="0">
              <a:solidFill>
                <a:schemeClr val="bg1"/>
              </a:solidFill>
            </a:rPr>
            <a:t>: un campo CRC de extremo a extremo opcional permite a la capa TL de destino comprobar si hay errores en las partes de encabezamiento y datos del TLP.</a:t>
          </a:r>
          <a:endParaRPr lang="es-MX" sz="2200" b="0" dirty="0">
            <a:solidFill>
              <a:schemeClr val="bg1"/>
            </a:solidFill>
          </a:endParaRPr>
        </a:p>
      </dgm:t>
    </dgm:pt>
    <dgm:pt modelId="{894C11C6-D4FB-4D2C-90AE-DFD09A6F6468}" type="parTrans" cxnId="{CD4BEE92-8BB3-4FD8-B4F1-0199684B02AB}">
      <dgm:prSet/>
      <dgm:spPr/>
      <dgm:t>
        <a:bodyPr/>
        <a:lstStyle/>
        <a:p>
          <a:endParaRPr lang="es-HN"/>
        </a:p>
      </dgm:t>
    </dgm:pt>
    <dgm:pt modelId="{6207C8B0-95CD-4CA5-96CC-FFE2C6F9B109}" type="sibTrans" cxnId="{CD4BEE92-8BB3-4FD8-B4F1-0199684B02AB}">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2000" r="-32000"/>
          </a:stretch>
        </a:blipFill>
      </dgm:spPr>
    </dgm:pt>
    <dgm:pt modelId="{160781C2-79C9-413C-83DC-EB118F34E7A5}" type="pres">
      <dgm:prSet presAssocID="{4FAA7327-8500-4697-8B47-B60AA2195093}" presName="childNode" presStyleLbl="node1" presStyleIdx="0" presStyleCnt="1" custLinFactNeighborX="783" custLinFactNeighborY="72">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E2AFE66E-9BF1-4E4A-9899-448C59BAEEB9}" srcId="{18A30019-27B0-4F44-A7F2-DD071D47A839}" destId="{4FAA7327-8500-4697-8B47-B60AA2195093}" srcOrd="0" destOrd="0" parTransId="{5ECE7307-7D6D-45A0-97DC-08BC046C7C0C}" sibTransId="{F471BB55-8BA3-4955-BF78-EAE0BE57EF5F}"/>
    <dgm:cxn modelId="{36B85156-7FCB-4711-B903-1A27AAE9950C}" type="presOf" srcId="{4FAA7327-8500-4697-8B47-B60AA2195093}" destId="{5A2CD370-C623-401E-A8DA-9F373253C9BA}" srcOrd="0" destOrd="0" presId="urn:microsoft.com/office/officeart/2005/8/layout/hList2#22"/>
    <dgm:cxn modelId="{55E2E082-5E00-417A-8964-67D6F68D7290}" type="presOf" srcId="{18A30019-27B0-4F44-A7F2-DD071D47A839}" destId="{7C844F7D-B16B-4582-8EDC-F317EEEB5CB7}" srcOrd="0" destOrd="0" presId="urn:microsoft.com/office/officeart/2005/8/layout/hList2#22"/>
    <dgm:cxn modelId="{CD4BEE92-8BB3-4FD8-B4F1-0199684B02AB}" srcId="{4FAA7327-8500-4697-8B47-B60AA2195093}" destId="{8FE160BE-D4E0-4A7D-9E56-6E0A00AF78E0}" srcOrd="0" destOrd="0" parTransId="{894C11C6-D4FB-4D2C-90AE-DFD09A6F6468}" sibTransId="{6207C8B0-95CD-4CA5-96CC-FFE2C6F9B109}"/>
    <dgm:cxn modelId="{194AE0F9-60B4-4185-9C30-56C8445DBA20}" type="presOf" srcId="{8FE160BE-D4E0-4A7D-9E56-6E0A00AF78E0}" destId="{160781C2-79C9-413C-83DC-EB118F34E7A5}" srcOrd="0" destOrd="0" presId="urn:microsoft.com/office/officeart/2005/8/layout/hList2#22"/>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2.xml><?xml version="1.0" encoding="utf-8"?>
<dgm:dataModel xmlns:dgm="http://schemas.openxmlformats.org/drawingml/2006/diagram" xmlns:a="http://schemas.openxmlformats.org/drawingml/2006/main">
  <dgm:ptLst>
    <dgm:pt modelId="{18A30019-27B0-4F44-A7F2-DD071D47A839}" type="doc">
      <dgm:prSet loTypeId="urn:microsoft.com/office/officeart/2005/8/layout/hList2#22" loCatId="list" qsTypeId="urn:microsoft.com/office/officeart/2005/8/quickstyle/simple5" qsCatId="simple" csTypeId="urn:microsoft.com/office/officeart/2005/8/colors/accent1_2" csCatId="accent1" phldr="1"/>
      <dgm:spPr/>
      <dgm:t>
        <a:bodyPr/>
        <a:lstStyle/>
        <a:p>
          <a:endParaRPr lang="es-MX"/>
        </a:p>
      </dgm:t>
    </dgm:pt>
    <dgm:pt modelId="{4FAA7327-8500-4697-8B47-B60AA2195093}">
      <dgm:prSet phldrT="[Texto]"/>
      <dgm:spPr/>
      <dgm:t>
        <a:bodyPr/>
        <a:lstStyle/>
        <a:p>
          <a:endParaRPr lang="es-MX" dirty="0"/>
        </a:p>
        <a:p>
          <a:endParaRPr lang="es-MX" dirty="0"/>
        </a:p>
      </dgm:t>
    </dgm:pt>
    <dgm:pt modelId="{5ECE7307-7D6D-45A0-97DC-08BC046C7C0C}" type="parTrans" cxnId="{E2AFE66E-9BF1-4E4A-9899-448C59BAEEB9}">
      <dgm:prSet/>
      <dgm:spPr/>
      <dgm:t>
        <a:bodyPr/>
        <a:lstStyle/>
        <a:p>
          <a:endParaRPr lang="es-MX"/>
        </a:p>
      </dgm:t>
    </dgm:pt>
    <dgm:pt modelId="{F471BB55-8BA3-4955-BF78-EAE0BE57EF5F}" type="sibTrans" cxnId="{E2AFE66E-9BF1-4E4A-9899-448C59BAEEB9}">
      <dgm:prSet/>
      <dgm:spPr/>
      <dgm:t>
        <a:bodyPr/>
        <a:lstStyle/>
        <a:p>
          <a:endParaRPr lang="es-MX"/>
        </a:p>
      </dgm:t>
    </dgm:pt>
    <dgm:pt modelId="{99E4AEC2-7579-4466-B6D3-B2006258C74E}">
      <dgm:prSet custT="1"/>
      <dgm:spPr/>
      <dgm:t>
        <a:bodyPr/>
        <a:lstStyle/>
        <a:p>
          <a:pPr algn="l">
            <a:buNone/>
          </a:pPr>
          <a:r>
            <a:rPr lang="es-ES" sz="2000" b="0" dirty="0">
              <a:solidFill>
                <a:schemeClr val="bg1"/>
              </a:solidFill>
            </a:rPr>
            <a:t> </a:t>
          </a:r>
          <a:endParaRPr lang="es-HN" sz="2000" b="0" dirty="0">
            <a:solidFill>
              <a:schemeClr val="bg1"/>
            </a:solidFill>
          </a:endParaRPr>
        </a:p>
      </dgm:t>
    </dgm:pt>
    <dgm:pt modelId="{32622218-914A-447A-B16F-B313B663ACF0}" type="parTrans" cxnId="{EFA87E62-C322-40A4-94F6-CBA66C571485}">
      <dgm:prSet/>
      <dgm:spPr/>
      <dgm:t>
        <a:bodyPr/>
        <a:lstStyle/>
        <a:p>
          <a:endParaRPr lang="es-HN"/>
        </a:p>
      </dgm:t>
    </dgm:pt>
    <dgm:pt modelId="{ABE6EA60-876D-4677-9546-77F9497778A6}" type="sibTrans" cxnId="{EFA87E62-C322-40A4-94F6-CBA66C571485}">
      <dgm:prSet/>
      <dgm:spPr/>
      <dgm:t>
        <a:bodyPr/>
        <a:lstStyle/>
        <a:p>
          <a:endParaRPr lang="es-HN"/>
        </a:p>
      </dgm:t>
    </dgm:pt>
    <dgm:pt modelId="{8FE160BE-D4E0-4A7D-9E56-6E0A00AF78E0}">
      <dgm:prSet phldrT="[Texto]" custT="1"/>
      <dgm:spPr>
        <a:solidFill>
          <a:schemeClr val="tx2">
            <a:lumMod val="75000"/>
          </a:schemeClr>
        </a:solidFill>
      </dgm:spPr>
      <dgm:t>
        <a:bodyPr/>
        <a:lstStyle/>
        <a:p>
          <a:pPr algn="l"/>
          <a:endParaRPr lang="es-MX" sz="2000" b="0" dirty="0">
            <a:solidFill>
              <a:schemeClr val="bg1"/>
            </a:solidFill>
          </a:endParaRPr>
        </a:p>
      </dgm:t>
    </dgm:pt>
    <dgm:pt modelId="{894C11C6-D4FB-4D2C-90AE-DFD09A6F6468}" type="parTrans" cxnId="{CD4BEE92-8BB3-4FD8-B4F1-0199684B02AB}">
      <dgm:prSet/>
      <dgm:spPr/>
      <dgm:t>
        <a:bodyPr/>
        <a:lstStyle/>
        <a:p>
          <a:endParaRPr lang="es-HN"/>
        </a:p>
      </dgm:t>
    </dgm:pt>
    <dgm:pt modelId="{6207C8B0-95CD-4CA5-96CC-FFE2C6F9B109}" type="sibTrans" cxnId="{CD4BEE92-8BB3-4FD8-B4F1-0199684B02AB}">
      <dgm:prSet/>
      <dgm:spPr/>
      <dgm:t>
        <a:bodyPr/>
        <a:lstStyle/>
        <a:p>
          <a:endParaRPr lang="es-HN"/>
        </a:p>
      </dgm:t>
    </dgm:pt>
    <dgm:pt modelId="{B3B08A34-4C08-4C9D-A506-9D8917105824}">
      <dgm:prSet custT="1"/>
      <dgm:spPr/>
      <dgm:t>
        <a:bodyPr/>
        <a:lstStyle/>
        <a:p>
          <a:pPr algn="l"/>
          <a:endParaRPr lang="es-HN" sz="2000" b="0" dirty="0">
            <a:solidFill>
              <a:schemeClr val="bg1"/>
            </a:solidFill>
          </a:endParaRPr>
        </a:p>
      </dgm:t>
    </dgm:pt>
    <dgm:pt modelId="{5A79D245-10C7-47CB-B767-8825B32A6EB3}" type="parTrans" cxnId="{3E965CFA-FACD-4B77-AC48-E84B1581C332}">
      <dgm:prSet/>
      <dgm:spPr/>
      <dgm:t>
        <a:bodyPr/>
        <a:lstStyle/>
        <a:p>
          <a:endParaRPr lang="es-HN"/>
        </a:p>
      </dgm:t>
    </dgm:pt>
    <dgm:pt modelId="{3AE1ADD4-2D0E-4F93-9E11-739B4204B56E}" type="sibTrans" cxnId="{3E965CFA-FACD-4B77-AC48-E84B1581C332}">
      <dgm:prSet/>
      <dgm:spPr/>
      <dgm:t>
        <a:bodyPr/>
        <a:lstStyle/>
        <a:p>
          <a:endParaRPr lang="es-HN"/>
        </a:p>
      </dgm:t>
    </dgm:pt>
    <dgm:pt modelId="{A201E24E-C301-4706-BE7A-24B1D69E1B8D}">
      <dgm:prSet custT="1"/>
      <dgm:spPr/>
      <dgm:t>
        <a:bodyPr/>
        <a:lstStyle/>
        <a:p>
          <a:pPr algn="l"/>
          <a:endParaRPr lang="es-HN" sz="2000" b="0" dirty="0">
            <a:solidFill>
              <a:schemeClr val="bg1"/>
            </a:solidFill>
          </a:endParaRPr>
        </a:p>
      </dgm:t>
    </dgm:pt>
    <dgm:pt modelId="{A38AA2FF-DA10-4474-B125-6EBDFD39D72C}" type="parTrans" cxnId="{548CDC5A-9242-4524-B639-427888F846EA}">
      <dgm:prSet/>
      <dgm:spPr/>
      <dgm:t>
        <a:bodyPr/>
        <a:lstStyle/>
        <a:p>
          <a:endParaRPr lang="es-HN"/>
        </a:p>
      </dgm:t>
    </dgm:pt>
    <dgm:pt modelId="{EFA4DA65-B791-4481-B467-BAFF84FB2B95}" type="sibTrans" cxnId="{548CDC5A-9242-4524-B639-427888F846EA}">
      <dgm:prSet/>
      <dgm:spPr/>
      <dgm:t>
        <a:bodyPr/>
        <a:lstStyle/>
        <a:p>
          <a:endParaRPr lang="es-HN"/>
        </a:p>
      </dgm:t>
    </dgm:pt>
    <dgm:pt modelId="{D64C0BBD-E4FE-44D1-82EF-E5404E722CE7}">
      <dgm:prSet custT="1"/>
      <dgm:spPr/>
      <dgm:t>
        <a:bodyPr/>
        <a:lstStyle/>
        <a:p>
          <a:pPr algn="l"/>
          <a:endParaRPr lang="es-HN" sz="2000" b="0" dirty="0">
            <a:solidFill>
              <a:schemeClr val="bg1"/>
            </a:solidFill>
          </a:endParaRPr>
        </a:p>
      </dgm:t>
    </dgm:pt>
    <dgm:pt modelId="{8E181AA4-5E3C-47DA-931C-61A3529DF4AD}" type="parTrans" cxnId="{400625F5-3581-4918-AFEF-2C57E08E97B8}">
      <dgm:prSet/>
      <dgm:spPr/>
      <dgm:t>
        <a:bodyPr/>
        <a:lstStyle/>
        <a:p>
          <a:endParaRPr lang="es-HN"/>
        </a:p>
      </dgm:t>
    </dgm:pt>
    <dgm:pt modelId="{49DF9DE0-FA87-485F-A324-1AA23CDC4B09}" type="sibTrans" cxnId="{400625F5-3581-4918-AFEF-2C57E08E97B8}">
      <dgm:prSet/>
      <dgm:spPr/>
      <dgm:t>
        <a:bodyPr/>
        <a:lstStyle/>
        <a:p>
          <a:endParaRPr lang="es-HN"/>
        </a:p>
      </dgm:t>
    </dgm:pt>
    <dgm:pt modelId="{03D3B91B-1B71-43E3-8FA0-1DF236E44A57}">
      <dgm:prSet custT="1"/>
      <dgm:spPr/>
      <dgm:t>
        <a:bodyPr/>
        <a:lstStyle/>
        <a:p>
          <a:pPr algn="l"/>
          <a:r>
            <a:rPr lang="es-ES" sz="2000" b="0" dirty="0">
              <a:solidFill>
                <a:schemeClr val="bg1"/>
              </a:solidFill>
            </a:rPr>
            <a:t>El propósito de la capa de enlace de datos PCIe es garantizar la entrega confiable de paquetes a través del enlace PCIe. </a:t>
          </a:r>
          <a:endParaRPr lang="es-HN" sz="2000" b="0" dirty="0">
            <a:solidFill>
              <a:schemeClr val="bg1"/>
            </a:solidFill>
          </a:endParaRPr>
        </a:p>
      </dgm:t>
    </dgm:pt>
    <dgm:pt modelId="{88FCCB36-3B79-4C87-972D-9C0B3FB3ABE3}" type="parTrans" cxnId="{2EBD1B20-4EA1-4D94-AEDF-ADA8C07E4946}">
      <dgm:prSet/>
      <dgm:spPr/>
      <dgm:t>
        <a:bodyPr/>
        <a:lstStyle/>
        <a:p>
          <a:endParaRPr lang="es-HN"/>
        </a:p>
      </dgm:t>
    </dgm:pt>
    <dgm:pt modelId="{1F5B8836-F0D2-4525-AF89-FFEA01823E11}" type="sibTrans" cxnId="{2EBD1B20-4EA1-4D94-AEDF-ADA8C07E4946}">
      <dgm:prSet/>
      <dgm:spPr/>
      <dgm:t>
        <a:bodyPr/>
        <a:lstStyle/>
        <a:p>
          <a:endParaRPr lang="es-HN"/>
        </a:p>
      </dgm:t>
    </dgm:pt>
    <dgm:pt modelId="{4A9B20BB-79C0-4104-BCE1-80338155B7AC}">
      <dgm:prSet custT="1"/>
      <dgm:spPr/>
      <dgm:t>
        <a:bodyPr/>
        <a:lstStyle/>
        <a:p>
          <a:pPr algn="l"/>
          <a:r>
            <a:rPr lang="es-ES" sz="2000" b="0" dirty="0">
              <a:solidFill>
                <a:schemeClr val="bg1"/>
              </a:solidFill>
            </a:rPr>
            <a:t>Paquetes de la Capa de Enlace de Datos: Se originan en la capa de enlace de datos de un dispositivo de transmisión y terminan en la DLL del dispositivo en el </a:t>
          </a:r>
          <a:r>
            <a:rPr lang="es-HN" sz="2000" b="0" dirty="0">
              <a:solidFill>
                <a:schemeClr val="bg1"/>
              </a:solidFill>
            </a:rPr>
            <a:t>otro extremo del enlace. </a:t>
          </a:r>
        </a:p>
      </dgm:t>
    </dgm:pt>
    <dgm:pt modelId="{F9BC1645-A456-4C6F-BCBF-C63AAF3DB4E3}" type="parTrans" cxnId="{CF34811D-DA34-4BA4-AA9B-F47A61B449C8}">
      <dgm:prSet/>
      <dgm:spPr/>
      <dgm:t>
        <a:bodyPr/>
        <a:lstStyle/>
        <a:p>
          <a:endParaRPr lang="es-HN"/>
        </a:p>
      </dgm:t>
    </dgm:pt>
    <dgm:pt modelId="{042A3215-5C81-4D93-B7A3-28BA65F35B7C}" type="sibTrans" cxnId="{CF34811D-DA34-4BA4-AA9B-F47A61B449C8}">
      <dgm:prSet/>
      <dgm:spPr/>
      <dgm:t>
        <a:bodyPr/>
        <a:lstStyle/>
        <a:p>
          <a:endParaRPr lang="es-HN"/>
        </a:p>
      </dgm:t>
    </dgm:pt>
    <dgm:pt modelId="{7E6A5129-ECDD-4DCA-B4D6-799FCF300F77}">
      <dgm:prSet custT="1"/>
      <dgm:spPr/>
      <dgm:t>
        <a:bodyPr/>
        <a:lstStyle/>
        <a:p>
          <a:pPr algn="l"/>
          <a:r>
            <a:rPr lang="es-ES" sz="2000" b="0" dirty="0">
              <a:solidFill>
                <a:schemeClr val="bg1"/>
              </a:solidFill>
            </a:rPr>
            <a:t>Procesamiento de Paquetes de la Capa de Transacción: La DLL agrega dos campos al núcleo del TLP creado por el TL: un número de secuencia de 16 bits y un </a:t>
          </a:r>
          <a:r>
            <a:rPr lang="fr-FR" sz="2000" b="0" dirty="0">
              <a:solidFill>
                <a:schemeClr val="bg1"/>
              </a:solidFill>
            </a:rPr>
            <a:t>CRC de capa de enlace de 32 bits (LCRC). </a:t>
          </a:r>
          <a:endParaRPr lang="es-HN" sz="2000" b="0" dirty="0">
            <a:solidFill>
              <a:schemeClr val="bg1"/>
            </a:solidFill>
          </a:endParaRPr>
        </a:p>
      </dgm:t>
    </dgm:pt>
    <dgm:pt modelId="{0C75D063-F5B8-4A9F-B0CD-EFD6DD803A1B}" type="parTrans" cxnId="{DBC26619-41D6-4282-B2CA-527C7ABA8BAD}">
      <dgm:prSet/>
      <dgm:spPr/>
      <dgm:t>
        <a:bodyPr/>
        <a:lstStyle/>
        <a:p>
          <a:endParaRPr lang="es-HN"/>
        </a:p>
      </dgm:t>
    </dgm:pt>
    <dgm:pt modelId="{20A1E193-D5C9-4F3D-8F77-FF0FCFD7B1DB}" type="sibTrans" cxnId="{DBC26619-41D6-4282-B2CA-527C7ABA8BAD}">
      <dgm:prSet/>
      <dgm:spPr/>
      <dgm:t>
        <a:bodyPr/>
        <a:lstStyle/>
        <a:p>
          <a:endParaRPr lang="es-HN"/>
        </a:p>
      </dgm:t>
    </dgm:pt>
    <dgm:pt modelId="{7C844F7D-B16B-4582-8EDC-F317EEEB5CB7}" type="pres">
      <dgm:prSet presAssocID="{18A30019-27B0-4F44-A7F2-DD071D47A839}" presName="linearFlow" presStyleCnt="0">
        <dgm:presLayoutVars>
          <dgm:dir/>
          <dgm:animLvl val="lvl"/>
          <dgm:resizeHandles/>
        </dgm:presLayoutVars>
      </dgm:prSet>
      <dgm:spPr/>
    </dgm:pt>
    <dgm:pt modelId="{6012B89D-033E-41A5-9391-0CC724BCA5A2}" type="pres">
      <dgm:prSet presAssocID="{4FAA7327-8500-4697-8B47-B60AA2195093}" presName="compositeNode" presStyleCnt="0">
        <dgm:presLayoutVars>
          <dgm:bulletEnabled val="1"/>
        </dgm:presLayoutVars>
      </dgm:prSet>
      <dgm:spPr/>
    </dgm:pt>
    <dgm:pt modelId="{6F344501-00AD-4089-92F8-0E349FA70C05}" type="pres">
      <dgm:prSet presAssocID="{4FAA7327-8500-4697-8B47-B60AA2195093}"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160781C2-79C9-413C-83DC-EB118F34E7A5}" type="pres">
      <dgm:prSet presAssocID="{4FAA7327-8500-4697-8B47-B60AA2195093}" presName="childNode" presStyleLbl="node1" presStyleIdx="0" presStyleCnt="1" custLinFactNeighborX="272" custLinFactNeighborY="141">
        <dgm:presLayoutVars>
          <dgm:bulletEnabled val="1"/>
        </dgm:presLayoutVars>
      </dgm:prSet>
      <dgm:spPr/>
    </dgm:pt>
    <dgm:pt modelId="{5A2CD370-C623-401E-A8DA-9F373253C9BA}" type="pres">
      <dgm:prSet presAssocID="{4FAA7327-8500-4697-8B47-B60AA2195093}" presName="parentNode" presStyleLbl="revTx" presStyleIdx="0" presStyleCnt="1">
        <dgm:presLayoutVars>
          <dgm:chMax val="0"/>
          <dgm:bulletEnabled val="1"/>
        </dgm:presLayoutVars>
      </dgm:prSet>
      <dgm:spPr/>
    </dgm:pt>
  </dgm:ptLst>
  <dgm:cxnLst>
    <dgm:cxn modelId="{DBC26619-41D6-4282-B2CA-527C7ABA8BAD}" srcId="{4FAA7327-8500-4697-8B47-B60AA2195093}" destId="{7E6A5129-ECDD-4DCA-B4D6-799FCF300F77}" srcOrd="3" destOrd="0" parTransId="{0C75D063-F5B8-4A9F-B0CD-EFD6DD803A1B}" sibTransId="{20A1E193-D5C9-4F3D-8F77-FF0FCFD7B1DB}"/>
    <dgm:cxn modelId="{CF34811D-DA34-4BA4-AA9B-F47A61B449C8}" srcId="{4FAA7327-8500-4697-8B47-B60AA2195093}" destId="{4A9B20BB-79C0-4104-BCE1-80338155B7AC}" srcOrd="2" destOrd="0" parTransId="{F9BC1645-A456-4C6F-BCBF-C63AAF3DB4E3}" sibTransId="{042A3215-5C81-4D93-B7A3-28BA65F35B7C}"/>
    <dgm:cxn modelId="{2EBD1B20-4EA1-4D94-AEDF-ADA8C07E4946}" srcId="{4FAA7327-8500-4697-8B47-B60AA2195093}" destId="{03D3B91B-1B71-43E3-8FA0-1DF236E44A57}" srcOrd="1" destOrd="0" parTransId="{88FCCB36-3B79-4C87-972D-9C0B3FB3ABE3}" sibTransId="{1F5B8836-F0D2-4525-AF89-FFEA01823E11}"/>
    <dgm:cxn modelId="{EFA87E62-C322-40A4-94F6-CBA66C571485}" srcId="{4FAA7327-8500-4697-8B47-B60AA2195093}" destId="{99E4AEC2-7579-4466-B6D3-B2006258C74E}" srcOrd="7" destOrd="0" parTransId="{32622218-914A-447A-B16F-B313B663ACF0}" sibTransId="{ABE6EA60-876D-4677-9546-77F9497778A6}"/>
    <dgm:cxn modelId="{A1FFF64A-7932-4B94-9AE1-6863A35CFBCA}" type="presOf" srcId="{A201E24E-C301-4706-BE7A-24B1D69E1B8D}" destId="{160781C2-79C9-413C-83DC-EB118F34E7A5}" srcOrd="0" destOrd="5" presId="urn:microsoft.com/office/officeart/2005/8/layout/hList2#22"/>
    <dgm:cxn modelId="{E2AFE66E-9BF1-4E4A-9899-448C59BAEEB9}" srcId="{18A30019-27B0-4F44-A7F2-DD071D47A839}" destId="{4FAA7327-8500-4697-8B47-B60AA2195093}" srcOrd="0" destOrd="0" parTransId="{5ECE7307-7D6D-45A0-97DC-08BC046C7C0C}" sibTransId="{F471BB55-8BA3-4955-BF78-EAE0BE57EF5F}"/>
    <dgm:cxn modelId="{FD853271-5ADE-42C9-AD0E-15ADF58E449A}" type="presOf" srcId="{99E4AEC2-7579-4466-B6D3-B2006258C74E}" destId="{160781C2-79C9-413C-83DC-EB118F34E7A5}" srcOrd="0" destOrd="7" presId="urn:microsoft.com/office/officeart/2005/8/layout/hList2#22"/>
    <dgm:cxn modelId="{36B85156-7FCB-4711-B903-1A27AAE9950C}" type="presOf" srcId="{4FAA7327-8500-4697-8B47-B60AA2195093}" destId="{5A2CD370-C623-401E-A8DA-9F373253C9BA}" srcOrd="0" destOrd="0" presId="urn:microsoft.com/office/officeart/2005/8/layout/hList2#22"/>
    <dgm:cxn modelId="{548CDC5A-9242-4524-B639-427888F846EA}" srcId="{4FAA7327-8500-4697-8B47-B60AA2195093}" destId="{A201E24E-C301-4706-BE7A-24B1D69E1B8D}" srcOrd="5" destOrd="0" parTransId="{A38AA2FF-DA10-4474-B125-6EBDFD39D72C}" sibTransId="{EFA4DA65-B791-4481-B467-BAFF84FB2B95}"/>
    <dgm:cxn modelId="{55E2E082-5E00-417A-8964-67D6F68D7290}" type="presOf" srcId="{18A30019-27B0-4F44-A7F2-DD071D47A839}" destId="{7C844F7D-B16B-4582-8EDC-F317EEEB5CB7}" srcOrd="0" destOrd="0" presId="urn:microsoft.com/office/officeart/2005/8/layout/hList2#22"/>
    <dgm:cxn modelId="{CD4BEE92-8BB3-4FD8-B4F1-0199684B02AB}" srcId="{4FAA7327-8500-4697-8B47-B60AA2195093}" destId="{8FE160BE-D4E0-4A7D-9E56-6E0A00AF78E0}" srcOrd="0" destOrd="0" parTransId="{894C11C6-D4FB-4D2C-90AE-DFD09A6F6468}" sibTransId="{6207C8B0-95CD-4CA5-96CC-FFE2C6F9B109}"/>
    <dgm:cxn modelId="{1C5FCABE-33BE-4BF7-BA6F-4DECE9795B6C}" type="presOf" srcId="{7E6A5129-ECDD-4DCA-B4D6-799FCF300F77}" destId="{160781C2-79C9-413C-83DC-EB118F34E7A5}" srcOrd="0" destOrd="3" presId="urn:microsoft.com/office/officeart/2005/8/layout/hList2#22"/>
    <dgm:cxn modelId="{657819C6-D3C4-402F-A297-D5A041A00171}" type="presOf" srcId="{4A9B20BB-79C0-4104-BCE1-80338155B7AC}" destId="{160781C2-79C9-413C-83DC-EB118F34E7A5}" srcOrd="0" destOrd="2" presId="urn:microsoft.com/office/officeart/2005/8/layout/hList2#22"/>
    <dgm:cxn modelId="{93B20DCA-A4D0-4513-8380-7CC7594BE050}" type="presOf" srcId="{03D3B91B-1B71-43E3-8FA0-1DF236E44A57}" destId="{160781C2-79C9-413C-83DC-EB118F34E7A5}" srcOrd="0" destOrd="1" presId="urn:microsoft.com/office/officeart/2005/8/layout/hList2#22"/>
    <dgm:cxn modelId="{3DCC60E9-392D-4501-95A7-2859863D32E9}" type="presOf" srcId="{D64C0BBD-E4FE-44D1-82EF-E5404E722CE7}" destId="{160781C2-79C9-413C-83DC-EB118F34E7A5}" srcOrd="0" destOrd="4" presId="urn:microsoft.com/office/officeart/2005/8/layout/hList2#22"/>
    <dgm:cxn modelId="{400625F5-3581-4918-AFEF-2C57E08E97B8}" srcId="{4FAA7327-8500-4697-8B47-B60AA2195093}" destId="{D64C0BBD-E4FE-44D1-82EF-E5404E722CE7}" srcOrd="4" destOrd="0" parTransId="{8E181AA4-5E3C-47DA-931C-61A3529DF4AD}" sibTransId="{49DF9DE0-FA87-485F-A324-1AA23CDC4B09}"/>
    <dgm:cxn modelId="{FCED54F7-2159-4B46-B066-FB5C201BB6FE}" type="presOf" srcId="{B3B08A34-4C08-4C9D-A506-9D8917105824}" destId="{160781C2-79C9-413C-83DC-EB118F34E7A5}" srcOrd="0" destOrd="6" presId="urn:microsoft.com/office/officeart/2005/8/layout/hList2#22"/>
    <dgm:cxn modelId="{194AE0F9-60B4-4185-9C30-56C8445DBA20}" type="presOf" srcId="{8FE160BE-D4E0-4A7D-9E56-6E0A00AF78E0}" destId="{160781C2-79C9-413C-83DC-EB118F34E7A5}" srcOrd="0" destOrd="0" presId="urn:microsoft.com/office/officeart/2005/8/layout/hList2#22"/>
    <dgm:cxn modelId="{3E965CFA-FACD-4B77-AC48-E84B1581C332}" srcId="{4FAA7327-8500-4697-8B47-B60AA2195093}" destId="{B3B08A34-4C08-4C9D-A506-9D8917105824}" srcOrd="6" destOrd="0" parTransId="{5A79D245-10C7-47CB-B767-8825B32A6EB3}" sibTransId="{3AE1ADD4-2D0E-4F93-9E11-739B4204B56E}"/>
    <dgm:cxn modelId="{64FDABEC-4B0F-4802-9C04-DFEFB00778CE}" type="presParOf" srcId="{7C844F7D-B16B-4582-8EDC-F317EEEB5CB7}" destId="{6012B89D-033E-41A5-9391-0CC724BCA5A2}" srcOrd="0" destOrd="0" presId="urn:microsoft.com/office/officeart/2005/8/layout/hList2#22"/>
    <dgm:cxn modelId="{A078AE3F-CE48-479E-BEA6-3F6910E7A46A}" type="presParOf" srcId="{6012B89D-033E-41A5-9391-0CC724BCA5A2}" destId="{6F344501-00AD-4089-92F8-0E349FA70C05}" srcOrd="0" destOrd="0" presId="urn:microsoft.com/office/officeart/2005/8/layout/hList2#22"/>
    <dgm:cxn modelId="{AB59BDDA-9362-4726-9687-8C76DC09FB73}" type="presParOf" srcId="{6012B89D-033E-41A5-9391-0CC724BCA5A2}" destId="{160781C2-79C9-413C-83DC-EB118F34E7A5}" srcOrd="1" destOrd="0" presId="urn:microsoft.com/office/officeart/2005/8/layout/hList2#22"/>
    <dgm:cxn modelId="{6111FA41-94AF-4A0D-B497-2C50C669D4CF}" type="presParOf" srcId="{6012B89D-033E-41A5-9391-0CC724BCA5A2}" destId="{5A2CD370-C623-401E-A8DA-9F373253C9BA}" srcOrd="2" destOrd="0" presId="urn:microsoft.com/office/officeart/2005/8/layout/hList2#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F7942-144D-4851-9224-E0FE3D95BFCC}">
      <dsp:nvSpPr>
        <dsp:cNvPr id="0" name=""/>
        <dsp:cNvSpPr/>
      </dsp:nvSpPr>
      <dsp:spPr>
        <a:xfrm rot="16200000">
          <a:off x="-1726301" y="3234026"/>
          <a:ext cx="4792061" cy="1013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94032" bIns="0" numCol="1" spcCol="1270" anchor="t" anchorCtr="0">
          <a:noAutofit/>
        </a:bodyPr>
        <a:lstStyle/>
        <a:p>
          <a:pPr marL="0" lvl="0" indent="0" algn="r" defTabSz="1333500">
            <a:lnSpc>
              <a:spcPct val="90000"/>
            </a:lnSpc>
            <a:spcBef>
              <a:spcPct val="0"/>
            </a:spcBef>
            <a:spcAft>
              <a:spcPct val="35000"/>
            </a:spcAft>
            <a:buNone/>
          </a:pPr>
          <a:endParaRPr lang="es-ES_tradnl" sz="3000" kern="1200" dirty="0"/>
        </a:p>
        <a:p>
          <a:pPr marL="0" lvl="0" indent="0" algn="r" defTabSz="1333500">
            <a:lnSpc>
              <a:spcPct val="90000"/>
            </a:lnSpc>
            <a:spcBef>
              <a:spcPct val="0"/>
            </a:spcBef>
            <a:spcAft>
              <a:spcPct val="35000"/>
            </a:spcAft>
            <a:buNone/>
          </a:pPr>
          <a:endParaRPr lang="es-ES_tradnl" sz="3000" kern="1200" dirty="0"/>
        </a:p>
      </dsp:txBody>
      <dsp:txXfrm>
        <a:off x="-1726301" y="3234026"/>
        <a:ext cx="4792061" cy="1013705"/>
      </dsp:txXfrm>
    </dsp:sp>
    <dsp:sp modelId="{F9AC5E96-B35E-4AA7-87D7-CAAFA0133FDC}">
      <dsp:nvSpPr>
        <dsp:cNvPr id="0" name=""/>
        <dsp:cNvSpPr/>
      </dsp:nvSpPr>
      <dsp:spPr>
        <a:xfrm>
          <a:off x="1176581" y="1344848"/>
          <a:ext cx="7590260" cy="4792061"/>
        </a:xfrm>
        <a:prstGeom prst="rect">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3576" tIns="894032" rIns="163576" bIns="163576" numCol="1" spcCol="1270" anchor="t" anchorCtr="0">
          <a:noAutofit/>
        </a:bodyPr>
        <a:lstStyle/>
        <a:p>
          <a:pPr marL="171450" lvl="1" indent="-171450" algn="l" defTabSz="800100">
            <a:lnSpc>
              <a:spcPct val="90000"/>
            </a:lnSpc>
            <a:spcBef>
              <a:spcPct val="0"/>
            </a:spcBef>
            <a:spcAft>
              <a:spcPct val="15000"/>
            </a:spcAft>
            <a:buChar char="•"/>
          </a:pPr>
          <a:r>
            <a:rPr lang="es-ES" sz="1800" b="0" kern="1200" dirty="0">
              <a:latin typeface="+mn-lt"/>
            </a:rPr>
            <a:t>Comprender la estructura y el funcionamiento de un bus como elemento de comunicación entre diferentes unidades de un computador.</a:t>
          </a:r>
          <a:endParaRPr lang="es-ES_tradnl" sz="1800" kern="1200" dirty="0"/>
        </a:p>
        <a:p>
          <a:pPr marL="171450" lvl="1" indent="-171450" algn="l" defTabSz="800100">
            <a:lnSpc>
              <a:spcPct val="90000"/>
            </a:lnSpc>
            <a:spcBef>
              <a:spcPct val="0"/>
            </a:spcBef>
            <a:spcAft>
              <a:spcPct val="15000"/>
            </a:spcAft>
            <a:buChar char="•"/>
          </a:pPr>
          <a:r>
            <a:rPr lang="es-ES" sz="1800" b="0" kern="1200" dirty="0">
              <a:latin typeface="+mn-lt"/>
            </a:rPr>
            <a:t>Analizar la forma de sincronización que utilizan los buses para que el intercambio de </a:t>
          </a:r>
          <a:r>
            <a:rPr lang="es-HN" sz="1800" b="0" kern="1200" dirty="0">
              <a:latin typeface="+mn-lt"/>
            </a:rPr>
            <a:t>información sea correcto.</a:t>
          </a:r>
        </a:p>
        <a:p>
          <a:pPr marL="171450" lvl="1" indent="-171450" algn="l" defTabSz="800100">
            <a:lnSpc>
              <a:spcPct val="90000"/>
            </a:lnSpc>
            <a:spcBef>
              <a:spcPct val="0"/>
            </a:spcBef>
            <a:spcAft>
              <a:spcPct val="15000"/>
            </a:spcAft>
            <a:buChar char="•"/>
          </a:pPr>
          <a:r>
            <a:rPr lang="es-ES" sz="1800" b="0" kern="1200" dirty="0">
              <a:latin typeface="+mn-lt"/>
            </a:rPr>
            <a:t>Describir las diferentes alternativas que se utilizan en los buses para arbitrar su utilización cuando más de una unidad pretende acceder a ellos.</a:t>
          </a:r>
          <a:endParaRPr lang="es-HN" sz="1800" b="0" kern="1200" dirty="0">
            <a:latin typeface="+mn-lt"/>
          </a:endParaRPr>
        </a:p>
        <a:p>
          <a:pPr marL="171450" lvl="1" indent="-171450" algn="l" defTabSz="800100">
            <a:lnSpc>
              <a:spcPct val="90000"/>
            </a:lnSpc>
            <a:spcBef>
              <a:spcPct val="0"/>
            </a:spcBef>
            <a:spcAft>
              <a:spcPct val="15000"/>
            </a:spcAft>
            <a:buChar char="•"/>
          </a:pPr>
          <a:r>
            <a:rPr lang="es-ES" sz="1800" b="0" kern="1200" dirty="0">
              <a:latin typeface="+mn-lt"/>
            </a:rPr>
            <a:t>Introducir la estructura jerárquica que adoptan los buses en un computador a fin de acomodar las diferentes velocidades de las unidades a ellos conectadas.</a:t>
          </a:r>
          <a:endParaRPr lang="es-HN" sz="1800" b="0" kern="1200" dirty="0">
            <a:latin typeface="+mn-lt"/>
          </a:endParaRPr>
        </a:p>
        <a:p>
          <a:pPr marL="171450" lvl="1" indent="-171450" algn="l" defTabSz="800100">
            <a:lnSpc>
              <a:spcPct val="90000"/>
            </a:lnSpc>
            <a:spcBef>
              <a:spcPct val="0"/>
            </a:spcBef>
            <a:spcAft>
              <a:spcPct val="15000"/>
            </a:spcAft>
            <a:buChar char="•"/>
          </a:pPr>
          <a:r>
            <a:rPr lang="es-ES" sz="1800" b="0" kern="1200" dirty="0">
              <a:latin typeface="+mn-lt"/>
            </a:rPr>
            <a:t>Entender la importancia de normalizar las especificaciones de los buses y revisar el funcionamiento de algunos buses estándar.</a:t>
          </a:r>
          <a:endParaRPr lang="es-HN" sz="1800" b="0" kern="1200" dirty="0">
            <a:latin typeface="+mn-lt"/>
          </a:endParaRPr>
        </a:p>
        <a:p>
          <a:pPr marL="171450" lvl="1" indent="-171450" algn="l" defTabSz="800100">
            <a:lnSpc>
              <a:spcPct val="90000"/>
            </a:lnSpc>
            <a:spcBef>
              <a:spcPct val="0"/>
            </a:spcBef>
            <a:spcAft>
              <a:spcPct val="15000"/>
            </a:spcAft>
            <a:buChar char="•"/>
          </a:pPr>
          <a:endParaRPr lang="es-ES_tradnl" sz="1800" kern="1200" dirty="0"/>
        </a:p>
      </dsp:txBody>
      <dsp:txXfrm>
        <a:off x="1176581" y="1344848"/>
        <a:ext cx="7590260" cy="4792061"/>
      </dsp:txXfrm>
    </dsp:sp>
    <dsp:sp modelId="{5302911A-9D16-4197-A07F-E00A6F581B14}">
      <dsp:nvSpPr>
        <dsp:cNvPr id="0" name=""/>
        <dsp:cNvSpPr/>
      </dsp:nvSpPr>
      <dsp:spPr>
        <a:xfrm>
          <a:off x="162876" y="6758"/>
          <a:ext cx="2027410" cy="2027410"/>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0000" r="-50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F7942-144D-4851-9224-E0FE3D95BFCC}">
      <dsp:nvSpPr>
        <dsp:cNvPr id="0" name=""/>
        <dsp:cNvSpPr/>
      </dsp:nvSpPr>
      <dsp:spPr>
        <a:xfrm rot="16200000">
          <a:off x="-1726301" y="3234026"/>
          <a:ext cx="4792061" cy="1013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94032" bIns="0" numCol="1" spcCol="1270" anchor="t" anchorCtr="0">
          <a:noAutofit/>
        </a:bodyPr>
        <a:lstStyle/>
        <a:p>
          <a:pPr marL="0" lvl="0" indent="0" algn="r" defTabSz="1333500">
            <a:lnSpc>
              <a:spcPct val="90000"/>
            </a:lnSpc>
            <a:spcBef>
              <a:spcPct val="0"/>
            </a:spcBef>
            <a:spcAft>
              <a:spcPct val="35000"/>
            </a:spcAft>
            <a:buNone/>
          </a:pPr>
          <a:endParaRPr lang="es-ES_tradnl" sz="3000" kern="1200" dirty="0"/>
        </a:p>
        <a:p>
          <a:pPr marL="0" lvl="0" indent="0" algn="r" defTabSz="1333500">
            <a:lnSpc>
              <a:spcPct val="90000"/>
            </a:lnSpc>
            <a:spcBef>
              <a:spcPct val="0"/>
            </a:spcBef>
            <a:spcAft>
              <a:spcPct val="35000"/>
            </a:spcAft>
            <a:buNone/>
          </a:pPr>
          <a:endParaRPr lang="es-ES_tradnl" sz="3000" kern="1200" dirty="0"/>
        </a:p>
      </dsp:txBody>
      <dsp:txXfrm>
        <a:off x="-1726301" y="3234026"/>
        <a:ext cx="4792061" cy="1013705"/>
      </dsp:txXfrm>
    </dsp:sp>
    <dsp:sp modelId="{F9AC5E96-B35E-4AA7-87D7-CAAFA0133FDC}">
      <dsp:nvSpPr>
        <dsp:cNvPr id="0" name=""/>
        <dsp:cNvSpPr/>
      </dsp:nvSpPr>
      <dsp:spPr>
        <a:xfrm>
          <a:off x="1176581" y="1344848"/>
          <a:ext cx="7590260" cy="4792061"/>
        </a:xfrm>
        <a:prstGeom prst="rect">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894032" rIns="199136" bIns="199136" numCol="1" spcCol="1270" anchor="t" anchorCtr="0">
          <a:noAutofit/>
        </a:bodyPr>
        <a:lstStyle/>
        <a:p>
          <a:pPr marL="228600" lvl="1" indent="-228600" algn="l" defTabSz="977900">
            <a:lnSpc>
              <a:spcPct val="90000"/>
            </a:lnSpc>
            <a:spcBef>
              <a:spcPct val="0"/>
            </a:spcBef>
            <a:spcAft>
              <a:spcPct val="15000"/>
            </a:spcAft>
            <a:buChar char="•"/>
          </a:pPr>
          <a:r>
            <a:rPr lang="es-MX" sz="2200" b="0" kern="1200" dirty="0">
              <a:latin typeface="+mn-lt"/>
            </a:rPr>
            <a:t>Un bus en la terminología de computadoras representa una conexión física utilizada para transportar una señal desde un punto a otro.</a:t>
          </a:r>
          <a:endParaRPr lang="es-ES_tradnl" sz="2200" kern="1200" dirty="0"/>
        </a:p>
        <a:p>
          <a:pPr marL="228600" lvl="1" indent="-228600" algn="l" defTabSz="977900">
            <a:lnSpc>
              <a:spcPct val="90000"/>
            </a:lnSpc>
            <a:spcBef>
              <a:spcPct val="0"/>
            </a:spcBef>
            <a:spcAft>
              <a:spcPct val="15000"/>
            </a:spcAft>
            <a:buChar char="•"/>
          </a:pPr>
          <a:r>
            <a:rPr lang="es-MX" sz="2200" b="0" kern="1200" dirty="0">
              <a:latin typeface="+mn-lt"/>
            </a:rPr>
            <a:t>La señal transportada puede representar direcciones, datos, señales de control, o potencia.  </a:t>
          </a:r>
          <a:endParaRPr lang="es-ES_tradnl" sz="2200" kern="1200" dirty="0"/>
        </a:p>
        <a:p>
          <a:pPr marL="228600" lvl="1" indent="-228600" algn="l" defTabSz="977900">
            <a:lnSpc>
              <a:spcPct val="90000"/>
            </a:lnSpc>
            <a:spcBef>
              <a:spcPct val="0"/>
            </a:spcBef>
            <a:spcAft>
              <a:spcPct val="15000"/>
            </a:spcAft>
            <a:buChar char="•"/>
          </a:pPr>
          <a:r>
            <a:rPr lang="es-MX" sz="2200" b="0" kern="1200" dirty="0">
              <a:latin typeface="+mn-lt"/>
            </a:rPr>
            <a:t>Es un medio de comunicación compartido.</a:t>
          </a:r>
          <a:endParaRPr lang="es-ES_tradnl" sz="2200" kern="1200" dirty="0"/>
        </a:p>
        <a:p>
          <a:pPr marL="228600" lvl="1" indent="-228600" algn="l" defTabSz="977900">
            <a:lnSpc>
              <a:spcPct val="90000"/>
            </a:lnSpc>
            <a:spcBef>
              <a:spcPct val="0"/>
            </a:spcBef>
            <a:spcAft>
              <a:spcPct val="15000"/>
            </a:spcAft>
            <a:buChar char="•"/>
          </a:pPr>
          <a:r>
            <a:rPr lang="es-MX" sz="2200" b="0" kern="1200" dirty="0">
              <a:latin typeface="+mn-lt"/>
            </a:rPr>
            <a:t>En cualquier instante solamente un dispositivo a la vez puede transmitir con éxito.</a:t>
          </a:r>
          <a:endParaRPr lang="es-ES_tradnl" sz="2200" kern="1200" dirty="0"/>
        </a:p>
        <a:p>
          <a:pPr marL="228600" lvl="1" indent="-228600" algn="l" defTabSz="977900">
            <a:lnSpc>
              <a:spcPct val="90000"/>
            </a:lnSpc>
            <a:spcBef>
              <a:spcPct val="0"/>
            </a:spcBef>
            <a:spcAft>
              <a:spcPct val="15000"/>
            </a:spcAft>
            <a:buChar char="•"/>
          </a:pPr>
          <a:r>
            <a:rPr lang="es-ES_tradnl" sz="2200" kern="1200" dirty="0"/>
            <a:t>Si dos dispositivos transmiten durante el mismo periodo de tiempo, sus señales pueden solaparse y distorsionarse.</a:t>
          </a:r>
        </a:p>
        <a:p>
          <a:pPr marL="228600" lvl="1" indent="-228600" algn="l" defTabSz="977900">
            <a:lnSpc>
              <a:spcPct val="90000"/>
            </a:lnSpc>
            <a:spcBef>
              <a:spcPct val="0"/>
            </a:spcBef>
            <a:spcAft>
              <a:spcPct val="15000"/>
            </a:spcAft>
            <a:buChar char="•"/>
          </a:pPr>
          <a:endParaRPr lang="es-ES_tradnl" sz="2200" kern="1200" dirty="0"/>
        </a:p>
      </dsp:txBody>
      <dsp:txXfrm>
        <a:off x="1176581" y="1344848"/>
        <a:ext cx="7590260" cy="4792061"/>
      </dsp:txXfrm>
    </dsp:sp>
    <dsp:sp modelId="{5302911A-9D16-4197-A07F-E00A6F581B14}">
      <dsp:nvSpPr>
        <dsp:cNvPr id="0" name=""/>
        <dsp:cNvSpPr/>
      </dsp:nvSpPr>
      <dsp:spPr>
        <a:xfrm>
          <a:off x="162876" y="6758"/>
          <a:ext cx="2027410" cy="202741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6000" r="-16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6467D-8348-4A76-987D-CE6D5B6E3FD2}">
      <dsp:nvSpPr>
        <dsp:cNvPr id="0" name=""/>
        <dsp:cNvSpPr/>
      </dsp:nvSpPr>
      <dsp:spPr>
        <a:xfrm>
          <a:off x="3746003" y="2317263"/>
          <a:ext cx="1651992" cy="165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chemeClr val="bg1"/>
              </a:solidFill>
            </a:rPr>
            <a:t>Dependiendo de la señal transportada</a:t>
          </a:r>
        </a:p>
      </dsp:txBody>
      <dsp:txXfrm>
        <a:off x="3987932" y="2559192"/>
        <a:ext cx="1168134" cy="1168134"/>
      </dsp:txXfrm>
    </dsp:sp>
    <dsp:sp modelId="{9700D720-FD15-4C5B-8936-B44DBA801365}">
      <dsp:nvSpPr>
        <dsp:cNvPr id="0" name=""/>
        <dsp:cNvSpPr/>
      </dsp:nvSpPr>
      <dsp:spPr>
        <a:xfrm rot="16200000">
          <a:off x="4396589" y="1715390"/>
          <a:ext cx="350821" cy="56167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MX" sz="2400" b="1" kern="1200" dirty="0">
            <a:solidFill>
              <a:schemeClr val="bg1"/>
            </a:solidFill>
          </a:endParaRPr>
        </a:p>
      </dsp:txBody>
      <dsp:txXfrm>
        <a:off x="4449212" y="1880348"/>
        <a:ext cx="245575" cy="337007"/>
      </dsp:txXfrm>
    </dsp:sp>
    <dsp:sp modelId="{262E5105-D84F-4797-9842-E8792A9DF087}">
      <dsp:nvSpPr>
        <dsp:cNvPr id="0" name=""/>
        <dsp:cNvSpPr/>
      </dsp:nvSpPr>
      <dsp:spPr>
        <a:xfrm>
          <a:off x="3746003" y="3343"/>
          <a:ext cx="1651992" cy="165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Bus de Direcciones</a:t>
          </a:r>
        </a:p>
      </dsp:txBody>
      <dsp:txXfrm>
        <a:off x="3987932" y="245272"/>
        <a:ext cx="1168134" cy="1168134"/>
      </dsp:txXfrm>
    </dsp:sp>
    <dsp:sp modelId="{8CA1669C-29AA-454A-8036-9AECAB6FDBFE}">
      <dsp:nvSpPr>
        <dsp:cNvPr id="0" name=""/>
        <dsp:cNvSpPr/>
      </dsp:nvSpPr>
      <dsp:spPr>
        <a:xfrm>
          <a:off x="5543620" y="2862421"/>
          <a:ext cx="350821" cy="56167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MX" sz="2400" b="1" kern="1200" dirty="0">
            <a:solidFill>
              <a:schemeClr val="bg1"/>
            </a:solidFill>
          </a:endParaRPr>
        </a:p>
      </dsp:txBody>
      <dsp:txXfrm>
        <a:off x="5543620" y="2974756"/>
        <a:ext cx="245575" cy="337007"/>
      </dsp:txXfrm>
    </dsp:sp>
    <dsp:sp modelId="{FE313314-CA16-4F2C-8FE3-332EDF46D2C0}">
      <dsp:nvSpPr>
        <dsp:cNvPr id="0" name=""/>
        <dsp:cNvSpPr/>
      </dsp:nvSpPr>
      <dsp:spPr>
        <a:xfrm>
          <a:off x="6059923" y="2317263"/>
          <a:ext cx="1651992" cy="165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Bus de Control</a:t>
          </a:r>
        </a:p>
      </dsp:txBody>
      <dsp:txXfrm>
        <a:off x="6301852" y="2559192"/>
        <a:ext cx="1168134" cy="1168134"/>
      </dsp:txXfrm>
    </dsp:sp>
    <dsp:sp modelId="{D37D91FA-FB7C-48C8-98A3-6869F04F1D6F}">
      <dsp:nvSpPr>
        <dsp:cNvPr id="0" name=""/>
        <dsp:cNvSpPr/>
      </dsp:nvSpPr>
      <dsp:spPr>
        <a:xfrm rot="5400000">
          <a:off x="4396589" y="4009452"/>
          <a:ext cx="350821" cy="56167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MX" sz="2400" b="1" kern="1200" dirty="0">
            <a:solidFill>
              <a:schemeClr val="bg1"/>
            </a:solidFill>
          </a:endParaRPr>
        </a:p>
      </dsp:txBody>
      <dsp:txXfrm>
        <a:off x="4449212" y="4069164"/>
        <a:ext cx="245575" cy="337007"/>
      </dsp:txXfrm>
    </dsp:sp>
    <dsp:sp modelId="{C85C8FF1-25A5-4C7C-B4C2-70B7CA0EACE8}">
      <dsp:nvSpPr>
        <dsp:cNvPr id="0" name=""/>
        <dsp:cNvSpPr/>
      </dsp:nvSpPr>
      <dsp:spPr>
        <a:xfrm>
          <a:off x="3746003" y="4631183"/>
          <a:ext cx="1651992" cy="165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Bus de Potencia</a:t>
          </a:r>
        </a:p>
      </dsp:txBody>
      <dsp:txXfrm>
        <a:off x="3987932" y="4873112"/>
        <a:ext cx="1168134" cy="1168134"/>
      </dsp:txXfrm>
    </dsp:sp>
    <dsp:sp modelId="{E97557F3-D783-43EE-8A4A-2ED10237DE04}">
      <dsp:nvSpPr>
        <dsp:cNvPr id="0" name=""/>
        <dsp:cNvSpPr/>
      </dsp:nvSpPr>
      <dsp:spPr>
        <a:xfrm rot="10800000">
          <a:off x="3249558" y="2862421"/>
          <a:ext cx="350821" cy="56167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MX" sz="2400" b="1" kern="1200" dirty="0">
            <a:solidFill>
              <a:schemeClr val="bg1"/>
            </a:solidFill>
          </a:endParaRPr>
        </a:p>
      </dsp:txBody>
      <dsp:txXfrm rot="10800000">
        <a:off x="3354804" y="2974756"/>
        <a:ext cx="245575" cy="337007"/>
      </dsp:txXfrm>
    </dsp:sp>
    <dsp:sp modelId="{EE9ADFCB-F0C3-4A77-8A81-530E604FC36B}">
      <dsp:nvSpPr>
        <dsp:cNvPr id="0" name=""/>
        <dsp:cNvSpPr/>
      </dsp:nvSpPr>
      <dsp:spPr>
        <a:xfrm>
          <a:off x="1432083" y="2317263"/>
          <a:ext cx="1651992" cy="165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Bus de Datos</a:t>
          </a:r>
        </a:p>
      </dsp:txBody>
      <dsp:txXfrm>
        <a:off x="1674012" y="2559192"/>
        <a:ext cx="1168134" cy="11681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11131D-34A3-4569-9902-CC7C989B4C44}">
      <dsp:nvSpPr>
        <dsp:cNvPr id="0" name=""/>
        <dsp:cNvSpPr/>
      </dsp:nvSpPr>
      <dsp:spPr>
        <a:xfrm rot="16200000">
          <a:off x="-1707011" y="3121211"/>
          <a:ext cx="4624896" cy="9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2845" bIns="0" numCol="1" spcCol="1270" anchor="t" anchorCtr="0">
          <a:noAutofit/>
        </a:bodyPr>
        <a:lstStyle/>
        <a:p>
          <a:pPr marL="0" lvl="0" indent="0" algn="r" defTabSz="1289050">
            <a:lnSpc>
              <a:spcPct val="90000"/>
            </a:lnSpc>
            <a:spcBef>
              <a:spcPct val="0"/>
            </a:spcBef>
            <a:spcAft>
              <a:spcPct val="35000"/>
            </a:spcAft>
            <a:buNone/>
          </a:pPr>
          <a:endParaRPr lang="es-ES" sz="2900" kern="1200" dirty="0"/>
        </a:p>
        <a:p>
          <a:pPr marL="0" lvl="0" indent="0" algn="r" defTabSz="1289050">
            <a:lnSpc>
              <a:spcPct val="90000"/>
            </a:lnSpc>
            <a:spcBef>
              <a:spcPct val="0"/>
            </a:spcBef>
            <a:spcAft>
              <a:spcPct val="35000"/>
            </a:spcAft>
            <a:buNone/>
          </a:pPr>
          <a:endParaRPr lang="es-ES" sz="2900" kern="1200" dirty="0"/>
        </a:p>
      </dsp:txBody>
      <dsp:txXfrm>
        <a:off x="-1707011" y="3121211"/>
        <a:ext cx="4624896" cy="978343"/>
      </dsp:txXfrm>
    </dsp:sp>
    <dsp:sp modelId="{65BC42E7-87CE-4789-8F3D-310CCB221B08}">
      <dsp:nvSpPr>
        <dsp:cNvPr id="0" name=""/>
        <dsp:cNvSpPr/>
      </dsp:nvSpPr>
      <dsp:spPr>
        <a:xfrm>
          <a:off x="1094608" y="1297935"/>
          <a:ext cx="6861619" cy="4624896"/>
        </a:xfrm>
        <a:prstGeom prst="rect">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862845" rIns="170688" bIns="170688" numCol="1" spcCol="1270" anchor="ctr" anchorCtr="0">
          <a:noAutofit/>
        </a:bodyPr>
        <a:lstStyle/>
        <a:p>
          <a:pPr marL="228600" lvl="1" indent="-228600" algn="l" defTabSz="1066800">
            <a:lnSpc>
              <a:spcPct val="90000"/>
            </a:lnSpc>
            <a:spcBef>
              <a:spcPct val="0"/>
            </a:spcBef>
            <a:spcAft>
              <a:spcPct val="15000"/>
            </a:spcAft>
            <a:buChar char="•"/>
          </a:pPr>
          <a:r>
            <a:rPr lang="es-MX" sz="2400" b="0" kern="1200" dirty="0">
              <a:solidFill>
                <a:schemeClr val="bg1"/>
              </a:solidFill>
            </a:rPr>
            <a:t>Memoria – Procesador (Read)</a:t>
          </a:r>
          <a:endParaRPr lang="es-ES" sz="2400" b="0" kern="1200" dirty="0">
            <a:solidFill>
              <a:schemeClr val="bg1"/>
            </a:solidFill>
          </a:endParaRPr>
        </a:p>
        <a:p>
          <a:pPr marL="228600" lvl="1" indent="-228600" algn="l" defTabSz="1066800">
            <a:lnSpc>
              <a:spcPct val="90000"/>
            </a:lnSpc>
            <a:spcBef>
              <a:spcPct val="0"/>
            </a:spcBef>
            <a:spcAft>
              <a:spcPct val="15000"/>
            </a:spcAft>
            <a:buChar char="•"/>
          </a:pPr>
          <a:r>
            <a:rPr lang="es-MX" sz="2400" b="0" kern="1200" dirty="0">
              <a:solidFill>
                <a:schemeClr val="bg1"/>
              </a:solidFill>
            </a:rPr>
            <a:t>Procesador – Memoria (Write)</a:t>
          </a:r>
        </a:p>
        <a:p>
          <a:pPr marL="228600" lvl="1" indent="-228600" algn="l" defTabSz="1066800">
            <a:lnSpc>
              <a:spcPct val="90000"/>
            </a:lnSpc>
            <a:spcBef>
              <a:spcPct val="0"/>
            </a:spcBef>
            <a:spcAft>
              <a:spcPct val="15000"/>
            </a:spcAft>
            <a:buChar char="•"/>
          </a:pPr>
          <a:r>
            <a:rPr lang="es-MX" sz="2400" b="0" kern="1200" dirty="0">
              <a:solidFill>
                <a:schemeClr val="bg1"/>
              </a:solidFill>
            </a:rPr>
            <a:t>E/S - Procesador (Read vía Modulo E/S) </a:t>
          </a:r>
        </a:p>
        <a:p>
          <a:pPr marL="228600" lvl="1" indent="-228600" algn="l" defTabSz="1066800">
            <a:lnSpc>
              <a:spcPct val="90000"/>
            </a:lnSpc>
            <a:spcBef>
              <a:spcPct val="0"/>
            </a:spcBef>
            <a:spcAft>
              <a:spcPct val="15000"/>
            </a:spcAft>
            <a:buChar char="•"/>
          </a:pPr>
          <a:r>
            <a:rPr lang="es-MX" sz="2400" b="0" kern="1200" dirty="0">
              <a:solidFill>
                <a:schemeClr val="bg1"/>
              </a:solidFill>
            </a:rPr>
            <a:t>Procesador - E/S (El procesador envía datos a los dispositivos de E/S)</a:t>
          </a:r>
        </a:p>
        <a:p>
          <a:pPr marL="228600" lvl="1" indent="-228600" algn="l" defTabSz="1066800">
            <a:lnSpc>
              <a:spcPct val="90000"/>
            </a:lnSpc>
            <a:spcBef>
              <a:spcPct val="0"/>
            </a:spcBef>
            <a:spcAft>
              <a:spcPct val="15000"/>
            </a:spcAft>
            <a:buChar char="•"/>
          </a:pPr>
          <a:r>
            <a:rPr lang="es-MX" sz="2400" b="0" kern="1200" dirty="0">
              <a:solidFill>
                <a:schemeClr val="bg1"/>
              </a:solidFill>
            </a:rPr>
            <a:t>Memoria - E/S, E/S - Memoria (Vía Direct Memory Access DMA).</a:t>
          </a:r>
        </a:p>
      </dsp:txBody>
      <dsp:txXfrm>
        <a:off x="1094608" y="1297935"/>
        <a:ext cx="6861619" cy="4624896"/>
      </dsp:txXfrm>
    </dsp:sp>
    <dsp:sp modelId="{D38754B1-692B-48CB-AA07-DA4E177D8289}">
      <dsp:nvSpPr>
        <dsp:cNvPr id="0" name=""/>
        <dsp:cNvSpPr/>
      </dsp:nvSpPr>
      <dsp:spPr>
        <a:xfrm>
          <a:off x="116265" y="6522"/>
          <a:ext cx="1956686" cy="1956686"/>
        </a:xfrm>
        <a:prstGeom prst="rect">
          <a:avLst/>
        </a:prstGeom>
        <a:blipFill rotWithShape="0">
          <a:blip xmlns:r="http://schemas.openxmlformats.org/officeDocument/2006/relationships" r:embed="rId1"/>
          <a:stretch>
            <a:fillRect/>
          </a:stretch>
        </a:blip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3">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3091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30912" y="3274115"/>
        <a:ext cx="4851463" cy="1026271"/>
      </dsp:txXfrm>
    </dsp:sp>
    <dsp:sp modelId="{160781C2-79C9-413C-83DC-EB118F34E7A5}">
      <dsp:nvSpPr>
        <dsp:cNvPr id="0" name=""/>
        <dsp:cNvSpPr/>
      </dsp:nvSpPr>
      <dsp:spPr>
        <a:xfrm>
          <a:off x="1207955" y="1361519"/>
          <a:ext cx="6737867" cy="4851463"/>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905114" rIns="199136" bIns="199136" numCol="1" spcCol="1270" anchor="t" anchorCtr="0">
          <a:noAutofit/>
        </a:bodyPr>
        <a:lstStyle/>
        <a:p>
          <a:pPr marL="285750" lvl="1" indent="-285750" algn="l" defTabSz="1244600">
            <a:lnSpc>
              <a:spcPct val="90000"/>
            </a:lnSpc>
            <a:spcBef>
              <a:spcPct val="0"/>
            </a:spcBef>
            <a:spcAft>
              <a:spcPct val="15000"/>
            </a:spcAft>
            <a:buChar char="•"/>
          </a:pPr>
          <a:endParaRPr lang="es-MX" sz="2800" b="0" kern="1200" dirty="0"/>
        </a:p>
        <a:p>
          <a:pPr marL="285750" lvl="1" indent="-285750" algn="l" defTabSz="1244600">
            <a:lnSpc>
              <a:spcPct val="90000"/>
            </a:lnSpc>
            <a:spcBef>
              <a:spcPct val="0"/>
            </a:spcBef>
            <a:spcAft>
              <a:spcPct val="15000"/>
            </a:spcAft>
            <a:buChar char="•"/>
          </a:pPr>
          <a:r>
            <a:rPr lang="es-ES" sz="2800" b="1" kern="1200" dirty="0"/>
            <a:t>Según su función</a:t>
          </a:r>
          <a:r>
            <a:rPr lang="es-ES" sz="2800" b="0" kern="1200" dirty="0"/>
            <a:t>: Líneas de datos, líneas de direcciones o líneas de control.</a:t>
          </a:r>
          <a:endParaRPr lang="es-MX" sz="2800" b="0" kern="1200" dirty="0"/>
        </a:p>
        <a:p>
          <a:pPr marL="285750" lvl="1" indent="-285750" algn="l" defTabSz="1244600">
            <a:lnSpc>
              <a:spcPct val="90000"/>
            </a:lnSpc>
            <a:spcBef>
              <a:spcPct val="0"/>
            </a:spcBef>
            <a:spcAft>
              <a:spcPct val="15000"/>
            </a:spcAft>
            <a:buChar char="•"/>
          </a:pPr>
          <a:r>
            <a:rPr lang="es-ES" sz="2800" b="1" kern="1200" dirty="0"/>
            <a:t>Según su uso</a:t>
          </a:r>
          <a:r>
            <a:rPr lang="es-ES" sz="2800" b="0" kern="1200" dirty="0"/>
            <a:t>: Líneas dedicadas o líneas multiplexadas.</a:t>
          </a:r>
          <a:endParaRPr lang="es-HN" sz="2800" b="0" kern="1200" dirty="0"/>
        </a:p>
        <a:p>
          <a:pPr marL="285750" lvl="1" indent="-285750" algn="l" defTabSz="1244600">
            <a:lnSpc>
              <a:spcPct val="90000"/>
            </a:lnSpc>
            <a:spcBef>
              <a:spcPct val="0"/>
            </a:spcBef>
            <a:spcAft>
              <a:spcPct val="15000"/>
            </a:spcAft>
            <a:buChar char="•"/>
          </a:pPr>
          <a:r>
            <a:rPr lang="es-ES" sz="2800" b="1" kern="1200" dirty="0"/>
            <a:t>Según sus características eléctricas</a:t>
          </a:r>
          <a:r>
            <a:rPr lang="es-ES" sz="2800" b="0" kern="1200" dirty="0"/>
            <a:t>: Líneas unidireccionales o bidireccionales.</a:t>
          </a:r>
          <a:endParaRPr lang="es-HN" sz="2800" b="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dsp:txBody>
      <dsp:txXfrm>
        <a:off x="1207955" y="1361519"/>
        <a:ext cx="6737867" cy="4851463"/>
      </dsp:txXfrm>
    </dsp:sp>
    <dsp:sp modelId="{6F344501-00AD-4089-92F8-0E349FA70C05}">
      <dsp:nvSpPr>
        <dsp:cNvPr id="0" name=""/>
        <dsp:cNvSpPr/>
      </dsp:nvSpPr>
      <dsp:spPr>
        <a:xfrm>
          <a:off x="18168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3091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30912" y="3274115"/>
        <a:ext cx="4851463" cy="1026271"/>
      </dsp:txXfrm>
    </dsp:sp>
    <dsp:sp modelId="{160781C2-79C9-413C-83DC-EB118F34E7A5}">
      <dsp:nvSpPr>
        <dsp:cNvPr id="0" name=""/>
        <dsp:cNvSpPr/>
      </dsp:nvSpPr>
      <dsp:spPr>
        <a:xfrm>
          <a:off x="1207955" y="1361519"/>
          <a:ext cx="6737867" cy="4851463"/>
        </a:xfrm>
        <a:prstGeom prst="rect">
          <a:avLst/>
        </a:prstGeom>
        <a:solidFill>
          <a:srgbClr val="0070C0"/>
        </a:solidFill>
        <a:ln>
          <a:solidFill>
            <a:srgbClr val="00206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905114" rIns="128016" bIns="128016" numCol="1" spcCol="1270" anchor="t" anchorCtr="0">
          <a:noAutofit/>
        </a:bodyPr>
        <a:lstStyle/>
        <a:p>
          <a:pPr marL="171450" lvl="1" indent="-171450" algn="l" defTabSz="800100">
            <a:lnSpc>
              <a:spcPct val="90000"/>
            </a:lnSpc>
            <a:spcBef>
              <a:spcPct val="0"/>
            </a:spcBef>
            <a:spcAft>
              <a:spcPct val="15000"/>
            </a:spcAft>
            <a:buChar char="•"/>
          </a:pPr>
          <a:r>
            <a:rPr lang="es-ES" sz="1800" b="1" kern="1200" dirty="0"/>
            <a:t>Nivel físico:</a:t>
          </a:r>
          <a:r>
            <a:rPr lang="es-ES" sz="1800" b="0" kern="1200" dirty="0"/>
            <a:t> Capacidad de conexión (número máximo de dispositivos que pueden conectarse al bus), longitud máxima del bus, soporte físico, niveles de tensión, frecuencia de funcionamiento, </a:t>
          </a:r>
          <a:r>
            <a:rPr lang="pt-BR" sz="1800" b="0" kern="1200" dirty="0"/>
            <a:t>tipo de conectores, etc.</a:t>
          </a:r>
          <a:endParaRPr lang="es-MX" sz="1800" b="0" kern="1200" dirty="0"/>
        </a:p>
        <a:p>
          <a:pPr marL="171450" lvl="1" indent="-171450" algn="l" defTabSz="800100">
            <a:lnSpc>
              <a:spcPct val="90000"/>
            </a:lnSpc>
            <a:spcBef>
              <a:spcPct val="0"/>
            </a:spcBef>
            <a:spcAft>
              <a:spcPct val="15000"/>
            </a:spcAft>
            <a:buChar char="•"/>
          </a:pPr>
          <a:endParaRPr lang="es-HN" sz="1800" b="0" kern="1200" dirty="0"/>
        </a:p>
        <a:p>
          <a:pPr marL="171450" lvl="1" indent="-171450" algn="l" defTabSz="800100">
            <a:lnSpc>
              <a:spcPct val="90000"/>
            </a:lnSpc>
            <a:spcBef>
              <a:spcPct val="0"/>
            </a:spcBef>
            <a:spcAft>
              <a:spcPct val="15000"/>
            </a:spcAft>
            <a:buChar char="•"/>
          </a:pPr>
          <a:r>
            <a:rPr lang="es-ES" sz="1800" b="1" kern="1200" dirty="0"/>
            <a:t>Líneas: </a:t>
          </a:r>
          <a:r>
            <a:rPr lang="es-ES" sz="1800" b="0" kern="1200" dirty="0"/>
            <a:t>Ancho del bus (número total de líneas), ancho de datos, líneas unidireccionales o bidirecci</a:t>
          </a:r>
          <a:r>
            <a:rPr lang="es-HN" sz="1800" b="0" kern="1200" dirty="0"/>
            <a:t>onales, etc.</a:t>
          </a:r>
        </a:p>
        <a:p>
          <a:pPr marL="171450" lvl="1" indent="-171450" algn="l" defTabSz="800100">
            <a:lnSpc>
              <a:spcPct val="90000"/>
            </a:lnSpc>
            <a:spcBef>
              <a:spcPct val="0"/>
            </a:spcBef>
            <a:spcAft>
              <a:spcPct val="15000"/>
            </a:spcAft>
            <a:buChar char="•"/>
          </a:pPr>
          <a:endParaRPr lang="es-HN" sz="1800" b="0" kern="1200" dirty="0"/>
        </a:p>
        <a:p>
          <a:pPr marL="171450" lvl="1" indent="-171450" algn="l" defTabSz="800100">
            <a:lnSpc>
              <a:spcPct val="90000"/>
            </a:lnSpc>
            <a:spcBef>
              <a:spcPct val="0"/>
            </a:spcBef>
            <a:spcAft>
              <a:spcPct val="15000"/>
            </a:spcAft>
            <a:buChar char="•"/>
          </a:pPr>
          <a:r>
            <a:rPr lang="es-HN" sz="1800" b="1" kern="1200" dirty="0"/>
            <a:t>Modo de operación: </a:t>
          </a:r>
          <a:r>
            <a:rPr lang="es-HN" sz="1800" b="1" u="sng" kern="1200" dirty="0"/>
            <a:t>Protocolos de transferencia </a:t>
          </a:r>
          <a:r>
            <a:rPr lang="es-HN" sz="1800" b="0" kern="1200" dirty="0"/>
            <a:t>(que determinen el tipo de comunicación que se </a:t>
          </a:r>
          <a:r>
            <a:rPr lang="es-ES" sz="1800" b="0" kern="1200" dirty="0"/>
            <a:t>establece entre los dispositivos conectados al bus),</a:t>
          </a:r>
          <a:r>
            <a:rPr lang="es-ES" sz="1800" b="1" u="sng" kern="1200" dirty="0"/>
            <a:t> Protocolos de sincronización </a:t>
          </a:r>
          <a:r>
            <a:rPr lang="es-ES" sz="1800" b="0" kern="1200" dirty="0"/>
            <a:t>(que determinen el inicio y el fin de cada transferencia de información) y de </a:t>
          </a:r>
          <a:r>
            <a:rPr lang="es-ES" sz="1800" b="1" u="sng" kern="1200" dirty="0"/>
            <a:t>Protocolos de arbitraje </a:t>
          </a:r>
          <a:r>
            <a:rPr lang="es-ES" sz="1800" b="0" kern="1200" dirty="0"/>
            <a:t>(que controlan el acceso al bus </a:t>
          </a:r>
          <a:r>
            <a:rPr lang="es-HN" sz="1800" b="0" kern="1200" dirty="0"/>
            <a:t>cuando más de un dispositivo puede actuar como maestro).</a:t>
          </a:r>
        </a:p>
        <a:p>
          <a:pPr marL="171450" lvl="1" indent="-171450" algn="l" defTabSz="800100">
            <a:lnSpc>
              <a:spcPct val="90000"/>
            </a:lnSpc>
            <a:spcBef>
              <a:spcPct val="0"/>
            </a:spcBef>
            <a:spcAft>
              <a:spcPct val="15000"/>
            </a:spcAft>
            <a:buChar char="•"/>
          </a:pPr>
          <a:endParaRPr lang="es-MX" sz="1800" b="0" kern="1200" dirty="0"/>
        </a:p>
        <a:p>
          <a:pPr marL="171450" lvl="1" indent="-171450" algn="l" defTabSz="800100">
            <a:lnSpc>
              <a:spcPct val="90000"/>
            </a:lnSpc>
            <a:spcBef>
              <a:spcPct val="0"/>
            </a:spcBef>
            <a:spcAft>
              <a:spcPct val="15000"/>
            </a:spcAft>
            <a:buChar char="•"/>
          </a:pPr>
          <a:endParaRPr lang="es-MX" sz="1800" b="0" kern="1200" dirty="0"/>
        </a:p>
      </dsp:txBody>
      <dsp:txXfrm>
        <a:off x="1207955" y="1361519"/>
        <a:ext cx="6737867" cy="4851463"/>
      </dsp:txXfrm>
    </dsp:sp>
    <dsp:sp modelId="{6F344501-00AD-4089-92F8-0E349FA70C05}">
      <dsp:nvSpPr>
        <dsp:cNvPr id="0" name=""/>
        <dsp:cNvSpPr/>
      </dsp:nvSpPr>
      <dsp:spPr>
        <a:xfrm>
          <a:off x="18168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2000" r="-12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FCD85-EEE2-45E5-BD9A-491C21718411}">
      <dsp:nvSpPr>
        <dsp:cNvPr id="0" name=""/>
        <dsp:cNvSpPr/>
      </dsp:nvSpPr>
      <dsp:spPr>
        <a:xfrm rot="16200000">
          <a:off x="-1364951" y="2680154"/>
          <a:ext cx="3971352" cy="840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40916" bIns="0" numCol="1" spcCol="1270" anchor="t" anchorCtr="0">
          <a:noAutofit/>
        </a:bodyPr>
        <a:lstStyle/>
        <a:p>
          <a:pPr marL="0" lvl="0" indent="0" algn="r" defTabSz="1111250">
            <a:lnSpc>
              <a:spcPct val="90000"/>
            </a:lnSpc>
            <a:spcBef>
              <a:spcPct val="0"/>
            </a:spcBef>
            <a:spcAft>
              <a:spcPct val="35000"/>
            </a:spcAft>
            <a:buNone/>
          </a:pPr>
          <a:endParaRPr lang="es-MX" sz="2500" kern="1200" dirty="0"/>
        </a:p>
        <a:p>
          <a:pPr marL="0" lvl="0" indent="0" algn="r" defTabSz="1111250">
            <a:lnSpc>
              <a:spcPct val="90000"/>
            </a:lnSpc>
            <a:spcBef>
              <a:spcPct val="0"/>
            </a:spcBef>
            <a:spcAft>
              <a:spcPct val="35000"/>
            </a:spcAft>
            <a:buNone/>
          </a:pPr>
          <a:endParaRPr lang="es-MX" sz="2500" kern="1200" dirty="0"/>
        </a:p>
      </dsp:txBody>
      <dsp:txXfrm>
        <a:off x="-1364951" y="2680154"/>
        <a:ext cx="3971352" cy="840093"/>
      </dsp:txXfrm>
    </dsp:sp>
    <dsp:sp modelId="{0FA07A68-6BAE-43C6-AD8A-6FFCA7C75223}">
      <dsp:nvSpPr>
        <dsp:cNvPr id="0" name=""/>
        <dsp:cNvSpPr/>
      </dsp:nvSpPr>
      <dsp:spPr>
        <a:xfrm>
          <a:off x="1040771" y="1114524"/>
          <a:ext cx="5785124" cy="3971352"/>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740916" rIns="170688" bIns="170688" numCol="1" spcCol="1270" anchor="t" anchorCtr="0">
          <a:noAutofit/>
        </a:bodyPr>
        <a:lstStyle/>
        <a:p>
          <a:pPr marL="228600" lvl="1" indent="-228600" algn="l" defTabSz="1066800">
            <a:lnSpc>
              <a:spcPct val="90000"/>
            </a:lnSpc>
            <a:spcBef>
              <a:spcPct val="0"/>
            </a:spcBef>
            <a:spcAft>
              <a:spcPct val="15000"/>
            </a:spcAft>
            <a:buChar char="•"/>
          </a:pPr>
          <a:r>
            <a:rPr lang="es-ES" sz="2400" kern="1200" dirty="0">
              <a:solidFill>
                <a:schemeClr val="bg1"/>
              </a:solidFill>
            </a:rPr>
            <a:t>La cantidad de líneas del bus de datos es conocida con el nombre de ancho del bus.</a:t>
          </a:r>
          <a:endParaRPr lang="es-MX" sz="2400" kern="1200" dirty="0">
            <a:solidFill>
              <a:schemeClr val="bg1"/>
            </a:solidFill>
          </a:endParaRPr>
        </a:p>
        <a:p>
          <a:pPr marL="228600" lvl="1" indent="-228600" algn="l" defTabSz="1066800">
            <a:lnSpc>
              <a:spcPct val="90000"/>
            </a:lnSpc>
            <a:spcBef>
              <a:spcPct val="0"/>
            </a:spcBef>
            <a:spcAft>
              <a:spcPct val="15000"/>
            </a:spcAft>
            <a:buChar char="•"/>
          </a:pPr>
          <a:r>
            <a:rPr lang="es-MX" sz="2400" kern="1200" dirty="0">
              <a:solidFill>
                <a:schemeClr val="bg1"/>
              </a:solidFill>
            </a:rPr>
            <a:t>El bus puede ser usado para transmitir cualquier numero de bits menor que su capacidad.</a:t>
          </a:r>
        </a:p>
        <a:p>
          <a:pPr marL="228600" lvl="1" indent="-228600" algn="l" defTabSz="1066800">
            <a:lnSpc>
              <a:spcPct val="90000"/>
            </a:lnSpc>
            <a:spcBef>
              <a:spcPct val="0"/>
            </a:spcBef>
            <a:spcAft>
              <a:spcPct val="15000"/>
            </a:spcAft>
            <a:buChar char="•"/>
          </a:pPr>
          <a:r>
            <a:rPr lang="es-MX" sz="2400" kern="1200" dirty="0">
              <a:solidFill>
                <a:schemeClr val="bg1"/>
              </a:solidFill>
            </a:rPr>
            <a:t>Es decir, un bus de 32 bits puede ser utilizado para transmitir 8, 16 o 32 bits al mismo tiempo.   </a:t>
          </a:r>
        </a:p>
        <a:p>
          <a:pPr marL="228600" lvl="1" indent="-228600" algn="l" defTabSz="1066800">
            <a:lnSpc>
              <a:spcPct val="90000"/>
            </a:lnSpc>
            <a:spcBef>
              <a:spcPct val="0"/>
            </a:spcBef>
            <a:spcAft>
              <a:spcPct val="15000"/>
            </a:spcAft>
            <a:buChar char="•"/>
          </a:pPr>
          <a:endParaRPr lang="es-MX" sz="2400" kern="1200" dirty="0">
            <a:solidFill>
              <a:schemeClr val="bg1"/>
            </a:solidFill>
          </a:endParaRPr>
        </a:p>
      </dsp:txBody>
      <dsp:txXfrm>
        <a:off x="1040771" y="1114524"/>
        <a:ext cx="5785124" cy="3971352"/>
      </dsp:txXfrm>
    </dsp:sp>
    <dsp:sp modelId="{1942D7E8-6CA1-4061-ADD6-9F0787CEF5E2}">
      <dsp:nvSpPr>
        <dsp:cNvPr id="0" name=""/>
        <dsp:cNvSpPr/>
      </dsp:nvSpPr>
      <dsp:spPr>
        <a:xfrm>
          <a:off x="200677" y="5600"/>
          <a:ext cx="1680187" cy="168018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239E6-9324-4DEC-A6FE-3C4A953A1E8C}">
      <dsp:nvSpPr>
        <dsp:cNvPr id="0" name=""/>
        <dsp:cNvSpPr/>
      </dsp:nvSpPr>
      <dsp:spPr>
        <a:xfrm>
          <a:off x="2571" y="6160"/>
          <a:ext cx="2507456" cy="100298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s-ES" sz="2800" kern="1200" dirty="0"/>
            <a:t>Operación</a:t>
          </a:r>
          <a:endParaRPr lang="es-HN" sz="2800" kern="1200" dirty="0"/>
        </a:p>
      </dsp:txBody>
      <dsp:txXfrm>
        <a:off x="2571" y="6160"/>
        <a:ext cx="2507456" cy="1002982"/>
      </dsp:txXfrm>
    </dsp:sp>
    <dsp:sp modelId="{88BFE8B4-D66D-48BE-9BBD-62E7B4B60BC9}">
      <dsp:nvSpPr>
        <dsp:cNvPr id="0" name=""/>
        <dsp:cNvSpPr/>
      </dsp:nvSpPr>
      <dsp:spPr>
        <a:xfrm>
          <a:off x="2571" y="1009142"/>
          <a:ext cx="2507456" cy="21960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s-HN" sz="1800" kern="1200" dirty="0">
              <a:solidFill>
                <a:srgbClr val="0070C0"/>
              </a:solidFill>
            </a:rPr>
            <a:t>Escritura en memoria</a:t>
          </a:r>
        </a:p>
        <a:p>
          <a:pPr marL="171450" lvl="1" indent="-171450" algn="l" defTabSz="800100">
            <a:lnSpc>
              <a:spcPct val="90000"/>
            </a:lnSpc>
            <a:spcBef>
              <a:spcPct val="0"/>
            </a:spcBef>
            <a:spcAft>
              <a:spcPct val="15000"/>
            </a:spcAft>
            <a:buChar char="•"/>
          </a:pPr>
          <a:r>
            <a:rPr lang="es-HN" sz="1800" kern="1200" dirty="0">
              <a:solidFill>
                <a:srgbClr val="0070C0"/>
              </a:solidFill>
            </a:rPr>
            <a:t>Lectura de memoria</a:t>
          </a:r>
        </a:p>
        <a:p>
          <a:pPr marL="171450" lvl="1" indent="-171450" algn="l" defTabSz="800100">
            <a:lnSpc>
              <a:spcPct val="90000"/>
            </a:lnSpc>
            <a:spcBef>
              <a:spcPct val="0"/>
            </a:spcBef>
            <a:spcAft>
              <a:spcPct val="15000"/>
            </a:spcAft>
            <a:buChar char="•"/>
          </a:pPr>
          <a:r>
            <a:rPr lang="es-HN" sz="1800" kern="1200" dirty="0">
              <a:solidFill>
                <a:srgbClr val="0070C0"/>
              </a:solidFill>
            </a:rPr>
            <a:t>Operación de salida</a:t>
          </a:r>
        </a:p>
        <a:p>
          <a:pPr marL="171450" lvl="1" indent="-171450" algn="l" defTabSz="800100">
            <a:lnSpc>
              <a:spcPct val="90000"/>
            </a:lnSpc>
            <a:spcBef>
              <a:spcPct val="0"/>
            </a:spcBef>
            <a:spcAft>
              <a:spcPct val="15000"/>
            </a:spcAft>
            <a:buChar char="•"/>
          </a:pPr>
          <a:r>
            <a:rPr lang="es-HN" sz="1800" kern="1200" dirty="0">
              <a:solidFill>
                <a:srgbClr val="0070C0"/>
              </a:solidFill>
            </a:rPr>
            <a:t>Operación de entrada</a:t>
          </a:r>
        </a:p>
      </dsp:txBody>
      <dsp:txXfrm>
        <a:off x="2571" y="1009142"/>
        <a:ext cx="2507456" cy="2196000"/>
      </dsp:txXfrm>
    </dsp:sp>
    <dsp:sp modelId="{C7CA2105-0D95-4FFA-B585-CFF1B8162285}">
      <dsp:nvSpPr>
        <dsp:cNvPr id="0" name=""/>
        <dsp:cNvSpPr/>
      </dsp:nvSpPr>
      <dsp:spPr>
        <a:xfrm>
          <a:off x="2861071" y="6160"/>
          <a:ext cx="2507456" cy="100298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s-ES" sz="2800" kern="1200" dirty="0"/>
            <a:t>Sincronismo</a:t>
          </a:r>
          <a:endParaRPr lang="es-HN" sz="2800" kern="1200" dirty="0"/>
        </a:p>
      </dsp:txBody>
      <dsp:txXfrm>
        <a:off x="2861071" y="6160"/>
        <a:ext cx="2507456" cy="1002982"/>
      </dsp:txXfrm>
    </dsp:sp>
    <dsp:sp modelId="{5219CD13-97A1-4568-A436-C2AD9AEFDC5C}">
      <dsp:nvSpPr>
        <dsp:cNvPr id="0" name=""/>
        <dsp:cNvSpPr/>
      </dsp:nvSpPr>
      <dsp:spPr>
        <a:xfrm>
          <a:off x="2861071" y="1009142"/>
          <a:ext cx="2507456" cy="21960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HN" sz="2000" kern="1200" dirty="0">
              <a:solidFill>
                <a:srgbClr val="0070C0"/>
              </a:solidFill>
            </a:rPr>
            <a:t>Reconocimiento de transferencia</a:t>
          </a:r>
        </a:p>
        <a:p>
          <a:pPr marL="228600" lvl="1" indent="-228600" algn="l" defTabSz="889000">
            <a:lnSpc>
              <a:spcPct val="90000"/>
            </a:lnSpc>
            <a:spcBef>
              <a:spcPct val="0"/>
            </a:spcBef>
            <a:spcAft>
              <a:spcPct val="15000"/>
            </a:spcAft>
            <a:buChar char="•"/>
          </a:pPr>
          <a:r>
            <a:rPr lang="es-HN" sz="2000" kern="1200" dirty="0">
              <a:solidFill>
                <a:srgbClr val="0070C0"/>
              </a:solidFill>
            </a:rPr>
            <a:t>Reloj</a:t>
          </a:r>
        </a:p>
        <a:p>
          <a:pPr marL="228600" lvl="1" indent="-228600" algn="l" defTabSz="889000">
            <a:lnSpc>
              <a:spcPct val="90000"/>
            </a:lnSpc>
            <a:spcBef>
              <a:spcPct val="0"/>
            </a:spcBef>
            <a:spcAft>
              <a:spcPct val="15000"/>
            </a:spcAft>
            <a:buChar char="•"/>
          </a:pPr>
          <a:r>
            <a:rPr lang="es-HN" sz="2000" kern="1200" dirty="0">
              <a:solidFill>
                <a:srgbClr val="0070C0"/>
              </a:solidFill>
            </a:rPr>
            <a:t>Reset</a:t>
          </a:r>
        </a:p>
      </dsp:txBody>
      <dsp:txXfrm>
        <a:off x="2861071" y="1009142"/>
        <a:ext cx="2507456" cy="2196000"/>
      </dsp:txXfrm>
    </dsp:sp>
    <dsp:sp modelId="{82A8A140-F009-409A-9243-B87CEBA725E0}">
      <dsp:nvSpPr>
        <dsp:cNvPr id="0" name=""/>
        <dsp:cNvSpPr/>
      </dsp:nvSpPr>
      <dsp:spPr>
        <a:xfrm>
          <a:off x="5719571" y="6160"/>
          <a:ext cx="2507456" cy="100298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s-ES" sz="2800" kern="1200" dirty="0"/>
            <a:t>Arbitraje</a:t>
          </a:r>
          <a:endParaRPr lang="es-HN" sz="2800" kern="1200" dirty="0"/>
        </a:p>
      </dsp:txBody>
      <dsp:txXfrm>
        <a:off x="5719571" y="6160"/>
        <a:ext cx="2507456" cy="1002982"/>
      </dsp:txXfrm>
    </dsp:sp>
    <dsp:sp modelId="{63834BF0-8697-4F43-B715-49807D0E2F1B}">
      <dsp:nvSpPr>
        <dsp:cNvPr id="0" name=""/>
        <dsp:cNvSpPr/>
      </dsp:nvSpPr>
      <dsp:spPr>
        <a:xfrm>
          <a:off x="5719571" y="1009142"/>
          <a:ext cx="2507456" cy="21960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HN" sz="2000" kern="1200" dirty="0">
              <a:solidFill>
                <a:srgbClr val="0070C0"/>
              </a:solidFill>
            </a:rPr>
            <a:t>Petición del bus</a:t>
          </a:r>
        </a:p>
        <a:p>
          <a:pPr marL="228600" lvl="1" indent="-228600" algn="l" defTabSz="889000">
            <a:lnSpc>
              <a:spcPct val="90000"/>
            </a:lnSpc>
            <a:spcBef>
              <a:spcPct val="0"/>
            </a:spcBef>
            <a:spcAft>
              <a:spcPct val="15000"/>
            </a:spcAft>
            <a:buChar char="•"/>
          </a:pPr>
          <a:r>
            <a:rPr lang="es-HN" sz="2000" kern="1200" dirty="0">
              <a:solidFill>
                <a:srgbClr val="0070C0"/>
              </a:solidFill>
            </a:rPr>
            <a:t>Cesión del bus</a:t>
          </a:r>
        </a:p>
        <a:p>
          <a:pPr marL="228600" lvl="1" indent="-228600" algn="l" defTabSz="889000">
            <a:lnSpc>
              <a:spcPct val="90000"/>
            </a:lnSpc>
            <a:spcBef>
              <a:spcPct val="0"/>
            </a:spcBef>
            <a:spcAft>
              <a:spcPct val="15000"/>
            </a:spcAft>
            <a:buChar char="•"/>
          </a:pPr>
          <a:r>
            <a:rPr lang="es-HN" sz="2000" kern="1200" dirty="0">
              <a:solidFill>
                <a:srgbClr val="0070C0"/>
              </a:solidFill>
            </a:rPr>
            <a:t>Ocupación del bus</a:t>
          </a:r>
        </a:p>
      </dsp:txBody>
      <dsp:txXfrm>
        <a:off x="5719571" y="1009142"/>
        <a:ext cx="2507456" cy="2196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3F645D-EFB1-4BB6-A898-102E6D418B9D}">
      <dsp:nvSpPr>
        <dsp:cNvPr id="0" name=""/>
        <dsp:cNvSpPr/>
      </dsp:nvSpPr>
      <dsp:spPr>
        <a:xfrm>
          <a:off x="2537845" y="496"/>
          <a:ext cx="2925365" cy="1625203"/>
        </a:xfrm>
        <a:prstGeom prst="roundRect">
          <a:avLst>
            <a:gd name="adj" fmla="val 10000"/>
          </a:avLst>
        </a:prstGeom>
        <a:solidFill>
          <a:srgbClr val="FFFF00"/>
        </a:solidFill>
        <a:ln w="38100">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ES" sz="2900" b="1" kern="1200" dirty="0">
              <a:solidFill>
                <a:srgbClr val="C00000"/>
              </a:solidFill>
            </a:rPr>
            <a:t>Escribir en Memoria (Memory Write)</a:t>
          </a:r>
          <a:endParaRPr lang="es-MX" sz="2900" kern="1200" dirty="0">
            <a:solidFill>
              <a:srgbClr val="C00000"/>
            </a:solidFill>
          </a:endParaRPr>
        </a:p>
      </dsp:txBody>
      <dsp:txXfrm>
        <a:off x="2585446" y="48097"/>
        <a:ext cx="2830163" cy="1530001"/>
      </dsp:txXfrm>
    </dsp:sp>
    <dsp:sp modelId="{852BD945-DD74-4A1B-8B13-39812DCBAFCD}">
      <dsp:nvSpPr>
        <dsp:cNvPr id="0" name=""/>
        <dsp:cNvSpPr/>
      </dsp:nvSpPr>
      <dsp:spPr>
        <a:xfrm rot="5400004">
          <a:off x="3695801" y="1666329"/>
          <a:ext cx="609451" cy="731341"/>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s-MX" sz="2300" kern="1200"/>
        </a:p>
      </dsp:txBody>
      <dsp:txXfrm rot="-5400000">
        <a:off x="3781125" y="1727274"/>
        <a:ext cx="438805" cy="426616"/>
      </dsp:txXfrm>
    </dsp:sp>
    <dsp:sp modelId="{4CDD451F-45C3-4242-89DD-AAAEA2875815}">
      <dsp:nvSpPr>
        <dsp:cNvPr id="0" name=""/>
        <dsp:cNvSpPr/>
      </dsp:nvSpPr>
      <dsp:spPr>
        <a:xfrm>
          <a:off x="0" y="2438300"/>
          <a:ext cx="8001050" cy="1625203"/>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MX" sz="2900" b="0" kern="1200" dirty="0"/>
            <a:t>Hace que el dato del bus se escriba en la locación de memoria direccionada.</a:t>
          </a:r>
        </a:p>
      </dsp:txBody>
      <dsp:txXfrm>
        <a:off x="47601" y="2485901"/>
        <a:ext cx="7905848" cy="15300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6DFB9-8430-43BD-9691-E6691065E94B}">
      <dsp:nvSpPr>
        <dsp:cNvPr id="0" name=""/>
        <dsp:cNvSpPr/>
      </dsp:nvSpPr>
      <dsp:spPr>
        <a:xfrm>
          <a:off x="2537845" y="496"/>
          <a:ext cx="2925365" cy="1625203"/>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ES" sz="2900" b="1" kern="1200" dirty="0">
              <a:solidFill>
                <a:srgbClr val="C00000"/>
              </a:solidFill>
            </a:rPr>
            <a:t>Leer de Memoria (Memory Read) </a:t>
          </a:r>
          <a:endParaRPr lang="es-MX" sz="2900" kern="1200" dirty="0">
            <a:solidFill>
              <a:srgbClr val="C00000"/>
            </a:solidFill>
          </a:endParaRPr>
        </a:p>
      </dsp:txBody>
      <dsp:txXfrm>
        <a:off x="2585446" y="48097"/>
        <a:ext cx="2830163" cy="1530001"/>
      </dsp:txXfrm>
    </dsp:sp>
    <dsp:sp modelId="{185686D8-CC82-49C8-ACB0-9A0F2B41E89F}">
      <dsp:nvSpPr>
        <dsp:cNvPr id="0" name=""/>
        <dsp:cNvSpPr/>
      </dsp:nvSpPr>
      <dsp:spPr>
        <a:xfrm rot="5400000">
          <a:off x="3695802" y="1666329"/>
          <a:ext cx="609451" cy="731341"/>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s-MX" sz="2300" kern="1200"/>
        </a:p>
      </dsp:txBody>
      <dsp:txXfrm rot="-5400000">
        <a:off x="3781126" y="1727274"/>
        <a:ext cx="438805" cy="426616"/>
      </dsp:txXfrm>
    </dsp:sp>
    <dsp:sp modelId="{1746E493-C269-4B96-B309-A150D0124C9A}">
      <dsp:nvSpPr>
        <dsp:cNvPr id="0" name=""/>
        <dsp:cNvSpPr/>
      </dsp:nvSpPr>
      <dsp:spPr>
        <a:xfrm>
          <a:off x="2" y="2438300"/>
          <a:ext cx="8001050" cy="1625203"/>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ES" sz="2900" b="0" kern="1200" dirty="0"/>
            <a:t>Hace que el dato de la locación direccionada se sitúe en el bus.</a:t>
          </a:r>
          <a:endParaRPr lang="es-MX" sz="2900" b="0" kern="1200" dirty="0"/>
        </a:p>
      </dsp:txBody>
      <dsp:txXfrm>
        <a:off x="47603" y="2485901"/>
        <a:ext cx="7905848" cy="15300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7706F-04A0-4DF0-B8FD-7693F2105956}">
      <dsp:nvSpPr>
        <dsp:cNvPr id="0" name=""/>
        <dsp:cNvSpPr/>
      </dsp:nvSpPr>
      <dsp:spPr>
        <a:xfrm>
          <a:off x="2537845" y="496"/>
          <a:ext cx="2925365" cy="1625203"/>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ES" sz="3200" b="1" kern="1200" dirty="0">
              <a:solidFill>
                <a:srgbClr val="C00000"/>
              </a:solidFill>
            </a:rPr>
            <a:t>Escribir en E/S (I/0 WRITE) </a:t>
          </a:r>
          <a:endParaRPr lang="es-MX" sz="3200" kern="1200" dirty="0">
            <a:solidFill>
              <a:srgbClr val="C00000"/>
            </a:solidFill>
          </a:endParaRPr>
        </a:p>
      </dsp:txBody>
      <dsp:txXfrm>
        <a:off x="2585446" y="48097"/>
        <a:ext cx="2830163" cy="1530001"/>
      </dsp:txXfrm>
    </dsp:sp>
    <dsp:sp modelId="{FA4B55CD-AC1F-473B-86C2-FE2C0BEC0BFE}">
      <dsp:nvSpPr>
        <dsp:cNvPr id="0" name=""/>
        <dsp:cNvSpPr/>
      </dsp:nvSpPr>
      <dsp:spPr>
        <a:xfrm rot="5400000">
          <a:off x="3695802" y="1666329"/>
          <a:ext cx="609451" cy="731341"/>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s-MX" sz="2600" kern="1200"/>
        </a:p>
      </dsp:txBody>
      <dsp:txXfrm rot="-5400000">
        <a:off x="3781126" y="1727274"/>
        <a:ext cx="438805" cy="426616"/>
      </dsp:txXfrm>
    </dsp:sp>
    <dsp:sp modelId="{34B9B5F5-00E6-4C13-9017-9F3BB276AC05}">
      <dsp:nvSpPr>
        <dsp:cNvPr id="0" name=""/>
        <dsp:cNvSpPr/>
      </dsp:nvSpPr>
      <dsp:spPr>
        <a:xfrm>
          <a:off x="2" y="2438300"/>
          <a:ext cx="8001050" cy="1625203"/>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ES" sz="3200" b="0" kern="1200" dirty="0"/>
            <a:t>Hace que el dato del bus se transfiera a través del puerto de E/S direccionado.  </a:t>
          </a:r>
          <a:endParaRPr lang="es-MX" sz="3200" b="0" kern="1200" dirty="0"/>
        </a:p>
      </dsp:txBody>
      <dsp:txXfrm>
        <a:off x="47603" y="2485901"/>
        <a:ext cx="7905848" cy="153000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F60D2-C6C4-4104-A4B7-B277605FDB60}">
      <dsp:nvSpPr>
        <dsp:cNvPr id="0" name=""/>
        <dsp:cNvSpPr/>
      </dsp:nvSpPr>
      <dsp:spPr>
        <a:xfrm>
          <a:off x="2537845" y="496"/>
          <a:ext cx="2925365" cy="1625203"/>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b="1" kern="1200" dirty="0">
              <a:solidFill>
                <a:srgbClr val="C00000"/>
              </a:solidFill>
            </a:rPr>
            <a:t>Leer en E/S</a:t>
          </a:r>
        </a:p>
        <a:p>
          <a:pPr marL="0" lvl="0" indent="0" algn="ctr" defTabSz="1555750">
            <a:lnSpc>
              <a:spcPct val="90000"/>
            </a:lnSpc>
            <a:spcBef>
              <a:spcPct val="0"/>
            </a:spcBef>
            <a:spcAft>
              <a:spcPct val="35000"/>
            </a:spcAft>
            <a:buNone/>
          </a:pPr>
          <a:r>
            <a:rPr lang="es-ES" sz="3500" b="1" kern="1200" dirty="0">
              <a:solidFill>
                <a:srgbClr val="C00000"/>
              </a:solidFill>
            </a:rPr>
            <a:t>(I/O) Read</a:t>
          </a:r>
          <a:endParaRPr lang="es-MX" sz="3500" kern="1200" dirty="0">
            <a:solidFill>
              <a:srgbClr val="C00000"/>
            </a:solidFill>
          </a:endParaRPr>
        </a:p>
      </dsp:txBody>
      <dsp:txXfrm>
        <a:off x="2585446" y="48097"/>
        <a:ext cx="2830163" cy="1530001"/>
      </dsp:txXfrm>
    </dsp:sp>
    <dsp:sp modelId="{FCEDBBD8-3FE5-4C61-84B4-05F7E64CF731}">
      <dsp:nvSpPr>
        <dsp:cNvPr id="0" name=""/>
        <dsp:cNvSpPr/>
      </dsp:nvSpPr>
      <dsp:spPr>
        <a:xfrm rot="5400000">
          <a:off x="3695802" y="1666329"/>
          <a:ext cx="609451" cy="731341"/>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s-MX" sz="2800" kern="1200"/>
        </a:p>
      </dsp:txBody>
      <dsp:txXfrm rot="-5400000">
        <a:off x="3781126" y="1727274"/>
        <a:ext cx="438805" cy="426616"/>
      </dsp:txXfrm>
    </dsp:sp>
    <dsp:sp modelId="{ED4074FE-6543-4497-B5F0-DD070598FBF8}">
      <dsp:nvSpPr>
        <dsp:cNvPr id="0" name=""/>
        <dsp:cNvSpPr/>
      </dsp:nvSpPr>
      <dsp:spPr>
        <a:xfrm>
          <a:off x="2" y="2438300"/>
          <a:ext cx="8001050" cy="1625203"/>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b="0" kern="1200" dirty="0"/>
            <a:t>Hace que el dato del puerto de E/S direccionado se situé en el bus.</a:t>
          </a:r>
          <a:endParaRPr lang="es-MX" sz="3500" b="0" kern="1200" dirty="0"/>
        </a:p>
      </dsp:txBody>
      <dsp:txXfrm>
        <a:off x="47603" y="2485901"/>
        <a:ext cx="7905848" cy="15300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4ECE94-CD4B-4945-B860-983546EBE4A7}">
      <dsp:nvSpPr>
        <dsp:cNvPr id="0" name=""/>
        <dsp:cNvSpPr/>
      </dsp:nvSpPr>
      <dsp:spPr>
        <a:xfrm>
          <a:off x="2537845" y="496"/>
          <a:ext cx="2925365" cy="1625203"/>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ES" sz="2900" b="1" kern="1200" dirty="0">
              <a:solidFill>
                <a:srgbClr val="C00000"/>
              </a:solidFill>
            </a:rPr>
            <a:t>Transferencia Reconocida ACK</a:t>
          </a:r>
          <a:endParaRPr lang="es-MX" sz="2900" kern="1200" dirty="0">
            <a:solidFill>
              <a:srgbClr val="C00000"/>
            </a:solidFill>
          </a:endParaRPr>
        </a:p>
      </dsp:txBody>
      <dsp:txXfrm>
        <a:off x="2585446" y="48097"/>
        <a:ext cx="2830163" cy="1530001"/>
      </dsp:txXfrm>
    </dsp:sp>
    <dsp:sp modelId="{A445137E-9B33-4185-987D-2486F8D09880}">
      <dsp:nvSpPr>
        <dsp:cNvPr id="0" name=""/>
        <dsp:cNvSpPr/>
      </dsp:nvSpPr>
      <dsp:spPr>
        <a:xfrm rot="5400000">
          <a:off x="3695802" y="1666329"/>
          <a:ext cx="609451" cy="731341"/>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s-MX" sz="2300" kern="1200"/>
        </a:p>
      </dsp:txBody>
      <dsp:txXfrm rot="-5400000">
        <a:off x="3781126" y="1727274"/>
        <a:ext cx="438805" cy="426616"/>
      </dsp:txXfrm>
    </dsp:sp>
    <dsp:sp modelId="{05339DB7-699F-47EF-84E9-40E82376E8B9}">
      <dsp:nvSpPr>
        <dsp:cNvPr id="0" name=""/>
        <dsp:cNvSpPr/>
      </dsp:nvSpPr>
      <dsp:spPr>
        <a:xfrm>
          <a:off x="2" y="2438300"/>
          <a:ext cx="8001050" cy="1625203"/>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ES" sz="2900" b="0" kern="1200" dirty="0"/>
            <a:t>Indica que el dato se ha aceptado o se ha situado en el bus.</a:t>
          </a:r>
          <a:endParaRPr lang="es-MX" sz="2900" b="0" kern="1200" dirty="0"/>
        </a:p>
      </dsp:txBody>
      <dsp:txXfrm>
        <a:off x="47603" y="2485901"/>
        <a:ext cx="7905848" cy="153000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4ECE94-CD4B-4945-B860-983546EBE4A7}">
      <dsp:nvSpPr>
        <dsp:cNvPr id="0" name=""/>
        <dsp:cNvSpPr/>
      </dsp:nvSpPr>
      <dsp:spPr>
        <a:xfrm>
          <a:off x="857256" y="1608"/>
          <a:ext cx="4572031" cy="1052809"/>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 sz="2600" b="1" kern="1200" dirty="0">
              <a:solidFill>
                <a:srgbClr val="C00000"/>
              </a:solidFill>
            </a:rPr>
            <a:t>Solicitud de Bus (Bus Request ) </a:t>
          </a:r>
          <a:endParaRPr lang="es-MX" sz="2600" kern="1200" dirty="0">
            <a:solidFill>
              <a:srgbClr val="C00000"/>
            </a:solidFill>
          </a:endParaRPr>
        </a:p>
      </dsp:txBody>
      <dsp:txXfrm>
        <a:off x="888092" y="32444"/>
        <a:ext cx="4510359" cy="991137"/>
      </dsp:txXfrm>
    </dsp:sp>
    <dsp:sp modelId="{A445137E-9B33-4185-987D-2486F8D09880}">
      <dsp:nvSpPr>
        <dsp:cNvPr id="0" name=""/>
        <dsp:cNvSpPr/>
      </dsp:nvSpPr>
      <dsp:spPr>
        <a:xfrm rot="5400000">
          <a:off x="2949314" y="1076144"/>
          <a:ext cx="387914" cy="473764"/>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MX" sz="1900" kern="1200"/>
        </a:p>
      </dsp:txBody>
      <dsp:txXfrm rot="-5400000">
        <a:off x="3001142" y="1119069"/>
        <a:ext cx="284258" cy="271540"/>
      </dsp:txXfrm>
    </dsp:sp>
    <dsp:sp modelId="{05339DB7-699F-47EF-84E9-40E82376E8B9}">
      <dsp:nvSpPr>
        <dsp:cNvPr id="0" name=""/>
        <dsp:cNvSpPr/>
      </dsp:nvSpPr>
      <dsp:spPr>
        <a:xfrm>
          <a:off x="-520722" y="1571636"/>
          <a:ext cx="7327988" cy="1052809"/>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Indica que un módulo necesita disponer del control del bus.</a:t>
          </a:r>
          <a:endParaRPr lang="es-MX" sz="2000" kern="1200" dirty="0"/>
        </a:p>
      </dsp:txBody>
      <dsp:txXfrm>
        <a:off x="-489886" y="1602472"/>
        <a:ext cx="7266316" cy="99113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773CD-FF6B-4FBD-BDBE-6F225F9F6997}">
      <dsp:nvSpPr>
        <dsp:cNvPr id="0" name=""/>
        <dsp:cNvSpPr/>
      </dsp:nvSpPr>
      <dsp:spPr>
        <a:xfrm>
          <a:off x="928688" y="1608"/>
          <a:ext cx="4429167" cy="1052809"/>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 sz="2600" b="1" kern="1200" dirty="0">
              <a:solidFill>
                <a:srgbClr val="C00000"/>
              </a:solidFill>
            </a:rPr>
            <a:t>Concesión de Bus (Bus Grant) </a:t>
          </a:r>
          <a:endParaRPr lang="es-MX" sz="2600" kern="1200" dirty="0">
            <a:solidFill>
              <a:srgbClr val="C00000"/>
            </a:solidFill>
          </a:endParaRPr>
        </a:p>
      </dsp:txBody>
      <dsp:txXfrm>
        <a:off x="959524" y="32444"/>
        <a:ext cx="4367495" cy="991137"/>
      </dsp:txXfrm>
    </dsp:sp>
    <dsp:sp modelId="{E19A413E-003F-46CA-BED5-26BA12FA04CA}">
      <dsp:nvSpPr>
        <dsp:cNvPr id="0" name=""/>
        <dsp:cNvSpPr/>
      </dsp:nvSpPr>
      <dsp:spPr>
        <a:xfrm rot="5400000">
          <a:off x="2945870" y="1080737"/>
          <a:ext cx="394803" cy="473764"/>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MX" sz="1900" kern="1200"/>
        </a:p>
      </dsp:txBody>
      <dsp:txXfrm rot="-5400000">
        <a:off x="3001143" y="1120218"/>
        <a:ext cx="284258" cy="276362"/>
      </dsp:txXfrm>
    </dsp:sp>
    <dsp:sp modelId="{196464E6-3070-401F-9B08-33ABC931D241}">
      <dsp:nvSpPr>
        <dsp:cNvPr id="0" name=""/>
        <dsp:cNvSpPr/>
      </dsp:nvSpPr>
      <dsp:spPr>
        <a:xfrm>
          <a:off x="-591757" y="1580822"/>
          <a:ext cx="7470059" cy="1052809"/>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Indica que se ha cedido el control del bus a un módulo que lo había solicitado.</a:t>
          </a:r>
          <a:endParaRPr lang="es-MX" sz="2000" kern="1200" dirty="0"/>
        </a:p>
      </dsp:txBody>
      <dsp:txXfrm>
        <a:off x="-560921" y="1611658"/>
        <a:ext cx="7408387" cy="99113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795FF-98CA-4FA8-B4B8-A2DA9EEC8E44}">
      <dsp:nvSpPr>
        <dsp:cNvPr id="0" name=""/>
        <dsp:cNvSpPr/>
      </dsp:nvSpPr>
      <dsp:spPr>
        <a:xfrm>
          <a:off x="2122365" y="321"/>
          <a:ext cx="2041812" cy="1053838"/>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rgbClr val="C00000"/>
              </a:solidFill>
            </a:rPr>
            <a:t>Solicitud de Interrupción (Interrupt Request) </a:t>
          </a:r>
          <a:endParaRPr lang="es-MX" sz="1800" kern="1200" dirty="0">
            <a:solidFill>
              <a:srgbClr val="C00000"/>
            </a:solidFill>
          </a:endParaRPr>
        </a:p>
      </dsp:txBody>
      <dsp:txXfrm>
        <a:off x="2153231" y="31187"/>
        <a:ext cx="1980080" cy="992106"/>
      </dsp:txXfrm>
    </dsp:sp>
    <dsp:sp modelId="{61BF0235-A892-451A-B512-47D3EC5A7712}">
      <dsp:nvSpPr>
        <dsp:cNvPr id="0" name=""/>
        <dsp:cNvSpPr/>
      </dsp:nvSpPr>
      <dsp:spPr>
        <a:xfrm rot="5400000">
          <a:off x="2945677" y="1080506"/>
          <a:ext cx="395189" cy="474227"/>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MX" sz="1400" kern="1200"/>
        </a:p>
      </dsp:txBody>
      <dsp:txXfrm rot="-5400000">
        <a:off x="3001004" y="1120025"/>
        <a:ext cx="284537" cy="276632"/>
      </dsp:txXfrm>
    </dsp:sp>
    <dsp:sp modelId="{3F458E56-0E41-42E1-BE72-604DBC6E7DB3}">
      <dsp:nvSpPr>
        <dsp:cNvPr id="0" name=""/>
        <dsp:cNvSpPr/>
      </dsp:nvSpPr>
      <dsp:spPr>
        <a:xfrm>
          <a:off x="721876" y="1581079"/>
          <a:ext cx="4842791" cy="1053838"/>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Indica si hay una interrupción pendiente.</a:t>
          </a:r>
          <a:endParaRPr lang="es-MX" sz="2000" kern="1200" dirty="0"/>
        </a:p>
      </dsp:txBody>
      <dsp:txXfrm>
        <a:off x="752742" y="1611945"/>
        <a:ext cx="4781059" cy="99210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773CD-FF6B-4FBD-BDBE-6F225F9F6997}">
      <dsp:nvSpPr>
        <dsp:cNvPr id="0" name=""/>
        <dsp:cNvSpPr/>
      </dsp:nvSpPr>
      <dsp:spPr>
        <a:xfrm>
          <a:off x="1796334" y="321"/>
          <a:ext cx="2693875" cy="1053838"/>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b="1" kern="1200" dirty="0">
              <a:solidFill>
                <a:srgbClr val="C00000"/>
              </a:solidFill>
            </a:rPr>
            <a:t>Interrupt ACK </a:t>
          </a:r>
          <a:endParaRPr lang="es-MX" sz="2700" b="1" kern="1200" dirty="0">
            <a:solidFill>
              <a:srgbClr val="C00000"/>
            </a:solidFill>
          </a:endParaRPr>
        </a:p>
      </dsp:txBody>
      <dsp:txXfrm>
        <a:off x="1827200" y="31187"/>
        <a:ext cx="2632143" cy="992106"/>
      </dsp:txXfrm>
    </dsp:sp>
    <dsp:sp modelId="{E19A413E-003F-46CA-BED5-26BA12FA04CA}">
      <dsp:nvSpPr>
        <dsp:cNvPr id="0" name=""/>
        <dsp:cNvSpPr/>
      </dsp:nvSpPr>
      <dsp:spPr>
        <a:xfrm rot="5400000">
          <a:off x="2945677" y="1080506"/>
          <a:ext cx="395189" cy="474227"/>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MX" sz="1900" kern="1200"/>
        </a:p>
      </dsp:txBody>
      <dsp:txXfrm rot="-5400000">
        <a:off x="3001004" y="1120025"/>
        <a:ext cx="284537" cy="276632"/>
      </dsp:txXfrm>
    </dsp:sp>
    <dsp:sp modelId="{645CC5FA-884C-4F0F-A28D-35C34ACFE039}">
      <dsp:nvSpPr>
        <dsp:cNvPr id="0" name=""/>
        <dsp:cNvSpPr/>
      </dsp:nvSpPr>
      <dsp:spPr>
        <a:xfrm>
          <a:off x="4" y="1581079"/>
          <a:ext cx="6286534" cy="1053838"/>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Indica que la interrupción pendiente se ha aceptado.</a:t>
          </a:r>
          <a:endParaRPr lang="es-MX" sz="2000" kern="1200" dirty="0"/>
        </a:p>
      </dsp:txBody>
      <dsp:txXfrm>
        <a:off x="30870" y="1611945"/>
        <a:ext cx="6224802" cy="99210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795FF-98CA-4FA8-B4B8-A2DA9EEC8E44}">
      <dsp:nvSpPr>
        <dsp:cNvPr id="0" name=""/>
        <dsp:cNvSpPr/>
      </dsp:nvSpPr>
      <dsp:spPr>
        <a:xfrm>
          <a:off x="2158591" y="321"/>
          <a:ext cx="1969360" cy="1053838"/>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C00000"/>
              </a:solidFill>
            </a:rPr>
            <a:t>Reloj</a:t>
          </a:r>
        </a:p>
        <a:p>
          <a:pPr marL="0" lvl="0" indent="0" algn="ctr" defTabSz="889000">
            <a:lnSpc>
              <a:spcPct val="90000"/>
            </a:lnSpc>
            <a:spcBef>
              <a:spcPct val="0"/>
            </a:spcBef>
            <a:spcAft>
              <a:spcPct val="35000"/>
            </a:spcAft>
            <a:buNone/>
          </a:pPr>
          <a:r>
            <a:rPr lang="es-ES" sz="2000" b="1" kern="1200" dirty="0">
              <a:solidFill>
                <a:srgbClr val="C00000"/>
              </a:solidFill>
            </a:rPr>
            <a:t>(Clock)</a:t>
          </a:r>
          <a:endParaRPr lang="es-MX" sz="2000" kern="1200" dirty="0">
            <a:solidFill>
              <a:srgbClr val="C00000"/>
            </a:solidFill>
          </a:endParaRPr>
        </a:p>
      </dsp:txBody>
      <dsp:txXfrm>
        <a:off x="2189457" y="31187"/>
        <a:ext cx="1907628" cy="992106"/>
      </dsp:txXfrm>
    </dsp:sp>
    <dsp:sp modelId="{61BF0235-A892-451A-B512-47D3EC5A7712}">
      <dsp:nvSpPr>
        <dsp:cNvPr id="0" name=""/>
        <dsp:cNvSpPr/>
      </dsp:nvSpPr>
      <dsp:spPr>
        <a:xfrm rot="5400000">
          <a:off x="2945677" y="1080506"/>
          <a:ext cx="395189" cy="474227"/>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MX" sz="1900" kern="1200"/>
        </a:p>
      </dsp:txBody>
      <dsp:txXfrm rot="-5400000">
        <a:off x="3001004" y="1120025"/>
        <a:ext cx="284537" cy="276632"/>
      </dsp:txXfrm>
    </dsp:sp>
    <dsp:sp modelId="{3F458E56-0E41-42E1-BE72-604DBC6E7DB3}">
      <dsp:nvSpPr>
        <dsp:cNvPr id="0" name=""/>
        <dsp:cNvSpPr/>
      </dsp:nvSpPr>
      <dsp:spPr>
        <a:xfrm>
          <a:off x="643699" y="1581079"/>
          <a:ext cx="4999144" cy="1053838"/>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Señal utilizada para sincronizar las  operaciones.</a:t>
          </a:r>
          <a:endParaRPr lang="es-MX" sz="2000" kern="1200" dirty="0"/>
        </a:p>
      </dsp:txBody>
      <dsp:txXfrm>
        <a:off x="674565" y="1611945"/>
        <a:ext cx="4937412" cy="99210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BB5B7-DD25-440F-BE69-5299885F2A31}">
      <dsp:nvSpPr>
        <dsp:cNvPr id="0" name=""/>
        <dsp:cNvSpPr/>
      </dsp:nvSpPr>
      <dsp:spPr>
        <a:xfrm>
          <a:off x="2195743" y="1608"/>
          <a:ext cx="1895057" cy="1052809"/>
        </a:xfrm>
        <a:prstGeom prst="roundRect">
          <a:avLst>
            <a:gd name="adj" fmla="val 10000"/>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rgbClr val="C00000"/>
              </a:solidFill>
            </a:rPr>
            <a:t>Reset</a:t>
          </a:r>
          <a:endParaRPr lang="es-MX" sz="2000" kern="1200" dirty="0">
            <a:solidFill>
              <a:srgbClr val="C00000"/>
            </a:solidFill>
          </a:endParaRPr>
        </a:p>
      </dsp:txBody>
      <dsp:txXfrm>
        <a:off x="2226579" y="32444"/>
        <a:ext cx="1833385" cy="991137"/>
      </dsp:txXfrm>
    </dsp:sp>
    <dsp:sp modelId="{6CDB26F5-6443-412A-99F0-44F7DD6B7708}">
      <dsp:nvSpPr>
        <dsp:cNvPr id="0" name=""/>
        <dsp:cNvSpPr/>
      </dsp:nvSpPr>
      <dsp:spPr>
        <a:xfrm rot="5400000">
          <a:off x="2945870" y="1080737"/>
          <a:ext cx="394803" cy="473764"/>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MX" sz="1900" kern="1200"/>
        </a:p>
      </dsp:txBody>
      <dsp:txXfrm rot="-5400000">
        <a:off x="3001143" y="1120218"/>
        <a:ext cx="284258" cy="276362"/>
      </dsp:txXfrm>
    </dsp:sp>
    <dsp:sp modelId="{9D608FA6-5451-46EE-8AF4-DE69077F080D}">
      <dsp:nvSpPr>
        <dsp:cNvPr id="0" name=""/>
        <dsp:cNvSpPr/>
      </dsp:nvSpPr>
      <dsp:spPr>
        <a:xfrm>
          <a:off x="3067" y="1580822"/>
          <a:ext cx="6280408" cy="1052809"/>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Inicializa todos los módulos.</a:t>
          </a:r>
          <a:endParaRPr lang="es-MX" sz="2000" kern="1200" dirty="0"/>
        </a:p>
      </dsp:txBody>
      <dsp:txXfrm>
        <a:off x="33903" y="1611658"/>
        <a:ext cx="6218736" cy="99113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F89BCB-8313-4C80-82A9-B8FA593CA869}">
      <dsp:nvSpPr>
        <dsp:cNvPr id="0" name=""/>
        <dsp:cNvSpPr/>
      </dsp:nvSpPr>
      <dsp:spPr>
        <a:xfrm rot="16200000">
          <a:off x="-801120" y="1562409"/>
          <a:ext cx="2315121" cy="48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921" bIns="0" numCol="1" spcCol="1270" anchor="t" anchorCtr="0">
          <a:noAutofit/>
        </a:bodyPr>
        <a:lstStyle/>
        <a:p>
          <a:pPr marL="0" lvl="0" indent="0" algn="r" defTabSz="622300">
            <a:lnSpc>
              <a:spcPct val="90000"/>
            </a:lnSpc>
            <a:spcBef>
              <a:spcPct val="0"/>
            </a:spcBef>
            <a:spcAft>
              <a:spcPct val="35000"/>
            </a:spcAft>
            <a:buNone/>
          </a:pPr>
          <a:endParaRPr lang="es-HN" sz="1400" kern="1200" dirty="0"/>
        </a:p>
        <a:p>
          <a:pPr marL="0" lvl="0" indent="0" algn="r" defTabSz="622300">
            <a:lnSpc>
              <a:spcPct val="90000"/>
            </a:lnSpc>
            <a:spcBef>
              <a:spcPct val="0"/>
            </a:spcBef>
            <a:spcAft>
              <a:spcPct val="35000"/>
            </a:spcAft>
            <a:buNone/>
          </a:pPr>
          <a:endParaRPr lang="es-HN" sz="1400" kern="1200" dirty="0"/>
        </a:p>
      </dsp:txBody>
      <dsp:txXfrm>
        <a:off x="-801120" y="1562409"/>
        <a:ext cx="2315121" cy="489737"/>
      </dsp:txXfrm>
    </dsp:sp>
    <dsp:sp modelId="{0A5BDB12-82F3-4F70-B7D8-68406855B862}">
      <dsp:nvSpPr>
        <dsp:cNvPr id="0" name=""/>
        <dsp:cNvSpPr/>
      </dsp:nvSpPr>
      <dsp:spPr>
        <a:xfrm>
          <a:off x="601308" y="649717"/>
          <a:ext cx="4039648" cy="2315121"/>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431921" rIns="170688" bIns="170688" numCol="1" spcCol="1270" anchor="t" anchorCtr="0">
          <a:noAutofit/>
        </a:bodyPr>
        <a:lstStyle/>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r>
            <a:rPr lang="es-HN" sz="2400" kern="1200" dirty="0"/>
            <a:t>Obtener el uso del bus.</a:t>
          </a:r>
        </a:p>
        <a:p>
          <a:pPr marL="228600" lvl="1" indent="-228600" algn="l" defTabSz="1066800">
            <a:lnSpc>
              <a:spcPct val="90000"/>
            </a:lnSpc>
            <a:spcBef>
              <a:spcPct val="0"/>
            </a:spcBef>
            <a:spcAft>
              <a:spcPct val="15000"/>
            </a:spcAft>
            <a:buChar char="•"/>
          </a:pPr>
          <a:r>
            <a:rPr lang="es-HN" sz="2400" kern="1200" dirty="0"/>
            <a:t>Transferir los datos a través del bus.</a:t>
          </a:r>
        </a:p>
      </dsp:txBody>
      <dsp:txXfrm>
        <a:off x="601308" y="649717"/>
        <a:ext cx="4039648" cy="2315121"/>
      </dsp:txXfrm>
    </dsp:sp>
    <dsp:sp modelId="{18C6DA49-3C45-4173-8DEB-19A637FBA734}">
      <dsp:nvSpPr>
        <dsp:cNvPr id="0" name=""/>
        <dsp:cNvSpPr/>
      </dsp:nvSpPr>
      <dsp:spPr>
        <a:xfrm>
          <a:off x="111571" y="3264"/>
          <a:ext cx="979474" cy="97947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F89BCB-8313-4C80-82A9-B8FA593CA869}">
      <dsp:nvSpPr>
        <dsp:cNvPr id="0" name=""/>
        <dsp:cNvSpPr/>
      </dsp:nvSpPr>
      <dsp:spPr>
        <a:xfrm rot="16200000">
          <a:off x="-704405" y="1562409"/>
          <a:ext cx="2315121" cy="48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921" bIns="0" numCol="1" spcCol="1270" anchor="t" anchorCtr="0">
          <a:noAutofit/>
        </a:bodyPr>
        <a:lstStyle/>
        <a:p>
          <a:pPr marL="0" lvl="0" indent="0" algn="r" defTabSz="622300">
            <a:lnSpc>
              <a:spcPct val="90000"/>
            </a:lnSpc>
            <a:spcBef>
              <a:spcPct val="0"/>
            </a:spcBef>
            <a:spcAft>
              <a:spcPct val="35000"/>
            </a:spcAft>
            <a:buNone/>
          </a:pPr>
          <a:endParaRPr lang="es-HN" sz="1400" kern="1200" dirty="0"/>
        </a:p>
        <a:p>
          <a:pPr marL="0" lvl="0" indent="0" algn="r" defTabSz="622300">
            <a:lnSpc>
              <a:spcPct val="90000"/>
            </a:lnSpc>
            <a:spcBef>
              <a:spcPct val="0"/>
            </a:spcBef>
            <a:spcAft>
              <a:spcPct val="35000"/>
            </a:spcAft>
            <a:buNone/>
          </a:pPr>
          <a:endParaRPr lang="es-HN" sz="1400" kern="1200" dirty="0"/>
        </a:p>
      </dsp:txBody>
      <dsp:txXfrm>
        <a:off x="-704405" y="1562409"/>
        <a:ext cx="2315121" cy="489737"/>
      </dsp:txXfrm>
    </dsp:sp>
    <dsp:sp modelId="{0A5BDB12-82F3-4F70-B7D8-68406855B862}">
      <dsp:nvSpPr>
        <dsp:cNvPr id="0" name=""/>
        <dsp:cNvSpPr/>
      </dsp:nvSpPr>
      <dsp:spPr>
        <a:xfrm>
          <a:off x="698023" y="649717"/>
          <a:ext cx="3846218" cy="2315121"/>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431921" rIns="142240" bIns="142240" numCol="1" spcCol="1270" anchor="t" anchorCtr="0">
          <a:noAutofit/>
        </a:bodyPr>
        <a:lstStyle/>
        <a:p>
          <a:pPr marL="228600" lvl="1" indent="-228600" algn="l" defTabSz="889000">
            <a:lnSpc>
              <a:spcPct val="90000"/>
            </a:lnSpc>
            <a:spcBef>
              <a:spcPct val="0"/>
            </a:spcBef>
            <a:spcAft>
              <a:spcPct val="15000"/>
            </a:spcAft>
            <a:buChar char="•"/>
          </a:pPr>
          <a:r>
            <a:rPr lang="es-HN" sz="2000" kern="1200" dirty="0"/>
            <a:t>Obtener el uso del bus.</a:t>
          </a:r>
        </a:p>
        <a:p>
          <a:pPr marL="228600" lvl="1" indent="-228600" algn="l" defTabSz="889000">
            <a:lnSpc>
              <a:spcPct val="90000"/>
            </a:lnSpc>
            <a:spcBef>
              <a:spcPct val="0"/>
            </a:spcBef>
            <a:spcAft>
              <a:spcPct val="15000"/>
            </a:spcAft>
            <a:buChar char="•"/>
          </a:pPr>
          <a:r>
            <a:rPr lang="es-HN" sz="2000" kern="1200" dirty="0"/>
            <a:t>Transferir la petición al otro modulo mediante las líneas de control y dirección apropiadas. </a:t>
          </a:r>
        </a:p>
        <a:p>
          <a:pPr marL="228600" lvl="1" indent="-228600" algn="l" defTabSz="889000">
            <a:lnSpc>
              <a:spcPct val="90000"/>
            </a:lnSpc>
            <a:spcBef>
              <a:spcPct val="0"/>
            </a:spcBef>
            <a:spcAft>
              <a:spcPct val="15000"/>
            </a:spcAft>
            <a:buChar char="•"/>
          </a:pPr>
          <a:r>
            <a:rPr lang="es-HN" sz="2000" kern="1200" dirty="0"/>
            <a:t>Esperar que el otro módulo le envíe los datos.</a:t>
          </a:r>
        </a:p>
        <a:p>
          <a:pPr marL="228600" lvl="1" indent="-228600" algn="l" defTabSz="889000">
            <a:lnSpc>
              <a:spcPct val="90000"/>
            </a:lnSpc>
            <a:spcBef>
              <a:spcPct val="0"/>
            </a:spcBef>
            <a:spcAft>
              <a:spcPct val="15000"/>
            </a:spcAft>
            <a:buChar char="•"/>
          </a:pPr>
          <a:endParaRPr lang="es-HN" sz="2000" kern="1200" dirty="0"/>
        </a:p>
      </dsp:txBody>
      <dsp:txXfrm>
        <a:off x="698023" y="649717"/>
        <a:ext cx="3846218" cy="2315121"/>
      </dsp:txXfrm>
    </dsp:sp>
    <dsp:sp modelId="{18C6DA49-3C45-4173-8DEB-19A637FBA734}">
      <dsp:nvSpPr>
        <dsp:cNvPr id="0" name=""/>
        <dsp:cNvSpPr/>
      </dsp:nvSpPr>
      <dsp:spPr>
        <a:xfrm>
          <a:off x="208286" y="3264"/>
          <a:ext cx="979474" cy="97947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0" r="-3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24806" y="3121211"/>
          <a:ext cx="4624896" cy="9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2845" bIns="0" numCol="1" spcCol="1270" anchor="t" anchorCtr="0">
          <a:noAutofit/>
        </a:bodyPr>
        <a:lstStyle/>
        <a:p>
          <a:pPr marL="0" lvl="0" indent="0" algn="r" defTabSz="1289050">
            <a:lnSpc>
              <a:spcPct val="90000"/>
            </a:lnSpc>
            <a:spcBef>
              <a:spcPct val="0"/>
            </a:spcBef>
            <a:spcAft>
              <a:spcPct val="35000"/>
            </a:spcAft>
            <a:buNone/>
          </a:pPr>
          <a:endParaRPr lang="es-MX" sz="2900" kern="1200" dirty="0"/>
        </a:p>
        <a:p>
          <a:pPr marL="0" lvl="0" indent="0" algn="r" defTabSz="1289050">
            <a:lnSpc>
              <a:spcPct val="90000"/>
            </a:lnSpc>
            <a:spcBef>
              <a:spcPct val="0"/>
            </a:spcBef>
            <a:spcAft>
              <a:spcPct val="35000"/>
            </a:spcAft>
            <a:buNone/>
          </a:pPr>
          <a:endParaRPr lang="es-MX" sz="2900" kern="1200" dirty="0"/>
        </a:p>
      </dsp:txBody>
      <dsp:txXfrm>
        <a:off x="-1624806" y="3121211"/>
        <a:ext cx="4624896" cy="978343"/>
      </dsp:txXfrm>
    </dsp:sp>
    <dsp:sp modelId="{160781C2-79C9-413C-83DC-EB118F34E7A5}">
      <dsp:nvSpPr>
        <dsp:cNvPr id="0" name=""/>
        <dsp:cNvSpPr/>
      </dsp:nvSpPr>
      <dsp:spPr>
        <a:xfrm>
          <a:off x="1176813" y="1297935"/>
          <a:ext cx="6554333" cy="4624896"/>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862845" rIns="128016" bIns="128016" numCol="1" spcCol="1270" anchor="t" anchorCtr="0">
          <a:noAutofit/>
        </a:bodyPr>
        <a:lstStyle/>
        <a:p>
          <a:pPr marL="171450" lvl="1" indent="-171450" algn="l" defTabSz="800100">
            <a:lnSpc>
              <a:spcPct val="90000"/>
            </a:lnSpc>
            <a:spcBef>
              <a:spcPct val="0"/>
            </a:spcBef>
            <a:spcAft>
              <a:spcPct val="15000"/>
            </a:spcAft>
            <a:buChar char="•"/>
          </a:pPr>
          <a:r>
            <a:rPr lang="es-MX" sz="1800" b="1" kern="1200" dirty="0">
              <a:solidFill>
                <a:schemeClr val="bg1"/>
              </a:solidFill>
            </a:rPr>
            <a:t>Bus Procesador – Memoria: </a:t>
          </a:r>
          <a:r>
            <a:rPr lang="es-MX" sz="1800" b="0" kern="1200" dirty="0">
              <a:solidFill>
                <a:schemeClr val="bg1"/>
              </a:solidFill>
            </a:rPr>
            <a:t>(Propietario), </a:t>
          </a:r>
          <a:r>
            <a:rPr lang="es-ES" sz="1800" kern="1200" dirty="0">
              <a:solidFill>
                <a:schemeClr val="bg1"/>
              </a:solidFill>
            </a:rPr>
            <a:t>de longitud pequeña, de alta velocidad y adaptados al sistema de memoria para maximizar el </a:t>
          </a:r>
          <a:r>
            <a:rPr lang="es-HN" sz="1800" kern="1200" dirty="0">
              <a:solidFill>
                <a:schemeClr val="bg1"/>
              </a:solidFill>
            </a:rPr>
            <a:t>ancho de banda, </a:t>
          </a:r>
          <a:r>
            <a:rPr lang="es-MX" sz="1800" kern="1200" dirty="0">
              <a:solidFill>
                <a:schemeClr val="bg1"/>
              </a:solidFill>
            </a:rPr>
            <a:t>se optimiza para transferencia de bloques de caché.</a:t>
          </a: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l" defTabSz="800100">
            <a:lnSpc>
              <a:spcPct val="90000"/>
            </a:lnSpc>
            <a:spcBef>
              <a:spcPct val="0"/>
            </a:spcBef>
            <a:spcAft>
              <a:spcPct val="15000"/>
            </a:spcAft>
            <a:buChar char="•"/>
          </a:pPr>
          <a:r>
            <a:rPr lang="es-MX" sz="1800" b="1" kern="1200" dirty="0">
              <a:solidFill>
                <a:schemeClr val="bg1"/>
              </a:solidFill>
            </a:rPr>
            <a:t>Bus Backplane: </a:t>
          </a:r>
          <a:r>
            <a:rPr lang="es-MX" sz="1800" kern="1200" dirty="0">
              <a:solidFill>
                <a:schemeClr val="bg1"/>
              </a:solidFill>
            </a:rPr>
            <a:t>(Estándar/Propietario), reciben este</a:t>
          </a:r>
          <a:r>
            <a:rPr lang="es-ES" sz="1800" kern="1200" dirty="0">
              <a:solidFill>
                <a:schemeClr val="bg1"/>
              </a:solidFill>
            </a:rPr>
            <a:t> nombre por estar construidos en el plano posterior. Es una estructura de conexión en el chasis y la memoria, la CPU y los periféricos lo emplean </a:t>
          </a:r>
          <a:r>
            <a:rPr lang="es-HN" sz="1800" kern="1200" dirty="0">
              <a:solidFill>
                <a:schemeClr val="bg1"/>
              </a:solidFill>
            </a:rPr>
            <a:t>para comunicarse</a:t>
          </a:r>
          <a:r>
            <a:rPr lang="es-MX" sz="1800" kern="1200" dirty="0">
              <a:solidFill>
                <a:schemeClr val="bg1"/>
              </a:solidFill>
            </a:rPr>
            <a:t>. Estándar/Propietario</a:t>
          </a: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l" defTabSz="800100">
            <a:lnSpc>
              <a:spcPct val="90000"/>
            </a:lnSpc>
            <a:spcBef>
              <a:spcPct val="0"/>
            </a:spcBef>
            <a:spcAft>
              <a:spcPct val="15000"/>
            </a:spcAft>
            <a:buChar char="•"/>
          </a:pPr>
          <a:r>
            <a:rPr lang="es-MX" sz="1800" b="1" kern="1200" dirty="0">
              <a:solidFill>
                <a:schemeClr val="bg1"/>
              </a:solidFill>
            </a:rPr>
            <a:t>Bus de E/S</a:t>
          </a:r>
          <a:r>
            <a:rPr lang="es-MX" sz="1800" b="1" kern="1200">
              <a:solidFill>
                <a:schemeClr val="bg1"/>
              </a:solidFill>
            </a:rPr>
            <a:t>: </a:t>
          </a:r>
          <a:r>
            <a:rPr lang="es-MX" sz="1800" kern="1200">
              <a:solidFill>
                <a:schemeClr val="bg1"/>
              </a:solidFill>
            </a:rPr>
            <a:t>(estándar de la industria), normalmente </a:t>
          </a:r>
          <a:r>
            <a:rPr lang="es-MX" sz="1800" kern="1200" dirty="0">
              <a:solidFill>
                <a:schemeClr val="bg1"/>
              </a:solidFill>
            </a:rPr>
            <a:t>largo y lento, adapta un amplio rango de dispositivos de E/S</a:t>
          </a:r>
          <a:r>
            <a:rPr lang="es-HN" sz="1800" kern="1200" dirty="0">
              <a:solidFill>
                <a:schemeClr val="bg1"/>
              </a:solidFill>
            </a:rPr>
            <a:t> con anchos de banda muy diferentes entre sí.</a:t>
          </a:r>
          <a:endParaRPr lang="es-MX" sz="1800"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solidFill>
              <a:schemeClr val="bg1"/>
            </a:solidFill>
          </a:endParaRPr>
        </a:p>
      </dsp:txBody>
      <dsp:txXfrm>
        <a:off x="1176813" y="1297935"/>
        <a:ext cx="6554333" cy="4624896"/>
      </dsp:txXfrm>
    </dsp:sp>
    <dsp:sp modelId="{6F344501-00AD-4089-92F8-0E349FA70C05}">
      <dsp:nvSpPr>
        <dsp:cNvPr id="0" name=""/>
        <dsp:cNvSpPr/>
      </dsp:nvSpPr>
      <dsp:spPr>
        <a:xfrm>
          <a:off x="198470" y="6522"/>
          <a:ext cx="1956686" cy="195668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17726" y="3121211"/>
          <a:ext cx="4624896" cy="9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2845" bIns="0" numCol="1" spcCol="1270" anchor="t" anchorCtr="0">
          <a:noAutofit/>
        </a:bodyPr>
        <a:lstStyle/>
        <a:p>
          <a:pPr marL="0" lvl="0" indent="0" algn="r" defTabSz="889000">
            <a:lnSpc>
              <a:spcPct val="90000"/>
            </a:lnSpc>
            <a:spcBef>
              <a:spcPct val="0"/>
            </a:spcBef>
            <a:spcAft>
              <a:spcPct val="35000"/>
            </a:spcAft>
            <a:buNone/>
          </a:pPr>
          <a:endParaRPr lang="es-MX" sz="2000" kern="1200" dirty="0"/>
        </a:p>
        <a:p>
          <a:pPr marL="0" lvl="0" indent="0" algn="r" defTabSz="889000">
            <a:lnSpc>
              <a:spcPct val="90000"/>
            </a:lnSpc>
            <a:spcBef>
              <a:spcPct val="0"/>
            </a:spcBef>
            <a:spcAft>
              <a:spcPct val="35000"/>
            </a:spcAft>
            <a:buNone/>
          </a:pPr>
          <a:endParaRPr lang="es-MX" sz="2000" kern="1200" dirty="0"/>
        </a:p>
      </dsp:txBody>
      <dsp:txXfrm>
        <a:off x="-1717726" y="3121211"/>
        <a:ext cx="4624896" cy="978343"/>
      </dsp:txXfrm>
    </dsp:sp>
    <dsp:sp modelId="{160781C2-79C9-413C-83DC-EB118F34E7A5}">
      <dsp:nvSpPr>
        <dsp:cNvPr id="0" name=""/>
        <dsp:cNvSpPr/>
      </dsp:nvSpPr>
      <dsp:spPr>
        <a:xfrm>
          <a:off x="1083893" y="1297935"/>
          <a:ext cx="6740175" cy="4624896"/>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862845" rIns="142240" bIns="142240" numCol="1" spcCol="1270" anchor="t" anchorCtr="0">
          <a:noAutofit/>
        </a:bodyPr>
        <a:lstStyle/>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Capacidad de transmisión de enlace de comunicación compartida </a:t>
          </a:r>
          <a:r>
            <a:rPr lang="es-HN" sz="2000" kern="1200" dirty="0">
              <a:solidFill>
                <a:schemeClr val="bg1"/>
              </a:solidFill>
            </a:rPr>
            <a:t>versatilidad.</a:t>
          </a:r>
        </a:p>
        <a:p>
          <a:pPr marL="228600" lvl="1" indent="-228600" algn="l" defTabSz="889000">
            <a:lnSpc>
              <a:spcPct val="90000"/>
            </a:lnSpc>
            <a:spcBef>
              <a:spcPct val="0"/>
            </a:spcBef>
            <a:spcAft>
              <a:spcPct val="15000"/>
            </a:spcAft>
            <a:buChar char="•"/>
          </a:pPr>
          <a:r>
            <a:rPr lang="es-ES" sz="2000" kern="1200" dirty="0">
              <a:solidFill>
                <a:schemeClr val="bg1"/>
              </a:solidFill>
            </a:rPr>
            <a:t>Nuevos dispositivos se pueden agregar fácilmente</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Los periféricos se pueden mover entre sistemas informáticos que usan el mismo </a:t>
          </a:r>
          <a:r>
            <a:rPr lang="es-HN" sz="2000" kern="1200" dirty="0">
              <a:solidFill>
                <a:schemeClr val="bg1"/>
              </a:solidFill>
            </a:rPr>
            <a:t>estándar de bus.</a:t>
          </a:r>
        </a:p>
        <a:p>
          <a:pPr marL="228600" lvl="1" indent="-228600" algn="l" defTabSz="889000">
            <a:lnSpc>
              <a:spcPct val="90000"/>
            </a:lnSpc>
            <a:spcBef>
              <a:spcPct val="0"/>
            </a:spcBef>
            <a:spcAft>
              <a:spcPct val="15000"/>
            </a:spcAft>
            <a:buChar char="•"/>
          </a:pPr>
          <a:r>
            <a:rPr lang="es-HN" sz="2000" kern="1200" dirty="0">
              <a:solidFill>
                <a:schemeClr val="bg1"/>
              </a:solidFill>
            </a:rPr>
            <a:t>Bajo costo</a:t>
          </a:r>
        </a:p>
        <a:p>
          <a:pPr marL="228600" lvl="1" indent="-228600" algn="l" defTabSz="889000">
            <a:lnSpc>
              <a:spcPct val="90000"/>
            </a:lnSpc>
            <a:spcBef>
              <a:spcPct val="0"/>
            </a:spcBef>
            <a:spcAft>
              <a:spcPct val="15000"/>
            </a:spcAft>
            <a:buChar char="•"/>
          </a:pPr>
          <a:r>
            <a:rPr lang="es-ES" sz="2000" kern="1200" dirty="0">
              <a:solidFill>
                <a:schemeClr val="bg1"/>
              </a:solidFill>
            </a:rPr>
            <a:t>Un único conjunto de cables se comparte de varias maneras.</a:t>
          </a: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dsp:txBody>
      <dsp:txXfrm>
        <a:off x="1083893" y="1297935"/>
        <a:ext cx="6740175" cy="4624896"/>
      </dsp:txXfrm>
    </dsp:sp>
    <dsp:sp modelId="{6F344501-00AD-4089-92F8-0E349FA70C05}">
      <dsp:nvSpPr>
        <dsp:cNvPr id="0" name=""/>
        <dsp:cNvSpPr/>
      </dsp:nvSpPr>
      <dsp:spPr>
        <a:xfrm>
          <a:off x="105549" y="6522"/>
          <a:ext cx="1956686" cy="1956686"/>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17726" y="3121211"/>
          <a:ext cx="4624896" cy="9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2845" bIns="0" numCol="1" spcCol="1270" anchor="t" anchorCtr="0">
          <a:noAutofit/>
        </a:bodyPr>
        <a:lstStyle/>
        <a:p>
          <a:pPr marL="0" lvl="0" indent="0" algn="r" defTabSz="889000">
            <a:lnSpc>
              <a:spcPct val="90000"/>
            </a:lnSpc>
            <a:spcBef>
              <a:spcPct val="0"/>
            </a:spcBef>
            <a:spcAft>
              <a:spcPct val="35000"/>
            </a:spcAft>
            <a:buNone/>
          </a:pPr>
          <a:endParaRPr lang="es-MX" sz="2000" kern="1200" dirty="0"/>
        </a:p>
        <a:p>
          <a:pPr marL="0" lvl="0" indent="0" algn="r" defTabSz="889000">
            <a:lnSpc>
              <a:spcPct val="90000"/>
            </a:lnSpc>
            <a:spcBef>
              <a:spcPct val="0"/>
            </a:spcBef>
            <a:spcAft>
              <a:spcPct val="35000"/>
            </a:spcAft>
            <a:buNone/>
          </a:pPr>
          <a:endParaRPr lang="es-MX" sz="2000" kern="1200" dirty="0"/>
        </a:p>
      </dsp:txBody>
      <dsp:txXfrm>
        <a:off x="-1717726" y="3121211"/>
        <a:ext cx="4624896" cy="978343"/>
      </dsp:txXfrm>
    </dsp:sp>
    <dsp:sp modelId="{160781C2-79C9-413C-83DC-EB118F34E7A5}">
      <dsp:nvSpPr>
        <dsp:cNvPr id="0" name=""/>
        <dsp:cNvSpPr/>
      </dsp:nvSpPr>
      <dsp:spPr>
        <a:xfrm>
          <a:off x="1083893" y="1297935"/>
          <a:ext cx="6740175" cy="4624896"/>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862845" rIns="142240" bIns="142240" numCol="1" spcCol="1270" anchor="t" anchorCtr="0">
          <a:noAutofit/>
        </a:bodyPr>
        <a:lstStyle/>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Cuello de botella de comunicación</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El ancho de banda del bus puede limitar el rendimiento máximo de E/S</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Velocidad máxima del bus limitada.</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L</a:t>
          </a:r>
          <a:r>
            <a:rPr lang="es-HN" sz="2000" kern="1200" dirty="0">
              <a:solidFill>
                <a:schemeClr val="bg1"/>
              </a:solidFill>
            </a:rPr>
            <a:t>ongitud del bus.</a:t>
          </a:r>
        </a:p>
        <a:p>
          <a:pPr marL="228600" lvl="1" indent="-228600" algn="l" defTabSz="889000">
            <a:lnSpc>
              <a:spcPct val="90000"/>
            </a:lnSpc>
            <a:spcBef>
              <a:spcPct val="0"/>
            </a:spcBef>
            <a:spcAft>
              <a:spcPct val="15000"/>
            </a:spcAft>
            <a:buChar char="•"/>
          </a:pPr>
          <a:r>
            <a:rPr lang="es-ES" sz="2000" kern="1200" dirty="0">
              <a:solidFill>
                <a:schemeClr val="bg1"/>
              </a:solidFill>
            </a:rPr>
            <a:t>Número de dispositivos en el bus.</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Necesidad de admitir una variedad de dispositivos con latencias y velocidades de transferencia variables</a:t>
          </a: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dsp:txBody>
      <dsp:txXfrm>
        <a:off x="1083893" y="1297935"/>
        <a:ext cx="6740175" cy="4624896"/>
      </dsp:txXfrm>
    </dsp:sp>
    <dsp:sp modelId="{6F344501-00AD-4089-92F8-0E349FA70C05}">
      <dsp:nvSpPr>
        <dsp:cNvPr id="0" name=""/>
        <dsp:cNvSpPr/>
      </dsp:nvSpPr>
      <dsp:spPr>
        <a:xfrm>
          <a:off x="105549" y="6522"/>
          <a:ext cx="1956686" cy="1956686"/>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24806" y="3121211"/>
          <a:ext cx="4624896" cy="9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2845" bIns="0" numCol="1" spcCol="1270" anchor="t" anchorCtr="0">
          <a:noAutofit/>
        </a:bodyPr>
        <a:lstStyle/>
        <a:p>
          <a:pPr marL="0" lvl="0" indent="0" algn="r" defTabSz="1289050">
            <a:lnSpc>
              <a:spcPct val="90000"/>
            </a:lnSpc>
            <a:spcBef>
              <a:spcPct val="0"/>
            </a:spcBef>
            <a:spcAft>
              <a:spcPct val="35000"/>
            </a:spcAft>
            <a:buNone/>
          </a:pPr>
          <a:endParaRPr lang="es-MX" sz="2900" kern="1200" dirty="0">
            <a:solidFill>
              <a:schemeClr val="bg1"/>
            </a:solidFill>
          </a:endParaRPr>
        </a:p>
        <a:p>
          <a:pPr marL="0" lvl="0" indent="0" algn="r" defTabSz="1289050">
            <a:lnSpc>
              <a:spcPct val="90000"/>
            </a:lnSpc>
            <a:spcBef>
              <a:spcPct val="0"/>
            </a:spcBef>
            <a:spcAft>
              <a:spcPct val="35000"/>
            </a:spcAft>
            <a:buNone/>
          </a:pPr>
          <a:endParaRPr lang="es-MX" sz="2900" kern="1200" dirty="0">
            <a:solidFill>
              <a:schemeClr val="bg1"/>
            </a:solidFill>
          </a:endParaRPr>
        </a:p>
      </dsp:txBody>
      <dsp:txXfrm>
        <a:off x="-1624806" y="3121211"/>
        <a:ext cx="4624896" cy="978343"/>
      </dsp:txXfrm>
    </dsp:sp>
    <dsp:sp modelId="{160781C2-79C9-413C-83DC-EB118F34E7A5}">
      <dsp:nvSpPr>
        <dsp:cNvPr id="0" name=""/>
        <dsp:cNvSpPr/>
      </dsp:nvSpPr>
      <dsp:spPr>
        <a:xfrm>
          <a:off x="1176813" y="1297935"/>
          <a:ext cx="6554333" cy="4624896"/>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5128" tIns="862845" rIns="135128" bIns="135128" numCol="1" spcCol="1270" anchor="t" anchorCtr="0">
          <a:noAutofit/>
        </a:bodyPr>
        <a:lstStyle/>
        <a:p>
          <a:pPr marL="171450" lvl="1" indent="-171450" algn="l" defTabSz="844550">
            <a:lnSpc>
              <a:spcPct val="90000"/>
            </a:lnSpc>
            <a:spcBef>
              <a:spcPct val="0"/>
            </a:spcBef>
            <a:spcAft>
              <a:spcPct val="15000"/>
            </a:spcAft>
            <a:buChar char="•"/>
          </a:pPr>
          <a:r>
            <a:rPr lang="es-ES" sz="1900" kern="1200" dirty="0">
              <a:solidFill>
                <a:schemeClr val="bg1"/>
              </a:solidFill>
            </a:rPr>
            <a:t>Agrupa, en los diferentes tipos de buses, los componentes del computador con similar velocidad de transmisión de información.</a:t>
          </a:r>
          <a:endParaRPr lang="es-HN" sz="1900" kern="1200" dirty="0">
            <a:solidFill>
              <a:schemeClr val="bg1"/>
            </a:solidFill>
          </a:endParaRPr>
        </a:p>
        <a:p>
          <a:pPr marL="171450" lvl="1" indent="-171450" algn="l" defTabSz="844550">
            <a:lnSpc>
              <a:spcPct val="90000"/>
            </a:lnSpc>
            <a:spcBef>
              <a:spcPct val="0"/>
            </a:spcBef>
            <a:spcAft>
              <a:spcPct val="15000"/>
            </a:spcAft>
            <a:buChar char="•"/>
          </a:pPr>
          <a:r>
            <a:rPr lang="es-ES" sz="1900" kern="1200" dirty="0">
              <a:solidFill>
                <a:schemeClr val="bg1"/>
              </a:solidFill>
            </a:rPr>
            <a:t>Mejora el rendimiento del computador.</a:t>
          </a:r>
          <a:endParaRPr lang="es-HN" sz="1900" kern="1200" dirty="0">
            <a:solidFill>
              <a:schemeClr val="bg1"/>
            </a:solidFill>
          </a:endParaRPr>
        </a:p>
        <a:p>
          <a:pPr marL="171450" lvl="1" indent="-171450" algn="l" defTabSz="844550">
            <a:lnSpc>
              <a:spcPct val="90000"/>
            </a:lnSpc>
            <a:spcBef>
              <a:spcPct val="0"/>
            </a:spcBef>
            <a:spcAft>
              <a:spcPct val="15000"/>
            </a:spcAft>
            <a:buChar char="•"/>
          </a:pPr>
          <a:r>
            <a:rPr lang="es-ES" sz="1900" kern="1200" dirty="0">
              <a:solidFill>
                <a:schemeClr val="bg1"/>
              </a:solidFill>
            </a:rPr>
            <a:t>El bus local entre el procesador y la cache aísla el tráfico de E/S del </a:t>
          </a:r>
          <a:r>
            <a:rPr lang="es-HN" sz="1900" kern="1200" dirty="0">
              <a:solidFill>
                <a:schemeClr val="bg1"/>
              </a:solidFill>
            </a:rPr>
            <a:t>procesador.</a:t>
          </a:r>
        </a:p>
        <a:p>
          <a:pPr marL="171450" lvl="1" indent="-171450" algn="l" defTabSz="844550">
            <a:lnSpc>
              <a:spcPct val="90000"/>
            </a:lnSpc>
            <a:spcBef>
              <a:spcPct val="0"/>
            </a:spcBef>
            <a:spcAft>
              <a:spcPct val="15000"/>
            </a:spcAft>
            <a:buChar char="•"/>
          </a:pPr>
          <a:r>
            <a:rPr lang="es-ES" sz="1900" kern="1200" dirty="0">
              <a:solidFill>
                <a:schemeClr val="bg1"/>
              </a:solidFill>
            </a:rPr>
            <a:t>Puede transferirse información entre memoria y E/S sin interrumpir la </a:t>
          </a:r>
          <a:r>
            <a:rPr lang="es-HN" sz="1900" kern="1200" dirty="0">
              <a:solidFill>
                <a:schemeClr val="bg1"/>
              </a:solidFill>
            </a:rPr>
            <a:t>actividad del procesador.</a:t>
          </a:r>
        </a:p>
        <a:p>
          <a:pPr marL="171450" lvl="1" indent="-171450" algn="l" defTabSz="844550">
            <a:lnSpc>
              <a:spcPct val="90000"/>
            </a:lnSpc>
            <a:spcBef>
              <a:spcPct val="0"/>
            </a:spcBef>
            <a:spcAft>
              <a:spcPct val="15000"/>
            </a:spcAft>
            <a:buChar char="•"/>
          </a:pPr>
          <a:r>
            <a:rPr lang="es-ES" sz="1900" kern="1200" dirty="0">
              <a:solidFill>
                <a:schemeClr val="bg1"/>
              </a:solidFill>
            </a:rPr>
            <a:t>La transferencia entre cache y memoria principal se pueden realizar de </a:t>
          </a:r>
          <a:r>
            <a:rPr lang="es-HN" sz="1900" kern="1200" dirty="0">
              <a:solidFill>
                <a:schemeClr val="bg1"/>
              </a:solidFill>
            </a:rPr>
            <a:t>forma más eficiente.</a:t>
          </a:r>
        </a:p>
        <a:p>
          <a:pPr marL="171450" lvl="1" indent="-171450" algn="l" defTabSz="844550">
            <a:lnSpc>
              <a:spcPct val="90000"/>
            </a:lnSpc>
            <a:spcBef>
              <a:spcPct val="0"/>
            </a:spcBef>
            <a:spcAft>
              <a:spcPct val="15000"/>
            </a:spcAft>
            <a:buChar char="•"/>
          </a:pPr>
          <a:r>
            <a:rPr lang="es-HN" sz="1900" kern="1200" dirty="0">
              <a:solidFill>
                <a:schemeClr val="bg1"/>
              </a:solidFill>
            </a:rPr>
            <a:t>Puede realizarse una transferencia de memoria principal  a memoria caché </a:t>
          </a:r>
          <a:r>
            <a:rPr lang="es-ES" sz="1900" kern="1200" dirty="0">
              <a:solidFill>
                <a:schemeClr val="bg1"/>
              </a:solidFill>
            </a:rPr>
            <a:t>al mismo tiempo que el interfaz recibe datos desde un dispositivo de E/S.</a:t>
          </a:r>
          <a:endParaRPr lang="es-HN" sz="1900" kern="1200" dirty="0">
            <a:solidFill>
              <a:schemeClr val="bg1"/>
            </a:solidFill>
          </a:endParaRPr>
        </a:p>
      </dsp:txBody>
      <dsp:txXfrm>
        <a:off x="1176813" y="1297935"/>
        <a:ext cx="6554333" cy="4624896"/>
      </dsp:txXfrm>
    </dsp:sp>
    <dsp:sp modelId="{6F344501-00AD-4089-92F8-0E349FA70C05}">
      <dsp:nvSpPr>
        <dsp:cNvPr id="0" name=""/>
        <dsp:cNvSpPr/>
      </dsp:nvSpPr>
      <dsp:spPr>
        <a:xfrm>
          <a:off x="198470" y="6522"/>
          <a:ext cx="1956686" cy="195668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17726" y="3121211"/>
          <a:ext cx="4624896" cy="9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2845" bIns="0" numCol="1" spcCol="1270" anchor="t" anchorCtr="0">
          <a:noAutofit/>
        </a:bodyPr>
        <a:lstStyle/>
        <a:p>
          <a:pPr marL="0" lvl="0" indent="0" algn="r" defTabSz="1289050">
            <a:lnSpc>
              <a:spcPct val="90000"/>
            </a:lnSpc>
            <a:spcBef>
              <a:spcPct val="0"/>
            </a:spcBef>
            <a:spcAft>
              <a:spcPct val="35000"/>
            </a:spcAft>
            <a:buNone/>
          </a:pPr>
          <a:endParaRPr lang="es-MX" sz="2900" kern="1200" dirty="0">
            <a:solidFill>
              <a:schemeClr val="bg1"/>
            </a:solidFill>
          </a:endParaRPr>
        </a:p>
        <a:p>
          <a:pPr marL="0" lvl="0" indent="0" algn="r" defTabSz="1289050">
            <a:lnSpc>
              <a:spcPct val="90000"/>
            </a:lnSpc>
            <a:spcBef>
              <a:spcPct val="0"/>
            </a:spcBef>
            <a:spcAft>
              <a:spcPct val="35000"/>
            </a:spcAft>
            <a:buNone/>
          </a:pPr>
          <a:endParaRPr lang="es-MX" sz="2900" kern="1200" dirty="0">
            <a:solidFill>
              <a:schemeClr val="bg1"/>
            </a:solidFill>
          </a:endParaRPr>
        </a:p>
      </dsp:txBody>
      <dsp:txXfrm>
        <a:off x="-1717726" y="3121211"/>
        <a:ext cx="4624896" cy="978343"/>
      </dsp:txXfrm>
    </dsp:sp>
    <dsp:sp modelId="{160781C2-79C9-413C-83DC-EB118F34E7A5}">
      <dsp:nvSpPr>
        <dsp:cNvPr id="0" name=""/>
        <dsp:cNvSpPr/>
      </dsp:nvSpPr>
      <dsp:spPr>
        <a:xfrm>
          <a:off x="1189442" y="1285170"/>
          <a:ext cx="6740175" cy="4624896"/>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862845"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solidFill>
                <a:schemeClr val="bg1"/>
              </a:solidFill>
            </a:rPr>
            <a:t>Los puentes de conexión al bus conectan dos buses diferentes y son capaces de interpretar el contenido de los paquetes que </a:t>
          </a:r>
          <a:r>
            <a:rPr lang="es-HN" sz="2000" kern="1200" dirty="0">
              <a:solidFill>
                <a:schemeClr val="bg1"/>
              </a:solidFill>
            </a:rPr>
            <a:t>reciben.</a:t>
          </a:r>
        </a:p>
        <a:p>
          <a:pPr marL="228600" lvl="1" indent="-228600" algn="l" defTabSz="889000">
            <a:lnSpc>
              <a:spcPct val="90000"/>
            </a:lnSpc>
            <a:spcBef>
              <a:spcPct val="0"/>
            </a:spcBef>
            <a:spcAft>
              <a:spcPct val="15000"/>
            </a:spcAft>
            <a:buChar char="•"/>
          </a:pPr>
          <a:r>
            <a:rPr lang="es-HN" sz="2000" kern="1200" dirty="0">
              <a:solidFill>
                <a:schemeClr val="bg1"/>
              </a:solidFill>
            </a:rPr>
            <a:t>Sincronización</a:t>
          </a:r>
        </a:p>
        <a:p>
          <a:pPr marL="228600" lvl="1" indent="-228600" algn="l" defTabSz="889000">
            <a:lnSpc>
              <a:spcPct val="90000"/>
            </a:lnSpc>
            <a:spcBef>
              <a:spcPct val="0"/>
            </a:spcBef>
            <a:spcAft>
              <a:spcPct val="15000"/>
            </a:spcAft>
            <a:buChar char="•"/>
          </a:pPr>
          <a:r>
            <a:rPr lang="es-HN" sz="2000" kern="1200" dirty="0">
              <a:solidFill>
                <a:schemeClr val="bg1"/>
              </a:solidFill>
            </a:rPr>
            <a:t>Traducción</a:t>
          </a:r>
        </a:p>
        <a:p>
          <a:pPr marL="228600" lvl="1" indent="-228600" algn="l" defTabSz="889000">
            <a:lnSpc>
              <a:spcPct val="90000"/>
            </a:lnSpc>
            <a:spcBef>
              <a:spcPct val="0"/>
            </a:spcBef>
            <a:spcAft>
              <a:spcPct val="15000"/>
            </a:spcAft>
            <a:buChar char="•"/>
          </a:pPr>
          <a:r>
            <a:rPr lang="es-HN" sz="2000" kern="1200" dirty="0">
              <a:solidFill>
                <a:schemeClr val="bg1"/>
              </a:solidFill>
            </a:rPr>
            <a:t>Gestión del tráfico,</a:t>
          </a:r>
          <a:r>
            <a:rPr lang="es-ES" sz="2000" kern="1200" dirty="0">
              <a:solidFill>
                <a:schemeClr val="bg1"/>
              </a:solidFill>
            </a:rPr>
            <a:t> decide si trasmite un paquete función de la dirección destino.</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Adaptar la velocidad de ambos buses.</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Conversión de líneas del bus ( </a:t>
          </a:r>
          <a:r>
            <a:rPr lang="es-HN" sz="2000" kern="1200" dirty="0">
              <a:solidFill>
                <a:schemeClr val="bg1"/>
              </a:solidFill>
            </a:rPr>
            <a:t>Líneas de operación distintas, Líneas multiplexadas y dedicadas, Distinto número de líneas de datos, Distinta Temporización)</a:t>
          </a:r>
        </a:p>
      </dsp:txBody>
      <dsp:txXfrm>
        <a:off x="1189442" y="1285170"/>
        <a:ext cx="6740175" cy="4624896"/>
      </dsp:txXfrm>
    </dsp:sp>
    <dsp:sp modelId="{6F344501-00AD-4089-92F8-0E349FA70C05}">
      <dsp:nvSpPr>
        <dsp:cNvPr id="0" name=""/>
        <dsp:cNvSpPr/>
      </dsp:nvSpPr>
      <dsp:spPr>
        <a:xfrm>
          <a:off x="105549" y="6522"/>
          <a:ext cx="1956686" cy="1956686"/>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87765" y="3257796"/>
          <a:ext cx="4827282" cy="1021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0603" bIns="0" numCol="1" spcCol="1270" anchor="t" anchorCtr="0">
          <a:noAutofit/>
        </a:bodyPr>
        <a:lstStyle/>
        <a:p>
          <a:pPr marL="0" lvl="0" indent="0" algn="r" defTabSz="1333500">
            <a:lnSpc>
              <a:spcPct val="90000"/>
            </a:lnSpc>
            <a:spcBef>
              <a:spcPct val="0"/>
            </a:spcBef>
            <a:spcAft>
              <a:spcPct val="35000"/>
            </a:spcAft>
            <a:buNone/>
          </a:pPr>
          <a:endParaRPr lang="es-MX" sz="3000" kern="1200" dirty="0">
            <a:solidFill>
              <a:schemeClr val="bg1"/>
            </a:solidFill>
          </a:endParaRPr>
        </a:p>
        <a:p>
          <a:pPr marL="0" lvl="0" indent="0" algn="r" defTabSz="1333500">
            <a:lnSpc>
              <a:spcPct val="90000"/>
            </a:lnSpc>
            <a:spcBef>
              <a:spcPct val="0"/>
            </a:spcBef>
            <a:spcAft>
              <a:spcPct val="35000"/>
            </a:spcAft>
            <a:buNone/>
          </a:pPr>
          <a:endParaRPr lang="es-MX" sz="3000" kern="1200" dirty="0">
            <a:solidFill>
              <a:schemeClr val="bg1"/>
            </a:solidFill>
          </a:endParaRPr>
        </a:p>
      </dsp:txBody>
      <dsp:txXfrm>
        <a:off x="-1787765" y="3257796"/>
        <a:ext cx="4827282" cy="1021155"/>
      </dsp:txXfrm>
    </dsp:sp>
    <dsp:sp modelId="{160781C2-79C9-413C-83DC-EB118F34E7A5}">
      <dsp:nvSpPr>
        <dsp:cNvPr id="0" name=""/>
        <dsp:cNvSpPr/>
      </dsp:nvSpPr>
      <dsp:spPr>
        <a:xfrm>
          <a:off x="1251751" y="1341410"/>
          <a:ext cx="7093257" cy="4827282"/>
        </a:xfrm>
        <a:prstGeom prst="rect">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00603"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b="1" kern="1200" dirty="0">
              <a:solidFill>
                <a:srgbClr val="FFC000"/>
              </a:solidFill>
            </a:rPr>
            <a:t>Nivel Mecánico</a:t>
          </a:r>
          <a:r>
            <a:rPr lang="es-ES" sz="2000" kern="1200" dirty="0">
              <a:solidFill>
                <a:schemeClr val="bg1"/>
              </a:solidFill>
            </a:rPr>
            <a:t>: Especifica la forma y tamaño de los conectores, el número de contactos por conector y el número de dispositivos que soporta el bus.</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b="1" kern="1200" dirty="0">
              <a:solidFill>
                <a:srgbClr val="FFC000"/>
              </a:solidFill>
            </a:rPr>
            <a:t>Nivel Eléctrico</a:t>
          </a:r>
          <a:r>
            <a:rPr lang="es-ES" sz="2000" b="1" kern="1200" dirty="0">
              <a:solidFill>
                <a:schemeClr val="bg1"/>
              </a:solidFill>
            </a:rPr>
            <a:t>: </a:t>
          </a:r>
          <a:r>
            <a:rPr lang="es-ES" sz="2000" kern="1200" dirty="0">
              <a:solidFill>
                <a:schemeClr val="bg1"/>
              </a:solidFill>
            </a:rPr>
            <a:t>En el que se especifican los valores de tensión de las diferentes señales, </a:t>
          </a:r>
          <a:r>
            <a:rPr lang="es-HN" sz="2000" kern="1200" dirty="0">
              <a:solidFill>
                <a:schemeClr val="bg1"/>
              </a:solidFill>
            </a:rPr>
            <a:t>polarización, etc.</a:t>
          </a:r>
        </a:p>
        <a:p>
          <a:pPr marL="228600" lvl="1" indent="-228600" algn="l" defTabSz="889000">
            <a:lnSpc>
              <a:spcPct val="90000"/>
            </a:lnSpc>
            <a:spcBef>
              <a:spcPct val="0"/>
            </a:spcBef>
            <a:spcAft>
              <a:spcPct val="15000"/>
            </a:spcAft>
            <a:buChar char="•"/>
          </a:pPr>
          <a:r>
            <a:rPr lang="es-ES" sz="2000" b="1" kern="1200" dirty="0">
              <a:solidFill>
                <a:srgbClr val="FFC000"/>
              </a:solidFill>
            </a:rPr>
            <a:t>Nivel Lógico</a:t>
          </a:r>
          <a:r>
            <a:rPr lang="es-ES" sz="2000" b="1" kern="1200" dirty="0">
              <a:solidFill>
                <a:schemeClr val="bg1"/>
              </a:solidFill>
            </a:rPr>
            <a:t>: </a:t>
          </a:r>
          <a:r>
            <a:rPr lang="es-ES" sz="2000" kern="1200" dirty="0">
              <a:solidFill>
                <a:schemeClr val="bg1"/>
              </a:solidFill>
            </a:rPr>
            <a:t>Especifica la función de cada señal del bus: direcciones, datos, control, etc.</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b="1" kern="1200" dirty="0">
              <a:solidFill>
                <a:srgbClr val="FFC000"/>
              </a:solidFill>
            </a:rPr>
            <a:t>Nivel de Temporización o Sincronismo</a:t>
          </a:r>
          <a:r>
            <a:rPr lang="es-ES" sz="2000" b="1" kern="1200" dirty="0">
              <a:solidFill>
                <a:schemeClr val="bg1"/>
              </a:solidFill>
            </a:rPr>
            <a:t>: </a:t>
          </a:r>
          <a:r>
            <a:rPr lang="es-ES" sz="2000" kern="1200" dirty="0">
              <a:solidFill>
                <a:schemeClr val="bg1"/>
              </a:solidFill>
            </a:rPr>
            <a:t>Especifica el protocolo de transferencia </a:t>
          </a:r>
          <a:r>
            <a:rPr lang="es-HN" sz="2000" kern="1200" dirty="0">
              <a:solidFill>
                <a:schemeClr val="bg1"/>
              </a:solidFill>
            </a:rPr>
            <a:t>empleado.</a:t>
          </a:r>
        </a:p>
        <a:p>
          <a:pPr marL="228600" lvl="1" indent="-228600" algn="l" defTabSz="889000">
            <a:lnSpc>
              <a:spcPct val="90000"/>
            </a:lnSpc>
            <a:spcBef>
              <a:spcPct val="0"/>
            </a:spcBef>
            <a:spcAft>
              <a:spcPct val="15000"/>
            </a:spcAft>
            <a:buChar char="•"/>
          </a:pPr>
          <a:r>
            <a:rPr lang="es-ES" sz="2000" b="1" kern="1200" dirty="0">
              <a:solidFill>
                <a:srgbClr val="FFC000"/>
              </a:solidFill>
            </a:rPr>
            <a:t>Nivel de Arbitraje</a:t>
          </a:r>
          <a:r>
            <a:rPr lang="es-ES" sz="2000" b="1" kern="1200" dirty="0">
              <a:solidFill>
                <a:schemeClr val="bg1"/>
              </a:solidFill>
            </a:rPr>
            <a:t>: </a:t>
          </a:r>
          <a:r>
            <a:rPr lang="es-ES" sz="2000" kern="1200" dirty="0">
              <a:solidFill>
                <a:schemeClr val="bg1"/>
              </a:solidFill>
            </a:rPr>
            <a:t>Especifica el protocolo de arbitraje que utiliza el bus.</a:t>
          </a:r>
          <a:endParaRPr lang="es-HN" sz="2000" kern="1200" dirty="0">
            <a:solidFill>
              <a:schemeClr val="bg1"/>
            </a:solidFill>
          </a:endParaRPr>
        </a:p>
      </dsp:txBody>
      <dsp:txXfrm>
        <a:off x="1251751" y="1341410"/>
        <a:ext cx="7093257" cy="4827282"/>
      </dsp:txXfrm>
    </dsp:sp>
    <dsp:sp modelId="{6F344501-00AD-4089-92F8-0E349FA70C05}">
      <dsp:nvSpPr>
        <dsp:cNvPr id="0" name=""/>
        <dsp:cNvSpPr/>
      </dsp:nvSpPr>
      <dsp:spPr>
        <a:xfrm>
          <a:off x="115297" y="6807"/>
          <a:ext cx="2042311" cy="2042311"/>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17726" y="3121211"/>
          <a:ext cx="4624896" cy="9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2845" bIns="0" numCol="1" spcCol="1270" anchor="t" anchorCtr="0">
          <a:noAutofit/>
        </a:bodyPr>
        <a:lstStyle/>
        <a:p>
          <a:pPr marL="0" lvl="0" indent="0" algn="r" defTabSz="1289050">
            <a:lnSpc>
              <a:spcPct val="90000"/>
            </a:lnSpc>
            <a:spcBef>
              <a:spcPct val="0"/>
            </a:spcBef>
            <a:spcAft>
              <a:spcPct val="35000"/>
            </a:spcAft>
            <a:buNone/>
          </a:pPr>
          <a:endParaRPr lang="es-MX" sz="2900" kern="1200" dirty="0"/>
        </a:p>
        <a:p>
          <a:pPr marL="0" lvl="0" indent="0" algn="r" defTabSz="1289050">
            <a:lnSpc>
              <a:spcPct val="90000"/>
            </a:lnSpc>
            <a:spcBef>
              <a:spcPct val="0"/>
            </a:spcBef>
            <a:spcAft>
              <a:spcPct val="35000"/>
            </a:spcAft>
            <a:buNone/>
          </a:pPr>
          <a:endParaRPr lang="es-MX" sz="2900" kern="1200" dirty="0"/>
        </a:p>
      </dsp:txBody>
      <dsp:txXfrm>
        <a:off x="-1717726" y="3121211"/>
        <a:ext cx="4624896" cy="978343"/>
      </dsp:txXfrm>
    </dsp:sp>
    <dsp:sp modelId="{160781C2-79C9-413C-83DC-EB118F34E7A5}">
      <dsp:nvSpPr>
        <dsp:cNvPr id="0" name=""/>
        <dsp:cNvSpPr/>
      </dsp:nvSpPr>
      <dsp:spPr>
        <a:xfrm>
          <a:off x="1083893" y="1297935"/>
          <a:ext cx="6740175" cy="4624896"/>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862845" rIns="199136" bIns="199136" numCol="1" spcCol="1270" anchor="t" anchorCtr="0">
          <a:noAutofit/>
        </a:bodyPr>
        <a:lstStyle/>
        <a:p>
          <a:pPr marL="285750" lvl="1" indent="-285750" algn="l" defTabSz="1244600">
            <a:lnSpc>
              <a:spcPct val="90000"/>
            </a:lnSpc>
            <a:spcBef>
              <a:spcPct val="0"/>
            </a:spcBef>
            <a:spcAft>
              <a:spcPct val="15000"/>
            </a:spcAft>
            <a:buChar char="•"/>
          </a:pPr>
          <a:endParaRPr lang="es-MX" sz="2800" kern="1200" dirty="0">
            <a:solidFill>
              <a:schemeClr val="bg1"/>
            </a:solidFill>
          </a:endParaRPr>
        </a:p>
        <a:p>
          <a:pPr marL="285750" lvl="1" indent="-285750" algn="l" defTabSz="1244600">
            <a:lnSpc>
              <a:spcPct val="90000"/>
            </a:lnSpc>
            <a:spcBef>
              <a:spcPct val="0"/>
            </a:spcBef>
            <a:spcAft>
              <a:spcPct val="15000"/>
            </a:spcAft>
            <a:buChar char="•"/>
          </a:pPr>
          <a:r>
            <a:rPr lang="es-MX" sz="2800" kern="1200" dirty="0">
              <a:solidFill>
                <a:schemeClr val="bg1"/>
              </a:solidFill>
            </a:rPr>
            <a:t>Tipos</a:t>
          </a:r>
        </a:p>
        <a:p>
          <a:pPr marL="285750" lvl="1" indent="-285750" algn="l" defTabSz="1244600">
            <a:lnSpc>
              <a:spcPct val="90000"/>
            </a:lnSpc>
            <a:spcBef>
              <a:spcPct val="0"/>
            </a:spcBef>
            <a:spcAft>
              <a:spcPct val="15000"/>
            </a:spcAft>
            <a:buChar char="•"/>
          </a:pPr>
          <a:r>
            <a:rPr lang="es-MX" sz="2800" kern="1200" dirty="0">
              <a:solidFill>
                <a:schemeClr val="bg1"/>
              </a:solidFill>
            </a:rPr>
            <a:t>Métodos de arbitraje</a:t>
          </a:r>
        </a:p>
        <a:p>
          <a:pPr marL="285750" lvl="1" indent="-285750" algn="l" defTabSz="1244600">
            <a:lnSpc>
              <a:spcPct val="90000"/>
            </a:lnSpc>
            <a:spcBef>
              <a:spcPct val="0"/>
            </a:spcBef>
            <a:spcAft>
              <a:spcPct val="15000"/>
            </a:spcAft>
            <a:buChar char="•"/>
          </a:pPr>
          <a:r>
            <a:rPr lang="es-MX" sz="2800" kern="1200" dirty="0">
              <a:solidFill>
                <a:schemeClr val="bg1"/>
              </a:solidFill>
            </a:rPr>
            <a:t>Sincronización</a:t>
          </a:r>
        </a:p>
        <a:p>
          <a:pPr marL="285750" lvl="1" indent="-285750" algn="l" defTabSz="1244600">
            <a:lnSpc>
              <a:spcPct val="90000"/>
            </a:lnSpc>
            <a:spcBef>
              <a:spcPct val="0"/>
            </a:spcBef>
            <a:spcAft>
              <a:spcPct val="15000"/>
            </a:spcAft>
            <a:buChar char="•"/>
          </a:pPr>
          <a:r>
            <a:rPr lang="es-MX" sz="2800" kern="1200" dirty="0">
              <a:solidFill>
                <a:schemeClr val="bg1"/>
              </a:solidFill>
            </a:rPr>
            <a:t>Ancho de Bus </a:t>
          </a:r>
        </a:p>
        <a:p>
          <a:pPr marL="285750" lvl="1" indent="-285750" algn="l" defTabSz="1244600">
            <a:lnSpc>
              <a:spcPct val="90000"/>
            </a:lnSpc>
            <a:spcBef>
              <a:spcPct val="0"/>
            </a:spcBef>
            <a:spcAft>
              <a:spcPct val="15000"/>
            </a:spcAft>
            <a:buChar char="•"/>
          </a:pPr>
          <a:r>
            <a:rPr lang="es-MX" sz="2800" kern="1200" dirty="0">
              <a:solidFill>
                <a:schemeClr val="bg1"/>
              </a:solidFill>
            </a:rPr>
            <a:t>Tipos de Transferencia </a:t>
          </a:r>
        </a:p>
        <a:p>
          <a:pPr marL="285750" lvl="1" indent="-285750" algn="l" defTabSz="1244600">
            <a:lnSpc>
              <a:spcPct val="90000"/>
            </a:lnSpc>
            <a:spcBef>
              <a:spcPct val="0"/>
            </a:spcBef>
            <a:spcAft>
              <a:spcPct val="15000"/>
            </a:spcAft>
            <a:buChar char="•"/>
          </a:pPr>
          <a:endParaRPr lang="es-MX" sz="2800" kern="1200" dirty="0">
            <a:solidFill>
              <a:schemeClr val="bg1"/>
            </a:solidFill>
          </a:endParaRPr>
        </a:p>
      </dsp:txBody>
      <dsp:txXfrm>
        <a:off x="1083893" y="1297935"/>
        <a:ext cx="6740175" cy="4624896"/>
      </dsp:txXfrm>
    </dsp:sp>
    <dsp:sp modelId="{6F344501-00AD-4089-92F8-0E349FA70C05}">
      <dsp:nvSpPr>
        <dsp:cNvPr id="0" name=""/>
        <dsp:cNvSpPr/>
      </dsp:nvSpPr>
      <dsp:spPr>
        <a:xfrm>
          <a:off x="105549" y="6522"/>
          <a:ext cx="1956686" cy="1956686"/>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94318-ED17-41CA-897B-19A740D25E0B}">
      <dsp:nvSpPr>
        <dsp:cNvPr id="0" name=""/>
        <dsp:cNvSpPr/>
      </dsp:nvSpPr>
      <dsp:spPr>
        <a:xfrm>
          <a:off x="0" y="30434"/>
          <a:ext cx="3762380" cy="950400"/>
        </a:xfrm>
        <a:prstGeom prst="rect">
          <a:avLst/>
        </a:prstGeom>
        <a:solidFill>
          <a:schemeClr val="tx2">
            <a:lumMod val="5000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s-MX" sz="3300" kern="1200" dirty="0"/>
            <a:t>TIPOS</a:t>
          </a:r>
        </a:p>
      </dsp:txBody>
      <dsp:txXfrm>
        <a:off x="0" y="30434"/>
        <a:ext cx="3762380" cy="950400"/>
      </dsp:txXfrm>
    </dsp:sp>
    <dsp:sp modelId="{BFA5C013-1B13-4D51-8088-663967574B08}">
      <dsp:nvSpPr>
        <dsp:cNvPr id="0" name=""/>
        <dsp:cNvSpPr/>
      </dsp:nvSpPr>
      <dsp:spPr>
        <a:xfrm>
          <a:off x="0" y="980834"/>
          <a:ext cx="3762380" cy="1449360"/>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s-MX" sz="2800" kern="1200" dirty="0">
              <a:solidFill>
                <a:srgbClr val="002060"/>
              </a:solidFill>
            </a:rPr>
            <a:t>Dedicado </a:t>
          </a:r>
        </a:p>
        <a:p>
          <a:pPr marL="285750" lvl="1" indent="-285750" algn="l" defTabSz="1244600">
            <a:lnSpc>
              <a:spcPct val="90000"/>
            </a:lnSpc>
            <a:spcBef>
              <a:spcPct val="0"/>
            </a:spcBef>
            <a:spcAft>
              <a:spcPct val="15000"/>
            </a:spcAft>
            <a:buChar char="•"/>
          </a:pPr>
          <a:r>
            <a:rPr lang="es-MX" sz="2800" kern="1200" dirty="0">
              <a:solidFill>
                <a:srgbClr val="002060"/>
              </a:solidFill>
            </a:rPr>
            <a:t>Multiplexado</a:t>
          </a:r>
        </a:p>
      </dsp:txBody>
      <dsp:txXfrm>
        <a:off x="0" y="980834"/>
        <a:ext cx="3762380" cy="144936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94318-ED17-41CA-897B-19A740D25E0B}">
      <dsp:nvSpPr>
        <dsp:cNvPr id="0" name=""/>
        <dsp:cNvSpPr/>
      </dsp:nvSpPr>
      <dsp:spPr>
        <a:xfrm>
          <a:off x="0" y="29350"/>
          <a:ext cx="3762380" cy="1084327"/>
        </a:xfrm>
        <a:prstGeom prst="rect">
          <a:avLst/>
        </a:prstGeom>
        <a:solidFill>
          <a:schemeClr val="tx2">
            <a:lumMod val="5000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s-MX" sz="3000" kern="1200" dirty="0"/>
            <a:t>METODOS DE ARBITRAJE</a:t>
          </a:r>
        </a:p>
      </dsp:txBody>
      <dsp:txXfrm>
        <a:off x="0" y="29350"/>
        <a:ext cx="3762380" cy="1084327"/>
      </dsp:txXfrm>
    </dsp:sp>
    <dsp:sp modelId="{BFA5C013-1B13-4D51-8088-663967574B08}">
      <dsp:nvSpPr>
        <dsp:cNvPr id="0" name=""/>
        <dsp:cNvSpPr/>
      </dsp:nvSpPr>
      <dsp:spPr>
        <a:xfrm>
          <a:off x="0" y="1113677"/>
          <a:ext cx="3762380" cy="1317600"/>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s-MX" sz="2800" kern="1200" dirty="0">
              <a:solidFill>
                <a:srgbClr val="002060"/>
              </a:solidFill>
            </a:rPr>
            <a:t>Centralizado </a:t>
          </a:r>
        </a:p>
        <a:p>
          <a:pPr marL="285750" lvl="1" indent="-285750" algn="l" defTabSz="1244600">
            <a:lnSpc>
              <a:spcPct val="90000"/>
            </a:lnSpc>
            <a:spcBef>
              <a:spcPct val="0"/>
            </a:spcBef>
            <a:spcAft>
              <a:spcPct val="15000"/>
            </a:spcAft>
            <a:buChar char="•"/>
          </a:pPr>
          <a:r>
            <a:rPr lang="es-MX" sz="2800" kern="1200" dirty="0">
              <a:solidFill>
                <a:srgbClr val="002060"/>
              </a:solidFill>
            </a:rPr>
            <a:t>Descentralizado</a:t>
          </a:r>
        </a:p>
      </dsp:txBody>
      <dsp:txXfrm>
        <a:off x="0" y="1113677"/>
        <a:ext cx="3762380" cy="131760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94318-ED17-41CA-897B-19A740D25E0B}">
      <dsp:nvSpPr>
        <dsp:cNvPr id="0" name=""/>
        <dsp:cNvSpPr/>
      </dsp:nvSpPr>
      <dsp:spPr>
        <a:xfrm>
          <a:off x="0" y="0"/>
          <a:ext cx="3762380" cy="950400"/>
        </a:xfrm>
        <a:prstGeom prst="rect">
          <a:avLst/>
        </a:prstGeom>
        <a:solidFill>
          <a:schemeClr val="tx2">
            <a:lumMod val="5000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s-MX" sz="3300" kern="1200" dirty="0"/>
            <a:t>SINCRONIZACION</a:t>
          </a:r>
        </a:p>
      </dsp:txBody>
      <dsp:txXfrm>
        <a:off x="0" y="0"/>
        <a:ext cx="3762380" cy="950400"/>
      </dsp:txXfrm>
    </dsp:sp>
    <dsp:sp modelId="{BFA5C013-1B13-4D51-8088-663967574B08}">
      <dsp:nvSpPr>
        <dsp:cNvPr id="0" name=""/>
        <dsp:cNvSpPr/>
      </dsp:nvSpPr>
      <dsp:spPr>
        <a:xfrm>
          <a:off x="0" y="980834"/>
          <a:ext cx="3762380" cy="1449360"/>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s-MX" sz="2800" kern="1200" dirty="0">
              <a:solidFill>
                <a:srgbClr val="002060"/>
              </a:solidFill>
            </a:rPr>
            <a:t>Síncrono</a:t>
          </a:r>
        </a:p>
        <a:p>
          <a:pPr marL="285750" lvl="1" indent="-285750" algn="l" defTabSz="1244600">
            <a:lnSpc>
              <a:spcPct val="90000"/>
            </a:lnSpc>
            <a:spcBef>
              <a:spcPct val="0"/>
            </a:spcBef>
            <a:spcAft>
              <a:spcPct val="15000"/>
            </a:spcAft>
            <a:buChar char="•"/>
          </a:pPr>
          <a:r>
            <a:rPr lang="es-MX" sz="2800" kern="1200" dirty="0">
              <a:solidFill>
                <a:srgbClr val="002060"/>
              </a:solidFill>
            </a:rPr>
            <a:t>Asíncrono</a:t>
          </a:r>
        </a:p>
      </dsp:txBody>
      <dsp:txXfrm>
        <a:off x="0" y="980834"/>
        <a:ext cx="3762380" cy="144936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94318-ED17-41CA-897B-19A740D25E0B}">
      <dsp:nvSpPr>
        <dsp:cNvPr id="0" name=""/>
        <dsp:cNvSpPr/>
      </dsp:nvSpPr>
      <dsp:spPr>
        <a:xfrm>
          <a:off x="0" y="30434"/>
          <a:ext cx="3762380" cy="950400"/>
        </a:xfrm>
        <a:prstGeom prst="rect">
          <a:avLst/>
        </a:prstGeom>
        <a:solidFill>
          <a:schemeClr val="tx2">
            <a:lumMod val="5000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s-MX" sz="3300" kern="1200" dirty="0"/>
            <a:t>ANCHO DE BUS</a:t>
          </a:r>
        </a:p>
      </dsp:txBody>
      <dsp:txXfrm>
        <a:off x="0" y="30434"/>
        <a:ext cx="3762380" cy="950400"/>
      </dsp:txXfrm>
    </dsp:sp>
    <dsp:sp modelId="{BFA5C013-1B13-4D51-8088-663967574B08}">
      <dsp:nvSpPr>
        <dsp:cNvPr id="0" name=""/>
        <dsp:cNvSpPr/>
      </dsp:nvSpPr>
      <dsp:spPr>
        <a:xfrm>
          <a:off x="0" y="980834"/>
          <a:ext cx="3762380" cy="1449360"/>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s-MX" sz="2800" kern="1200" dirty="0">
              <a:solidFill>
                <a:srgbClr val="002060"/>
              </a:solidFill>
            </a:rPr>
            <a:t>Direcciones</a:t>
          </a:r>
        </a:p>
        <a:p>
          <a:pPr marL="285750" lvl="1" indent="-285750" algn="l" defTabSz="1244600">
            <a:lnSpc>
              <a:spcPct val="90000"/>
            </a:lnSpc>
            <a:spcBef>
              <a:spcPct val="0"/>
            </a:spcBef>
            <a:spcAft>
              <a:spcPct val="15000"/>
            </a:spcAft>
            <a:buChar char="•"/>
          </a:pPr>
          <a:r>
            <a:rPr lang="es-MX" sz="2800" kern="1200" dirty="0">
              <a:solidFill>
                <a:srgbClr val="002060"/>
              </a:solidFill>
            </a:rPr>
            <a:t>Datos</a:t>
          </a:r>
        </a:p>
      </dsp:txBody>
      <dsp:txXfrm>
        <a:off x="0" y="980834"/>
        <a:ext cx="3762380" cy="1449360"/>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94318-ED17-41CA-897B-19A740D25E0B}">
      <dsp:nvSpPr>
        <dsp:cNvPr id="0" name=""/>
        <dsp:cNvSpPr/>
      </dsp:nvSpPr>
      <dsp:spPr>
        <a:xfrm>
          <a:off x="10180" y="0"/>
          <a:ext cx="5204793" cy="750871"/>
        </a:xfrm>
        <a:prstGeom prst="rect">
          <a:avLst/>
        </a:prstGeom>
        <a:solidFill>
          <a:schemeClr val="tx2">
            <a:lumMod val="5000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s-MX" sz="3200" kern="1200" dirty="0"/>
            <a:t>TIPOS DE TRANSFERENCIA</a:t>
          </a:r>
        </a:p>
      </dsp:txBody>
      <dsp:txXfrm>
        <a:off x="10180" y="0"/>
        <a:ext cx="5204793" cy="750871"/>
      </dsp:txXfrm>
    </dsp:sp>
    <dsp:sp modelId="{BFA5C013-1B13-4D51-8088-663967574B08}">
      <dsp:nvSpPr>
        <dsp:cNvPr id="0" name=""/>
        <dsp:cNvSpPr/>
      </dsp:nvSpPr>
      <dsp:spPr>
        <a:xfrm>
          <a:off x="5090" y="750417"/>
          <a:ext cx="5204793" cy="2749590"/>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endParaRPr lang="es-MX" sz="2400" kern="1200" dirty="0">
            <a:solidFill>
              <a:srgbClr val="002060"/>
            </a:solidFill>
          </a:endParaRPr>
        </a:p>
        <a:p>
          <a:pPr marL="228600" lvl="1" indent="-228600" algn="l" defTabSz="1066800">
            <a:lnSpc>
              <a:spcPct val="90000"/>
            </a:lnSpc>
            <a:spcBef>
              <a:spcPct val="0"/>
            </a:spcBef>
            <a:spcAft>
              <a:spcPct val="15000"/>
            </a:spcAft>
            <a:buChar char="•"/>
          </a:pPr>
          <a:r>
            <a:rPr lang="es-MX" sz="2400" kern="1200" dirty="0">
              <a:solidFill>
                <a:srgbClr val="002060"/>
              </a:solidFill>
            </a:rPr>
            <a:t>Lectura multiplexada y dedicada.</a:t>
          </a:r>
        </a:p>
        <a:p>
          <a:pPr marL="228600" lvl="1" indent="-228600" algn="l" defTabSz="1066800">
            <a:lnSpc>
              <a:spcPct val="90000"/>
            </a:lnSpc>
            <a:spcBef>
              <a:spcPct val="0"/>
            </a:spcBef>
            <a:spcAft>
              <a:spcPct val="15000"/>
            </a:spcAft>
            <a:buChar char="•"/>
          </a:pPr>
          <a:r>
            <a:rPr lang="es-MX" sz="2400" kern="1200" dirty="0">
              <a:solidFill>
                <a:srgbClr val="002060"/>
              </a:solidFill>
            </a:rPr>
            <a:t>Escritura multiplexada y dedicada.</a:t>
          </a:r>
        </a:p>
        <a:p>
          <a:pPr marL="228600" lvl="1" indent="-228600" algn="l" defTabSz="1066800">
            <a:lnSpc>
              <a:spcPct val="90000"/>
            </a:lnSpc>
            <a:spcBef>
              <a:spcPct val="0"/>
            </a:spcBef>
            <a:spcAft>
              <a:spcPct val="15000"/>
            </a:spcAft>
            <a:buChar char="•"/>
          </a:pPr>
          <a:r>
            <a:rPr lang="es-MX" sz="2400" kern="1200" dirty="0">
              <a:solidFill>
                <a:srgbClr val="002060"/>
              </a:solidFill>
            </a:rPr>
            <a:t>Lectura modificación de escritura.</a:t>
          </a:r>
        </a:p>
        <a:p>
          <a:pPr marL="228600" lvl="1" indent="-228600" algn="l" defTabSz="1066800">
            <a:lnSpc>
              <a:spcPct val="90000"/>
            </a:lnSpc>
            <a:spcBef>
              <a:spcPct val="0"/>
            </a:spcBef>
            <a:spcAft>
              <a:spcPct val="15000"/>
            </a:spcAft>
            <a:buChar char="•"/>
          </a:pPr>
          <a:r>
            <a:rPr lang="es-MX" sz="2400" kern="1200" dirty="0">
              <a:solidFill>
                <a:srgbClr val="002060"/>
              </a:solidFill>
            </a:rPr>
            <a:t>Lectura después de escritura</a:t>
          </a:r>
        </a:p>
        <a:p>
          <a:pPr marL="228600" lvl="1" indent="-228600" algn="l" defTabSz="1066800">
            <a:lnSpc>
              <a:spcPct val="90000"/>
            </a:lnSpc>
            <a:spcBef>
              <a:spcPct val="0"/>
            </a:spcBef>
            <a:spcAft>
              <a:spcPct val="15000"/>
            </a:spcAft>
            <a:buChar char="•"/>
          </a:pPr>
          <a:r>
            <a:rPr lang="es-MX" sz="2400" kern="1200" dirty="0">
              <a:solidFill>
                <a:srgbClr val="002060"/>
              </a:solidFill>
            </a:rPr>
            <a:t>Transferencia bloque de datos.</a:t>
          </a:r>
        </a:p>
        <a:p>
          <a:pPr marL="228600" lvl="1" indent="-228600" algn="l" defTabSz="1066800">
            <a:lnSpc>
              <a:spcPct val="90000"/>
            </a:lnSpc>
            <a:spcBef>
              <a:spcPct val="0"/>
            </a:spcBef>
            <a:spcAft>
              <a:spcPct val="15000"/>
            </a:spcAft>
            <a:buChar char="•"/>
          </a:pPr>
          <a:endParaRPr lang="es-MX" sz="2400" kern="1200" dirty="0">
            <a:solidFill>
              <a:srgbClr val="002060"/>
            </a:solidFill>
          </a:endParaRPr>
        </a:p>
        <a:p>
          <a:pPr marL="228600" lvl="1" indent="-228600" algn="l" defTabSz="1066800">
            <a:lnSpc>
              <a:spcPct val="90000"/>
            </a:lnSpc>
            <a:spcBef>
              <a:spcPct val="0"/>
            </a:spcBef>
            <a:spcAft>
              <a:spcPct val="15000"/>
            </a:spcAft>
            <a:buChar char="•"/>
          </a:pPr>
          <a:endParaRPr lang="es-MX" sz="2400" kern="1200" dirty="0">
            <a:solidFill>
              <a:srgbClr val="002060"/>
            </a:solidFill>
          </a:endParaRPr>
        </a:p>
        <a:p>
          <a:pPr marL="228600" lvl="1" indent="-228600" algn="l" defTabSz="1066800">
            <a:lnSpc>
              <a:spcPct val="90000"/>
            </a:lnSpc>
            <a:spcBef>
              <a:spcPct val="0"/>
            </a:spcBef>
            <a:spcAft>
              <a:spcPct val="15000"/>
            </a:spcAft>
            <a:buChar char="•"/>
          </a:pPr>
          <a:endParaRPr lang="es-MX" sz="2400" kern="1200" dirty="0">
            <a:solidFill>
              <a:srgbClr val="002060"/>
            </a:solidFill>
          </a:endParaRPr>
        </a:p>
        <a:p>
          <a:pPr marL="228600" lvl="1" indent="-228600" algn="l" defTabSz="1066800">
            <a:lnSpc>
              <a:spcPct val="90000"/>
            </a:lnSpc>
            <a:spcBef>
              <a:spcPct val="0"/>
            </a:spcBef>
            <a:spcAft>
              <a:spcPct val="15000"/>
            </a:spcAft>
            <a:buChar char="•"/>
          </a:pPr>
          <a:endParaRPr lang="es-MX" sz="2400" kern="1200" dirty="0">
            <a:solidFill>
              <a:srgbClr val="002060"/>
            </a:solidFill>
          </a:endParaRPr>
        </a:p>
      </dsp:txBody>
      <dsp:txXfrm>
        <a:off x="5090" y="750417"/>
        <a:ext cx="5204793" cy="274959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73F43-FE90-4313-9A7E-483A291AD180}">
      <dsp:nvSpPr>
        <dsp:cNvPr id="0" name=""/>
        <dsp:cNvSpPr/>
      </dsp:nvSpPr>
      <dsp:spPr>
        <a:xfrm>
          <a:off x="2857275" y="75037"/>
          <a:ext cx="1786439" cy="652502"/>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t>BUS DEDICADO</a:t>
          </a:r>
        </a:p>
      </dsp:txBody>
      <dsp:txXfrm>
        <a:off x="2876386" y="94148"/>
        <a:ext cx="1748217" cy="614280"/>
      </dsp:txXfrm>
    </dsp:sp>
    <dsp:sp modelId="{F9A97520-56EF-4883-BF97-4E20F1A738FB}">
      <dsp:nvSpPr>
        <dsp:cNvPr id="0" name=""/>
        <dsp:cNvSpPr/>
      </dsp:nvSpPr>
      <dsp:spPr>
        <a:xfrm>
          <a:off x="1762961" y="727540"/>
          <a:ext cx="1987533" cy="455181"/>
        </a:xfrm>
        <a:custGeom>
          <a:avLst/>
          <a:gdLst/>
          <a:ahLst/>
          <a:cxnLst/>
          <a:rect l="0" t="0" r="0" b="0"/>
          <a:pathLst>
            <a:path>
              <a:moveTo>
                <a:pt x="1987533" y="0"/>
              </a:moveTo>
              <a:lnTo>
                <a:pt x="1987533" y="227590"/>
              </a:lnTo>
              <a:lnTo>
                <a:pt x="0" y="227590"/>
              </a:lnTo>
              <a:lnTo>
                <a:pt x="0" y="455181"/>
              </a:lnTo>
            </a:path>
          </a:pathLst>
        </a:custGeom>
        <a:noFill/>
        <a:ln w="25400" cap="flat" cmpd="sng" algn="ctr">
          <a:solidFill>
            <a:srgbClr val="002060"/>
          </a:solidFill>
          <a:prstDash val="solid"/>
          <a:headEnd type="none" w="med" len="med"/>
          <a:tailEnd type="triangle" w="med" len="me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DD352AA-C308-4AC5-B263-0F3FF6D5BDAE}">
      <dsp:nvSpPr>
        <dsp:cNvPr id="0" name=""/>
        <dsp:cNvSpPr/>
      </dsp:nvSpPr>
      <dsp:spPr>
        <a:xfrm>
          <a:off x="5172" y="1182721"/>
          <a:ext cx="3515577" cy="894488"/>
        </a:xfrm>
        <a:prstGeom prst="roundRect">
          <a:avLst>
            <a:gd name="adj" fmla="val 10000"/>
          </a:avLst>
        </a:prstGeom>
        <a:solidFill>
          <a:schemeClr val="tx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HN" sz="1100" b="1" kern="1200" dirty="0"/>
            <a:t>FUNCIONAL</a:t>
          </a:r>
        </a:p>
        <a:p>
          <a:pPr marL="0" lvl="0" indent="0" algn="ctr" defTabSz="488950">
            <a:lnSpc>
              <a:spcPct val="90000"/>
            </a:lnSpc>
            <a:spcBef>
              <a:spcPct val="0"/>
            </a:spcBef>
            <a:spcAft>
              <a:spcPct val="35000"/>
            </a:spcAft>
            <a:buFont typeface="Wingdings" panose="05000000000000000000" pitchFamily="2" charset="2"/>
            <a:buNone/>
          </a:pPr>
          <a:r>
            <a:rPr lang="es-HN" sz="1100" b="1" kern="1200" dirty="0"/>
            <a:t>Se define como línea dedicada funcional a aquella que está permanentemente asignada a una función. </a:t>
          </a:r>
        </a:p>
        <a:p>
          <a:pPr marL="0" lvl="0" indent="0" algn="ctr" defTabSz="488950">
            <a:lnSpc>
              <a:spcPct val="90000"/>
            </a:lnSpc>
            <a:spcBef>
              <a:spcPct val="0"/>
            </a:spcBef>
            <a:spcAft>
              <a:spcPct val="35000"/>
            </a:spcAft>
            <a:buFont typeface="Arial" panose="020B0604020202020204" pitchFamily="34" charset="0"/>
            <a:buNone/>
          </a:pPr>
          <a:endParaRPr lang="es-ES_tradnl" sz="900" b="1" kern="1200" dirty="0"/>
        </a:p>
      </dsp:txBody>
      <dsp:txXfrm>
        <a:off x="31371" y="1208920"/>
        <a:ext cx="3463179" cy="842090"/>
      </dsp:txXfrm>
    </dsp:sp>
    <dsp:sp modelId="{F9E73939-04F7-4B29-8E8D-E9EB27C7D166}">
      <dsp:nvSpPr>
        <dsp:cNvPr id="0" name=""/>
        <dsp:cNvSpPr/>
      </dsp:nvSpPr>
      <dsp:spPr>
        <a:xfrm>
          <a:off x="1712240" y="2077210"/>
          <a:ext cx="91440" cy="210510"/>
        </a:xfrm>
        <a:custGeom>
          <a:avLst/>
          <a:gdLst/>
          <a:ahLst/>
          <a:cxnLst/>
          <a:rect l="0" t="0" r="0" b="0"/>
          <a:pathLst>
            <a:path>
              <a:moveTo>
                <a:pt x="50721" y="0"/>
              </a:moveTo>
              <a:lnTo>
                <a:pt x="50721" y="105255"/>
              </a:lnTo>
              <a:lnTo>
                <a:pt x="45720" y="105255"/>
              </a:lnTo>
              <a:lnTo>
                <a:pt x="45720" y="210510"/>
              </a:lnTo>
            </a:path>
          </a:pathLst>
        </a:custGeom>
        <a:noFill/>
        <a:ln w="25400" cap="flat" cmpd="sng" algn="ctr">
          <a:solidFill>
            <a:srgbClr val="002060"/>
          </a:solidFill>
          <a:prstDash val="solid"/>
          <a:headEnd type="none" w="med" len="med"/>
          <a:tailEnd type="triangle" w="med" len="me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E1145FA-BCF9-40A0-A949-7F1C2A6EE8FD}">
      <dsp:nvSpPr>
        <dsp:cNvPr id="0" name=""/>
        <dsp:cNvSpPr/>
      </dsp:nvSpPr>
      <dsp:spPr>
        <a:xfrm>
          <a:off x="595198" y="2287720"/>
          <a:ext cx="2325522" cy="1137953"/>
        </a:xfrm>
        <a:prstGeom prst="roundRect">
          <a:avLst>
            <a:gd name="adj" fmla="val 10000"/>
          </a:avLst>
        </a:prstGeom>
        <a:solidFill>
          <a:schemeClr val="tx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_tradnl" sz="1200" b="1" i="0" kern="1200" dirty="0"/>
            <a:t>Ejemplo</a:t>
          </a:r>
        </a:p>
        <a:p>
          <a:pPr marL="0" lvl="0" indent="0" algn="ctr" defTabSz="533400">
            <a:lnSpc>
              <a:spcPct val="90000"/>
            </a:lnSpc>
            <a:spcBef>
              <a:spcPct val="0"/>
            </a:spcBef>
            <a:spcAft>
              <a:spcPct val="35000"/>
            </a:spcAft>
            <a:buNone/>
          </a:pPr>
          <a:r>
            <a:rPr lang="es-ES_tradnl" sz="1200" b="0" i="0" kern="1200" dirty="0"/>
            <a:t>Uso de líneas de dirección y datos en forma separada.</a:t>
          </a:r>
        </a:p>
      </dsp:txBody>
      <dsp:txXfrm>
        <a:off x="628528" y="2321050"/>
        <a:ext cx="2258862" cy="1071293"/>
      </dsp:txXfrm>
    </dsp:sp>
    <dsp:sp modelId="{A8CF2888-5EEB-47A7-AD3F-2AF502E287AF}">
      <dsp:nvSpPr>
        <dsp:cNvPr id="0" name=""/>
        <dsp:cNvSpPr/>
      </dsp:nvSpPr>
      <dsp:spPr>
        <a:xfrm>
          <a:off x="3750495" y="727540"/>
          <a:ext cx="2013828" cy="455181"/>
        </a:xfrm>
        <a:custGeom>
          <a:avLst/>
          <a:gdLst/>
          <a:ahLst/>
          <a:cxnLst/>
          <a:rect l="0" t="0" r="0" b="0"/>
          <a:pathLst>
            <a:path>
              <a:moveTo>
                <a:pt x="0" y="0"/>
              </a:moveTo>
              <a:lnTo>
                <a:pt x="0" y="227590"/>
              </a:lnTo>
              <a:lnTo>
                <a:pt x="2013828" y="227590"/>
              </a:lnTo>
              <a:lnTo>
                <a:pt x="2013828" y="455181"/>
              </a:lnTo>
            </a:path>
          </a:pathLst>
        </a:custGeom>
        <a:noFill/>
        <a:ln w="25400" cap="flat" cmpd="sng" algn="ctr">
          <a:solidFill>
            <a:srgbClr val="002060"/>
          </a:solidFill>
          <a:prstDash val="solid"/>
          <a:headEnd type="none" w="med" len="med"/>
          <a:tailEnd type="triangle" w="med" len="me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879AAAF-860C-40FD-9ABA-FECDF2B16914}">
      <dsp:nvSpPr>
        <dsp:cNvPr id="0" name=""/>
        <dsp:cNvSpPr/>
      </dsp:nvSpPr>
      <dsp:spPr>
        <a:xfrm>
          <a:off x="4032829" y="1182721"/>
          <a:ext cx="3462987" cy="927352"/>
        </a:xfrm>
        <a:prstGeom prst="roundRect">
          <a:avLst>
            <a:gd name="adj" fmla="val 10000"/>
          </a:avLst>
        </a:prstGeom>
        <a:solidFill>
          <a:schemeClr val="tx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HN" sz="1100" b="1" kern="1200" dirty="0"/>
            <a:t>FISICA</a:t>
          </a:r>
        </a:p>
        <a:p>
          <a:pPr marL="0" lvl="0" indent="0" algn="ctr" defTabSz="488950">
            <a:lnSpc>
              <a:spcPct val="90000"/>
            </a:lnSpc>
            <a:spcBef>
              <a:spcPct val="0"/>
            </a:spcBef>
            <a:spcAft>
              <a:spcPct val="35000"/>
            </a:spcAft>
            <a:buNone/>
          </a:pPr>
          <a:r>
            <a:rPr lang="es-HN" sz="1100" b="1" kern="1200" dirty="0"/>
            <a:t>Se define como línea dedicada física a aquella que está permanentemente asignada a un conjunto de componentes del computador.</a:t>
          </a:r>
          <a:endParaRPr lang="es-ES_tradnl" sz="1100" b="1" kern="1200" dirty="0"/>
        </a:p>
        <a:p>
          <a:pPr marL="0" lvl="0" indent="0" algn="ctr" defTabSz="488950">
            <a:lnSpc>
              <a:spcPct val="90000"/>
            </a:lnSpc>
            <a:spcBef>
              <a:spcPct val="0"/>
            </a:spcBef>
            <a:spcAft>
              <a:spcPct val="35000"/>
            </a:spcAft>
            <a:buNone/>
          </a:pPr>
          <a:endParaRPr lang="es-ES_tradnl" sz="900" b="1" kern="1200" dirty="0"/>
        </a:p>
      </dsp:txBody>
      <dsp:txXfrm>
        <a:off x="4059990" y="1209882"/>
        <a:ext cx="3408665" cy="873030"/>
      </dsp:txXfrm>
    </dsp:sp>
    <dsp:sp modelId="{4194F28E-B1AE-445D-8916-70B8A14C4A3A}">
      <dsp:nvSpPr>
        <dsp:cNvPr id="0" name=""/>
        <dsp:cNvSpPr/>
      </dsp:nvSpPr>
      <dsp:spPr>
        <a:xfrm>
          <a:off x="5718603" y="2110074"/>
          <a:ext cx="91440" cy="199972"/>
        </a:xfrm>
        <a:custGeom>
          <a:avLst/>
          <a:gdLst/>
          <a:ahLst/>
          <a:cxnLst/>
          <a:rect l="0" t="0" r="0" b="0"/>
          <a:pathLst>
            <a:path>
              <a:moveTo>
                <a:pt x="45720" y="0"/>
              </a:moveTo>
              <a:lnTo>
                <a:pt x="45720" y="99986"/>
              </a:lnTo>
              <a:lnTo>
                <a:pt x="53810" y="99986"/>
              </a:lnTo>
              <a:lnTo>
                <a:pt x="53810" y="199972"/>
              </a:lnTo>
            </a:path>
          </a:pathLst>
        </a:custGeom>
        <a:noFill/>
        <a:ln w="25400" cap="flat" cmpd="sng" algn="ctr">
          <a:solidFill>
            <a:srgbClr val="002060"/>
          </a:solidFill>
          <a:prstDash val="solid"/>
          <a:headEnd type="none" w="med" len="med"/>
          <a:tailEnd type="triangle" w="med" len="me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A606592-0820-463E-89A9-80F372F40B69}">
      <dsp:nvSpPr>
        <dsp:cNvPr id="0" name=""/>
        <dsp:cNvSpPr/>
      </dsp:nvSpPr>
      <dsp:spPr>
        <a:xfrm>
          <a:off x="4591662" y="2310047"/>
          <a:ext cx="2361504" cy="1137953"/>
        </a:xfrm>
        <a:prstGeom prst="roundRect">
          <a:avLst>
            <a:gd name="adj" fmla="val 10000"/>
          </a:avLst>
        </a:prstGeom>
        <a:solidFill>
          <a:schemeClr val="tx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Ejemplo</a:t>
          </a:r>
        </a:p>
        <a:p>
          <a:pPr marL="0" lvl="0" indent="0" algn="ctr" defTabSz="533400">
            <a:lnSpc>
              <a:spcPct val="90000"/>
            </a:lnSpc>
            <a:spcBef>
              <a:spcPct val="0"/>
            </a:spcBef>
            <a:spcAft>
              <a:spcPct val="35000"/>
            </a:spcAft>
            <a:buNone/>
          </a:pPr>
          <a:r>
            <a:rPr lang="es-ES" sz="1200" b="0" kern="1200" dirty="0"/>
            <a:t>Un ejemplo es el bus local, que conecta exclusivamente el microprocesador y la </a:t>
          </a:r>
          <a:r>
            <a:rPr lang="es-HN" sz="1200" b="0" kern="1200" dirty="0"/>
            <a:t>caché.</a:t>
          </a:r>
          <a:endParaRPr lang="es-ES_tradnl" sz="1200" b="0" kern="1200" dirty="0"/>
        </a:p>
      </dsp:txBody>
      <dsp:txXfrm>
        <a:off x="4624992" y="2343377"/>
        <a:ext cx="2294844" cy="1071293"/>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FA084F-34F0-4D12-AA47-83EF1C20A434}">
      <dsp:nvSpPr>
        <dsp:cNvPr id="0" name=""/>
        <dsp:cNvSpPr/>
      </dsp:nvSpPr>
      <dsp:spPr>
        <a:xfrm>
          <a:off x="39" y="8343"/>
          <a:ext cx="3749882" cy="149995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b="0" kern="1200"/>
            <a:t>VENTAJAS</a:t>
          </a:r>
          <a:endParaRPr lang="es-MX" sz="3600" b="0" kern="1200" dirty="0"/>
        </a:p>
      </dsp:txBody>
      <dsp:txXfrm>
        <a:off x="39" y="8343"/>
        <a:ext cx="3749882" cy="1499952"/>
      </dsp:txXfrm>
    </dsp:sp>
    <dsp:sp modelId="{EC1FDDD5-7FB0-487D-944F-35FC0C2AF15E}">
      <dsp:nvSpPr>
        <dsp:cNvPr id="0" name=""/>
        <dsp:cNvSpPr/>
      </dsp:nvSpPr>
      <dsp:spPr>
        <a:xfrm>
          <a:off x="39" y="1508296"/>
          <a:ext cx="3749882" cy="254736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s-MX" sz="2400" kern="1200" dirty="0">
              <a:solidFill>
                <a:schemeClr val="accent1">
                  <a:lumMod val="75000"/>
                </a:schemeClr>
              </a:solidFill>
            </a:rPr>
            <a:t>Menos competencia de dispositivos para utilizar el bus.</a:t>
          </a:r>
        </a:p>
        <a:p>
          <a:pPr marL="228600" lvl="1" indent="-228600" algn="l" defTabSz="1066800">
            <a:lnSpc>
              <a:spcPct val="90000"/>
            </a:lnSpc>
            <a:spcBef>
              <a:spcPct val="0"/>
            </a:spcBef>
            <a:spcAft>
              <a:spcPct val="15000"/>
            </a:spcAft>
            <a:buChar char="•"/>
          </a:pPr>
          <a:r>
            <a:rPr lang="es-MX" sz="2400" kern="1200" dirty="0">
              <a:solidFill>
                <a:schemeClr val="accent1">
                  <a:lumMod val="75000"/>
                </a:schemeClr>
              </a:solidFill>
            </a:rPr>
            <a:t>Aumenta la velocidad en las transferencias.</a:t>
          </a:r>
        </a:p>
      </dsp:txBody>
      <dsp:txXfrm>
        <a:off x="39" y="1508296"/>
        <a:ext cx="3749882" cy="2547360"/>
      </dsp:txXfrm>
    </dsp:sp>
    <dsp:sp modelId="{1C63AFF1-1B23-48D1-9BA8-3AAC03B3D454}">
      <dsp:nvSpPr>
        <dsp:cNvPr id="0" name=""/>
        <dsp:cNvSpPr/>
      </dsp:nvSpPr>
      <dsp:spPr>
        <a:xfrm>
          <a:off x="4274904" y="8343"/>
          <a:ext cx="3749882" cy="149995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b="0" kern="1200"/>
            <a:t>DESVENTAJAS</a:t>
          </a:r>
          <a:endParaRPr lang="es-MX" sz="3600" b="0" kern="1200" dirty="0"/>
        </a:p>
      </dsp:txBody>
      <dsp:txXfrm>
        <a:off x="4274904" y="8343"/>
        <a:ext cx="3749882" cy="1499952"/>
      </dsp:txXfrm>
    </dsp:sp>
    <dsp:sp modelId="{7F292E83-8963-49BE-A9AF-D9E9B545A4F1}">
      <dsp:nvSpPr>
        <dsp:cNvPr id="0" name=""/>
        <dsp:cNvSpPr/>
      </dsp:nvSpPr>
      <dsp:spPr>
        <a:xfrm>
          <a:off x="4274904" y="1508296"/>
          <a:ext cx="3749882" cy="254736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s-MX" sz="2400" kern="1200" dirty="0">
              <a:solidFill>
                <a:schemeClr val="accent1">
                  <a:lumMod val="75000"/>
                </a:schemeClr>
              </a:solidFill>
            </a:rPr>
            <a:t>Incremento de tamaño del sistema.</a:t>
          </a:r>
        </a:p>
        <a:p>
          <a:pPr marL="228600" lvl="1" indent="-228600" algn="l" defTabSz="1066800">
            <a:lnSpc>
              <a:spcPct val="90000"/>
            </a:lnSpc>
            <a:spcBef>
              <a:spcPct val="0"/>
            </a:spcBef>
            <a:spcAft>
              <a:spcPct val="15000"/>
            </a:spcAft>
            <a:buChar char="•"/>
          </a:pPr>
          <a:r>
            <a:rPr lang="es-MX" sz="2400" kern="1200" dirty="0">
              <a:solidFill>
                <a:schemeClr val="accent1">
                  <a:lumMod val="75000"/>
                </a:schemeClr>
              </a:solidFill>
            </a:rPr>
            <a:t>Incremento en el costo.</a:t>
          </a:r>
        </a:p>
      </dsp:txBody>
      <dsp:txXfrm>
        <a:off x="4274904" y="1508296"/>
        <a:ext cx="3749882" cy="2547360"/>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AB014-7CC8-4271-B860-333112E8A004}">
      <dsp:nvSpPr>
        <dsp:cNvPr id="0" name=""/>
        <dsp:cNvSpPr/>
      </dsp:nvSpPr>
      <dsp:spPr>
        <a:xfrm>
          <a:off x="25" y="194078"/>
          <a:ext cx="2479584" cy="489600"/>
        </a:xfrm>
        <a:prstGeom prst="rect">
          <a:avLst/>
        </a:prstGeom>
        <a:solidFill>
          <a:srgbClr val="0070C0"/>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MX" sz="1700" b="1" kern="1200" dirty="0">
              <a:solidFill>
                <a:schemeClr val="bg1"/>
              </a:solidFill>
            </a:rPr>
            <a:t>VENTAJAS</a:t>
          </a:r>
        </a:p>
      </dsp:txBody>
      <dsp:txXfrm>
        <a:off x="25" y="194078"/>
        <a:ext cx="2479584" cy="489600"/>
      </dsp:txXfrm>
    </dsp:sp>
    <dsp:sp modelId="{A98403C4-5F43-42DC-A0A5-300D831CBAFD}">
      <dsp:nvSpPr>
        <dsp:cNvPr id="0" name=""/>
        <dsp:cNvSpPr/>
      </dsp:nvSpPr>
      <dsp:spPr>
        <a:xfrm>
          <a:off x="25" y="683678"/>
          <a:ext cx="2479584" cy="2204921"/>
        </a:xfrm>
        <a:prstGeom prst="rect">
          <a:avLst/>
        </a:prstGeom>
        <a:solidFill>
          <a:schemeClr val="accent1">
            <a:lumMod val="20000"/>
            <a:lumOff val="80000"/>
            <a:alpha val="9000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MX" sz="1700" b="0" kern="1200" dirty="0">
              <a:solidFill>
                <a:srgbClr val="0070C0"/>
              </a:solidFill>
            </a:rPr>
            <a:t>Requiere menor número de líneas.</a:t>
          </a:r>
        </a:p>
        <a:p>
          <a:pPr marL="171450" lvl="1" indent="-171450" algn="l" defTabSz="755650">
            <a:lnSpc>
              <a:spcPct val="90000"/>
            </a:lnSpc>
            <a:spcBef>
              <a:spcPct val="0"/>
            </a:spcBef>
            <a:spcAft>
              <a:spcPct val="15000"/>
            </a:spcAft>
            <a:buChar char="•"/>
          </a:pPr>
          <a:r>
            <a:rPr lang="es-MX" sz="1700" b="0" kern="1200" dirty="0">
              <a:solidFill>
                <a:srgbClr val="0070C0"/>
              </a:solidFill>
            </a:rPr>
            <a:t>Ahorra espacio.</a:t>
          </a:r>
        </a:p>
        <a:p>
          <a:pPr marL="171450" lvl="1" indent="-171450" algn="l" defTabSz="755650">
            <a:lnSpc>
              <a:spcPct val="90000"/>
            </a:lnSpc>
            <a:spcBef>
              <a:spcPct val="0"/>
            </a:spcBef>
            <a:spcAft>
              <a:spcPct val="15000"/>
            </a:spcAft>
            <a:buChar char="•"/>
          </a:pPr>
          <a:r>
            <a:rPr lang="es-MX" sz="1700" b="0" kern="1200" dirty="0">
              <a:solidFill>
                <a:srgbClr val="0070C0"/>
              </a:solidFill>
            </a:rPr>
            <a:t>Menor costo</a:t>
          </a:r>
          <a:r>
            <a:rPr lang="es-MX" sz="1700" b="0" kern="1200" dirty="0">
              <a:solidFill>
                <a:srgbClr val="002060"/>
              </a:solidFill>
            </a:rPr>
            <a:t>.</a:t>
          </a:r>
        </a:p>
      </dsp:txBody>
      <dsp:txXfrm>
        <a:off x="25" y="683678"/>
        <a:ext cx="2479584" cy="2204921"/>
      </dsp:txXfrm>
    </dsp:sp>
    <dsp:sp modelId="{79B430E2-6990-41CA-B73B-834C768885E8}">
      <dsp:nvSpPr>
        <dsp:cNvPr id="0" name=""/>
        <dsp:cNvSpPr/>
      </dsp:nvSpPr>
      <dsp:spPr>
        <a:xfrm>
          <a:off x="2826751" y="194078"/>
          <a:ext cx="2479584" cy="489600"/>
        </a:xfrm>
        <a:prstGeom prst="rect">
          <a:avLst/>
        </a:prstGeom>
        <a:solidFill>
          <a:srgbClr val="0070C0"/>
        </a:solidFill>
        <a:ln w="9525" cap="flat" cmpd="sng" algn="ctr">
          <a:solidFill>
            <a:schemeClr val="accent4">
              <a:hueOff val="-4464770"/>
              <a:satOff val="26899"/>
              <a:lumOff val="2156"/>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MX" sz="1700" b="1" kern="1200" dirty="0">
              <a:solidFill>
                <a:schemeClr val="bg1"/>
              </a:solidFill>
            </a:rPr>
            <a:t>DESVENTAJAS</a:t>
          </a:r>
        </a:p>
      </dsp:txBody>
      <dsp:txXfrm>
        <a:off x="2826751" y="194078"/>
        <a:ext cx="2479584" cy="489600"/>
      </dsp:txXfrm>
    </dsp:sp>
    <dsp:sp modelId="{EE864023-91B3-4791-A138-FA6423F7D91F}">
      <dsp:nvSpPr>
        <dsp:cNvPr id="0" name=""/>
        <dsp:cNvSpPr/>
      </dsp:nvSpPr>
      <dsp:spPr>
        <a:xfrm>
          <a:off x="2826751" y="683678"/>
          <a:ext cx="2479584" cy="2204921"/>
        </a:xfrm>
        <a:prstGeom prst="rect">
          <a:avLst/>
        </a:prstGeom>
        <a:solidFill>
          <a:schemeClr val="accent1">
            <a:lumMod val="20000"/>
            <a:lumOff val="80000"/>
            <a:alpha val="90000"/>
          </a:schemeClr>
        </a:solidFill>
        <a:ln w="9525" cap="flat" cmpd="sng" algn="ctr">
          <a:solidFill>
            <a:schemeClr val="accent4">
              <a:tint val="40000"/>
              <a:alpha val="90000"/>
              <a:hueOff val="-3945710"/>
              <a:satOff val="22157"/>
              <a:lumOff val="140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MX" sz="1700" b="0" kern="1200" dirty="0">
              <a:solidFill>
                <a:srgbClr val="0070C0"/>
              </a:solidFill>
            </a:rPr>
            <a:t>Circuitería más compleja.</a:t>
          </a:r>
        </a:p>
        <a:p>
          <a:pPr marL="171450" lvl="1" indent="-171450" algn="l" defTabSz="755650">
            <a:lnSpc>
              <a:spcPct val="90000"/>
            </a:lnSpc>
            <a:spcBef>
              <a:spcPct val="0"/>
            </a:spcBef>
            <a:spcAft>
              <a:spcPct val="15000"/>
            </a:spcAft>
            <a:buChar char="•"/>
          </a:pPr>
          <a:r>
            <a:rPr lang="es-MX" sz="1700" b="0" kern="1200" dirty="0">
              <a:solidFill>
                <a:srgbClr val="0070C0"/>
              </a:solidFill>
            </a:rPr>
            <a:t>Menor rendimiento (funciones que comparten las mismas líneas no pueden realizarse en paralelo).</a:t>
          </a:r>
        </a:p>
        <a:p>
          <a:pPr marL="171450" lvl="1" indent="-171450" algn="l" defTabSz="755650">
            <a:lnSpc>
              <a:spcPct val="90000"/>
            </a:lnSpc>
            <a:spcBef>
              <a:spcPct val="0"/>
            </a:spcBef>
            <a:spcAft>
              <a:spcPct val="15000"/>
            </a:spcAft>
            <a:buChar char="•"/>
          </a:pPr>
          <a:endParaRPr lang="es-MX" sz="1700" b="1" kern="1200" dirty="0">
            <a:solidFill>
              <a:srgbClr val="002060"/>
            </a:solidFill>
          </a:endParaRPr>
        </a:p>
      </dsp:txBody>
      <dsp:txXfrm>
        <a:off x="2826751" y="683678"/>
        <a:ext cx="2479584" cy="2204921"/>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33272" y="2981293"/>
          <a:ext cx="4417570" cy="934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4165" bIns="0" numCol="1" spcCol="1270" anchor="t" anchorCtr="0">
          <a:noAutofit/>
        </a:bodyPr>
        <a:lstStyle/>
        <a:p>
          <a:pPr marL="0" lvl="0" indent="0" algn="r" defTabSz="1244600">
            <a:lnSpc>
              <a:spcPct val="90000"/>
            </a:lnSpc>
            <a:spcBef>
              <a:spcPct val="0"/>
            </a:spcBef>
            <a:spcAft>
              <a:spcPct val="35000"/>
            </a:spcAft>
            <a:buNone/>
          </a:pPr>
          <a:endParaRPr lang="es-MX" sz="2800" kern="1200" dirty="0"/>
        </a:p>
        <a:p>
          <a:pPr marL="0" lvl="0" indent="0" algn="r" defTabSz="1244600">
            <a:lnSpc>
              <a:spcPct val="90000"/>
            </a:lnSpc>
            <a:spcBef>
              <a:spcPct val="0"/>
            </a:spcBef>
            <a:spcAft>
              <a:spcPct val="35000"/>
            </a:spcAft>
            <a:buNone/>
          </a:pPr>
          <a:endParaRPr lang="es-MX" sz="2800" kern="1200" dirty="0"/>
        </a:p>
      </dsp:txBody>
      <dsp:txXfrm>
        <a:off x="-1633272" y="2981293"/>
        <a:ext cx="4417570" cy="934486"/>
      </dsp:txXfrm>
    </dsp:sp>
    <dsp:sp modelId="{160781C2-79C9-413C-83DC-EB118F34E7A5}">
      <dsp:nvSpPr>
        <dsp:cNvPr id="0" name=""/>
        <dsp:cNvSpPr/>
      </dsp:nvSpPr>
      <dsp:spPr>
        <a:xfrm>
          <a:off x="1042755" y="1239751"/>
          <a:ext cx="6522480" cy="4417570"/>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824165" rIns="170688" bIns="170688" numCol="1" spcCol="1270" anchor="t" anchorCtr="0">
          <a:noAutofit/>
        </a:bodyPr>
        <a:lstStyle/>
        <a:p>
          <a:pPr marL="228600" lvl="1" indent="-228600" algn="l" defTabSz="1066800">
            <a:lnSpc>
              <a:spcPct val="90000"/>
            </a:lnSpc>
            <a:spcBef>
              <a:spcPct val="0"/>
            </a:spcBef>
            <a:spcAft>
              <a:spcPct val="15000"/>
            </a:spcAft>
            <a:buChar char="•"/>
          </a:pPr>
          <a:r>
            <a:rPr lang="es-ES" sz="2400" b="1" kern="1200" dirty="0">
              <a:solidFill>
                <a:schemeClr val="bg1"/>
              </a:solidFill>
            </a:rPr>
            <a:t>Aumentar el Ancho de Banda</a:t>
          </a:r>
          <a:r>
            <a:rPr lang="es-ES" sz="2400" kern="1200" dirty="0">
              <a:solidFill>
                <a:schemeClr val="bg1"/>
              </a:solidFill>
            </a:rPr>
            <a:t>: Si se multiplexan las líneas de dirección, se pueden utilizar estas líneas para transferir datos simultáneamente.</a:t>
          </a: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l" defTabSz="1066800">
            <a:lnSpc>
              <a:spcPct val="90000"/>
            </a:lnSpc>
            <a:spcBef>
              <a:spcPct val="0"/>
            </a:spcBef>
            <a:spcAft>
              <a:spcPct val="15000"/>
            </a:spcAft>
            <a:buChar char="•"/>
          </a:pPr>
          <a:r>
            <a:rPr lang="es-ES" sz="2400" b="1" kern="1200" dirty="0">
              <a:solidFill>
                <a:schemeClr val="bg1"/>
              </a:solidFill>
            </a:rPr>
            <a:t>Aumentar el Espacio de Direccionamiento</a:t>
          </a:r>
          <a:r>
            <a:rPr lang="es-ES" sz="2400" kern="1200" dirty="0">
              <a:solidFill>
                <a:schemeClr val="bg1"/>
              </a:solidFill>
            </a:rPr>
            <a:t>: Si se multiplexan las líneas de datos, se pueden utilizar estas líneas para aumentar el número de bits para </a:t>
          </a:r>
          <a:r>
            <a:rPr lang="es-HN" sz="2400" kern="1200" dirty="0">
              <a:solidFill>
                <a:schemeClr val="bg1"/>
              </a:solidFill>
            </a:rPr>
            <a:t>las direcciones.</a:t>
          </a: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dsp:txBody>
      <dsp:txXfrm>
        <a:off x="1042755" y="1239751"/>
        <a:ext cx="6522480" cy="4417570"/>
      </dsp:txXfrm>
    </dsp:sp>
    <dsp:sp modelId="{6F344501-00AD-4089-92F8-0E349FA70C05}">
      <dsp:nvSpPr>
        <dsp:cNvPr id="0" name=""/>
        <dsp:cNvSpPr/>
      </dsp:nvSpPr>
      <dsp:spPr>
        <a:xfrm>
          <a:off x="108269" y="6229"/>
          <a:ext cx="1868972" cy="186897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012410-8446-444C-AE3B-00039B2B7BBC}">
      <dsp:nvSpPr>
        <dsp:cNvPr id="0" name=""/>
        <dsp:cNvSpPr/>
      </dsp:nvSpPr>
      <dsp:spPr>
        <a:xfrm>
          <a:off x="1998808" y="3125"/>
          <a:ext cx="2622283" cy="117227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b="1" kern="1200" dirty="0"/>
            <a:t>DISPOSITIVOS CONECTADOS AL BUS</a:t>
          </a:r>
        </a:p>
      </dsp:txBody>
      <dsp:txXfrm>
        <a:off x="1998808" y="3125"/>
        <a:ext cx="2622283" cy="1172273"/>
      </dsp:txXfrm>
    </dsp:sp>
    <dsp:sp modelId="{2AD5921D-9B53-4198-9663-3D82F8FDD725}">
      <dsp:nvSpPr>
        <dsp:cNvPr id="0" name=""/>
        <dsp:cNvSpPr/>
      </dsp:nvSpPr>
      <dsp:spPr>
        <a:xfrm>
          <a:off x="1621611" y="1175399"/>
          <a:ext cx="1688338" cy="468909"/>
        </a:xfrm>
        <a:custGeom>
          <a:avLst/>
          <a:gdLst/>
          <a:ahLst/>
          <a:cxnLst/>
          <a:rect l="0" t="0" r="0" b="0"/>
          <a:pathLst>
            <a:path>
              <a:moveTo>
                <a:pt x="1688338" y="0"/>
              </a:moveTo>
              <a:lnTo>
                <a:pt x="1688338" y="234454"/>
              </a:lnTo>
              <a:lnTo>
                <a:pt x="0" y="234454"/>
              </a:lnTo>
              <a:lnTo>
                <a:pt x="0" y="468909"/>
              </a:lnTo>
            </a:path>
          </a:pathLst>
        </a:custGeom>
        <a:noFill/>
        <a:ln w="57150" cap="flat" cmpd="sng" algn="ctr">
          <a:solidFill>
            <a:schemeClr val="accent1">
              <a:lumMod val="50000"/>
            </a:schemeClr>
          </a:solidFill>
          <a:prstDash val="solid"/>
          <a:headEnd type="none" w="med" len="med"/>
          <a:tailEnd type="triangle" w="med" len="me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C5DDC18-8961-4B11-85A9-DCE68D3E84E5}">
      <dsp:nvSpPr>
        <dsp:cNvPr id="0" name=""/>
        <dsp:cNvSpPr/>
      </dsp:nvSpPr>
      <dsp:spPr>
        <a:xfrm>
          <a:off x="232027" y="1644309"/>
          <a:ext cx="2779168" cy="1172273"/>
        </a:xfrm>
        <a:prstGeom prst="rect">
          <a:avLst/>
        </a:prstGeom>
        <a:solidFill>
          <a:schemeClr val="tx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b="1" kern="1200" dirty="0"/>
            <a:t>ACTIVOS</a:t>
          </a:r>
        </a:p>
      </dsp:txBody>
      <dsp:txXfrm>
        <a:off x="232027" y="1644309"/>
        <a:ext cx="2779168" cy="1172273"/>
      </dsp:txXfrm>
    </dsp:sp>
    <dsp:sp modelId="{2317C5E2-EA8C-4FFB-B5AD-C98B49F365C9}">
      <dsp:nvSpPr>
        <dsp:cNvPr id="0" name=""/>
        <dsp:cNvSpPr/>
      </dsp:nvSpPr>
      <dsp:spPr>
        <a:xfrm>
          <a:off x="1575891" y="2816582"/>
          <a:ext cx="91440" cy="468909"/>
        </a:xfrm>
        <a:custGeom>
          <a:avLst/>
          <a:gdLst/>
          <a:ahLst/>
          <a:cxnLst/>
          <a:rect l="0" t="0" r="0" b="0"/>
          <a:pathLst>
            <a:path>
              <a:moveTo>
                <a:pt x="45720" y="0"/>
              </a:moveTo>
              <a:lnTo>
                <a:pt x="45720" y="468909"/>
              </a:lnTo>
            </a:path>
          </a:pathLst>
        </a:custGeom>
        <a:noFill/>
        <a:ln w="57150" cap="flat" cmpd="sng" algn="ctr">
          <a:solidFill>
            <a:schemeClr val="accent1">
              <a:lumMod val="50000"/>
            </a:schemeClr>
          </a:solidFill>
          <a:prstDash val="solid"/>
          <a:headEnd type="none" w="med" len="med"/>
          <a:tailEnd type="triangle" w="med" len="me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4EFE03A-823E-4B9E-951C-90610405AED9}">
      <dsp:nvSpPr>
        <dsp:cNvPr id="0" name=""/>
        <dsp:cNvSpPr/>
      </dsp:nvSpPr>
      <dsp:spPr>
        <a:xfrm>
          <a:off x="599728" y="3285492"/>
          <a:ext cx="2043765" cy="1172273"/>
        </a:xfrm>
        <a:prstGeom prst="rect">
          <a:avLst/>
        </a:prstGeom>
        <a:solidFill>
          <a:schemeClr val="tx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b="0" kern="1200" dirty="0"/>
            <a:t>Pueden iniciar transferencias, se les llama maestros. </a:t>
          </a:r>
        </a:p>
      </dsp:txBody>
      <dsp:txXfrm>
        <a:off x="599728" y="3285492"/>
        <a:ext cx="2043765" cy="1172273"/>
      </dsp:txXfrm>
    </dsp:sp>
    <dsp:sp modelId="{8C1BB94C-80F3-40ED-99B1-8B879F22E138}">
      <dsp:nvSpPr>
        <dsp:cNvPr id="0" name=""/>
        <dsp:cNvSpPr/>
      </dsp:nvSpPr>
      <dsp:spPr>
        <a:xfrm>
          <a:off x="3309950" y="1175399"/>
          <a:ext cx="1653345" cy="468909"/>
        </a:xfrm>
        <a:custGeom>
          <a:avLst/>
          <a:gdLst/>
          <a:ahLst/>
          <a:cxnLst/>
          <a:rect l="0" t="0" r="0" b="0"/>
          <a:pathLst>
            <a:path>
              <a:moveTo>
                <a:pt x="0" y="0"/>
              </a:moveTo>
              <a:lnTo>
                <a:pt x="0" y="234454"/>
              </a:lnTo>
              <a:lnTo>
                <a:pt x="1653345" y="234454"/>
              </a:lnTo>
              <a:lnTo>
                <a:pt x="1653345" y="468909"/>
              </a:lnTo>
            </a:path>
          </a:pathLst>
        </a:custGeom>
        <a:noFill/>
        <a:ln w="57150" cap="flat" cmpd="sng" algn="ctr">
          <a:solidFill>
            <a:schemeClr val="accent1">
              <a:lumMod val="50000"/>
            </a:schemeClr>
          </a:solidFill>
          <a:prstDash val="solid"/>
          <a:headEnd type="none" w="med" len="med"/>
          <a:tailEnd type="triangle" w="med" len="me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F3B2486-4BA9-4230-B325-635F4F3CAA58}">
      <dsp:nvSpPr>
        <dsp:cNvPr id="0" name=""/>
        <dsp:cNvSpPr/>
      </dsp:nvSpPr>
      <dsp:spPr>
        <a:xfrm>
          <a:off x="3538719" y="1644309"/>
          <a:ext cx="2849153" cy="1172273"/>
        </a:xfrm>
        <a:prstGeom prst="rect">
          <a:avLst/>
        </a:prstGeom>
        <a:solidFill>
          <a:schemeClr val="tx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b="1" kern="1200" dirty="0"/>
            <a:t>PASIVOS</a:t>
          </a:r>
        </a:p>
      </dsp:txBody>
      <dsp:txXfrm>
        <a:off x="3538719" y="1644309"/>
        <a:ext cx="2849153" cy="1172273"/>
      </dsp:txXfrm>
    </dsp:sp>
    <dsp:sp modelId="{0D011524-9BBE-489D-AEAC-D77859114EA8}">
      <dsp:nvSpPr>
        <dsp:cNvPr id="0" name=""/>
        <dsp:cNvSpPr/>
      </dsp:nvSpPr>
      <dsp:spPr>
        <a:xfrm>
          <a:off x="4917575" y="2816582"/>
          <a:ext cx="91440" cy="468909"/>
        </a:xfrm>
        <a:custGeom>
          <a:avLst/>
          <a:gdLst/>
          <a:ahLst/>
          <a:cxnLst/>
          <a:rect l="0" t="0" r="0" b="0"/>
          <a:pathLst>
            <a:path>
              <a:moveTo>
                <a:pt x="45720" y="0"/>
              </a:moveTo>
              <a:lnTo>
                <a:pt x="45720" y="468909"/>
              </a:lnTo>
            </a:path>
          </a:pathLst>
        </a:custGeom>
        <a:noFill/>
        <a:ln w="57150" cap="flat" cmpd="sng" algn="ctr">
          <a:solidFill>
            <a:schemeClr val="accent1">
              <a:lumMod val="50000"/>
            </a:schemeClr>
          </a:solidFill>
          <a:prstDash val="solid"/>
          <a:headEnd type="none" w="med" len="med"/>
          <a:tailEnd type="triangle" w="med" len="me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4012EB4-2C07-43CA-BCCA-E5284F185BF9}">
      <dsp:nvSpPr>
        <dsp:cNvPr id="0" name=""/>
        <dsp:cNvSpPr/>
      </dsp:nvSpPr>
      <dsp:spPr>
        <a:xfrm>
          <a:off x="3912100" y="3285492"/>
          <a:ext cx="2102391" cy="1172273"/>
        </a:xfrm>
        <a:prstGeom prst="rect">
          <a:avLst/>
        </a:prstGeom>
        <a:solidFill>
          <a:schemeClr val="tx2">
            <a:lumMod val="7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b="0" kern="1200" dirty="0"/>
            <a:t>Esperan solicitudes, se les llama esclavos.</a:t>
          </a:r>
        </a:p>
      </dsp:txBody>
      <dsp:txXfrm>
        <a:off x="3912100" y="3285492"/>
        <a:ext cx="2102391" cy="1172273"/>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CE4412-B5ED-4B45-9B26-0430F490D386}">
      <dsp:nvSpPr>
        <dsp:cNvPr id="0" name=""/>
        <dsp:cNvSpPr/>
      </dsp:nvSpPr>
      <dsp:spPr>
        <a:xfrm>
          <a:off x="0" y="0"/>
          <a:ext cx="8492820" cy="5500726"/>
        </a:xfrm>
        <a:prstGeom prst="rect">
          <a:avLst/>
        </a:prstGeom>
        <a:solidFill>
          <a:schemeClr val="accent1">
            <a:lumMod val="20000"/>
            <a:lumOff val="8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MX" sz="2800" b="1" kern="1200" dirty="0">
              <a:solidFill>
                <a:srgbClr val="002060"/>
              </a:solidFill>
            </a:rPr>
            <a:t>ESQUEMA DE ARBITRAJE DEL BUS</a:t>
          </a:r>
        </a:p>
        <a:p>
          <a:pPr marL="0" lvl="0" indent="0" algn="ctr" defTabSz="1244600">
            <a:lnSpc>
              <a:spcPct val="90000"/>
            </a:lnSpc>
            <a:spcBef>
              <a:spcPct val="0"/>
            </a:spcBef>
            <a:spcAft>
              <a:spcPct val="35000"/>
            </a:spcAft>
            <a:buNone/>
          </a:pPr>
          <a:r>
            <a:rPr lang="es-MX" sz="2800" b="1" kern="1200" dirty="0">
              <a:solidFill>
                <a:srgbClr val="002060"/>
              </a:solidFill>
            </a:rPr>
            <a:t>Múltiples Maestros Potenciales del bus</a:t>
          </a:r>
        </a:p>
      </dsp:txBody>
      <dsp:txXfrm>
        <a:off x="0" y="0"/>
        <a:ext cx="8492820" cy="1650217"/>
      </dsp:txXfrm>
    </dsp:sp>
    <dsp:sp modelId="{06FE4C64-BA45-40BD-897D-3DB794FE1F15}">
      <dsp:nvSpPr>
        <dsp:cNvPr id="0" name=""/>
        <dsp:cNvSpPr/>
      </dsp:nvSpPr>
      <dsp:spPr>
        <a:xfrm>
          <a:off x="428622" y="1650352"/>
          <a:ext cx="7643877" cy="801338"/>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b="0" kern="1200" dirty="0"/>
            <a:t>El que desea usar el bus realiza una solicitud al árbitro. </a:t>
          </a:r>
        </a:p>
      </dsp:txBody>
      <dsp:txXfrm>
        <a:off x="452092" y="1673822"/>
        <a:ext cx="7596937" cy="754398"/>
      </dsp:txXfrm>
    </dsp:sp>
    <dsp:sp modelId="{4FBF5FD2-8CF5-47DA-9062-567839E1C5DD}">
      <dsp:nvSpPr>
        <dsp:cNvPr id="0" name=""/>
        <dsp:cNvSpPr/>
      </dsp:nvSpPr>
      <dsp:spPr>
        <a:xfrm>
          <a:off x="428622" y="2574973"/>
          <a:ext cx="7643877" cy="801338"/>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b="0" kern="1200" dirty="0"/>
            <a:t>No puede usar el bus hasta que no se acepte su solicitud.</a:t>
          </a:r>
        </a:p>
      </dsp:txBody>
      <dsp:txXfrm>
        <a:off x="452092" y="2598443"/>
        <a:ext cx="7596937" cy="754398"/>
      </dsp:txXfrm>
    </dsp:sp>
    <dsp:sp modelId="{8A6DA774-15C5-441D-865A-2E9F533F91C3}">
      <dsp:nvSpPr>
        <dsp:cNvPr id="0" name=""/>
        <dsp:cNvSpPr/>
      </dsp:nvSpPr>
      <dsp:spPr>
        <a:xfrm>
          <a:off x="428622" y="3499595"/>
          <a:ext cx="7643877" cy="801338"/>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b="0" kern="1200" dirty="0"/>
            <a:t>Al aceptarse se convierte en controlador del bus.</a:t>
          </a:r>
        </a:p>
      </dsp:txBody>
      <dsp:txXfrm>
        <a:off x="452092" y="3523065"/>
        <a:ext cx="7596937" cy="754398"/>
      </dsp:txXfrm>
    </dsp:sp>
    <dsp:sp modelId="{1A60FC3F-6F7D-4DBF-AE44-C3B69A3FF7CB}">
      <dsp:nvSpPr>
        <dsp:cNvPr id="0" name=""/>
        <dsp:cNvSpPr/>
      </dsp:nvSpPr>
      <dsp:spPr>
        <a:xfrm>
          <a:off x="428622" y="4424216"/>
          <a:ext cx="7643877" cy="801338"/>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b="0" kern="1200" dirty="0"/>
            <a:t>Informa al árbitro cuando termina su solicitud y deja ser maestro.</a:t>
          </a:r>
        </a:p>
      </dsp:txBody>
      <dsp:txXfrm>
        <a:off x="452092" y="4447686"/>
        <a:ext cx="7596937" cy="754398"/>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51B4B-160A-4D74-9714-2130578683B9}">
      <dsp:nvSpPr>
        <dsp:cNvPr id="0" name=""/>
        <dsp:cNvSpPr/>
      </dsp:nvSpPr>
      <dsp:spPr>
        <a:xfrm>
          <a:off x="1477533" y="1606352"/>
          <a:ext cx="2767131" cy="1845676"/>
        </a:xfrm>
        <a:prstGeom prst="rect">
          <a:avLst/>
        </a:prstGeom>
        <a:solidFill>
          <a:schemeClr val="dk2">
            <a:alpha val="90000"/>
            <a:tint val="40000"/>
            <a:hueOff val="0"/>
            <a:satOff val="0"/>
            <a:lumOff val="0"/>
            <a:alphaOff val="0"/>
          </a:schemeClr>
        </a:soli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rgbClr val="002060"/>
              </a:solidFill>
            </a:rPr>
            <a:t>La prioridad mas alta deberá servirse primero.</a:t>
          </a:r>
        </a:p>
      </dsp:txBody>
      <dsp:txXfrm>
        <a:off x="1920274" y="1606352"/>
        <a:ext cx="2324390" cy="1845676"/>
      </dsp:txXfrm>
    </dsp:sp>
    <dsp:sp modelId="{D6581360-EDA1-425D-88C2-C2B9CF036D2F}">
      <dsp:nvSpPr>
        <dsp:cNvPr id="0" name=""/>
        <dsp:cNvSpPr/>
      </dsp:nvSpPr>
      <dsp:spPr>
        <a:xfrm>
          <a:off x="1730" y="868450"/>
          <a:ext cx="1844754" cy="1844754"/>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glow rad="228600">
            <a:schemeClr val="accent1">
              <a:satMod val="175000"/>
              <a:alpha val="40000"/>
            </a:schemeClr>
          </a:glo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s-MX" sz="1400" b="1" kern="1200" dirty="0"/>
            <a:t>PRIORIDAD</a:t>
          </a:r>
        </a:p>
      </dsp:txBody>
      <dsp:txXfrm>
        <a:off x="271888" y="1138608"/>
        <a:ext cx="1304438" cy="1304438"/>
      </dsp:txXfrm>
    </dsp:sp>
    <dsp:sp modelId="{50037DFC-A25F-47BF-B863-73BA37A6477C}">
      <dsp:nvSpPr>
        <dsp:cNvPr id="0" name=""/>
        <dsp:cNvSpPr/>
      </dsp:nvSpPr>
      <dsp:spPr>
        <a:xfrm>
          <a:off x="6091148" y="1553012"/>
          <a:ext cx="2767131" cy="1845676"/>
        </a:xfrm>
        <a:prstGeom prst="rect">
          <a:avLst/>
        </a:prstGeom>
        <a:solidFill>
          <a:schemeClr val="dk2">
            <a:alpha val="90000"/>
            <a:tint val="40000"/>
            <a:hueOff val="0"/>
            <a:satOff val="0"/>
            <a:lumOff val="0"/>
            <a:alphaOff val="0"/>
          </a:schemeClr>
        </a:soli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rgbClr val="002060"/>
              </a:solidFill>
            </a:rPr>
            <a:t>Asegurar que el dispositivo de menor prioridad no sea imposibilitado permanentemente de acceder al bus.</a:t>
          </a:r>
        </a:p>
      </dsp:txBody>
      <dsp:txXfrm>
        <a:off x="6533889" y="1553012"/>
        <a:ext cx="2324390" cy="1845676"/>
      </dsp:txXfrm>
    </dsp:sp>
    <dsp:sp modelId="{2642D065-635D-4B5C-8B4E-06085F0FA2A5}">
      <dsp:nvSpPr>
        <dsp:cNvPr id="0" name=""/>
        <dsp:cNvSpPr/>
      </dsp:nvSpPr>
      <dsp:spPr>
        <a:xfrm>
          <a:off x="4613615" y="868450"/>
          <a:ext cx="1844754" cy="1844754"/>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glow rad="228600">
            <a:schemeClr val="accent1">
              <a:satMod val="175000"/>
              <a:alpha val="40000"/>
            </a:schemeClr>
          </a:glo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s-MX" sz="1400" b="1" kern="1200" dirty="0"/>
            <a:t>IMPARCIALIDAD (Fairness)</a:t>
          </a:r>
        </a:p>
      </dsp:txBody>
      <dsp:txXfrm>
        <a:off x="4883773" y="1138608"/>
        <a:ext cx="1304438" cy="1304438"/>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319BE-7E93-4765-851B-AAE5FA97377C}">
      <dsp:nvSpPr>
        <dsp:cNvPr id="0" name=""/>
        <dsp:cNvSpPr/>
      </dsp:nvSpPr>
      <dsp:spPr>
        <a:xfrm rot="16200000">
          <a:off x="-1534850" y="2880780"/>
          <a:ext cx="4268634" cy="90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96378" bIns="0" numCol="1" spcCol="1270" anchor="t" anchorCtr="0">
          <a:noAutofit/>
        </a:bodyPr>
        <a:lstStyle/>
        <a:p>
          <a:pPr marL="0" lvl="0" indent="0" algn="r" defTabSz="1200150">
            <a:lnSpc>
              <a:spcPct val="90000"/>
            </a:lnSpc>
            <a:spcBef>
              <a:spcPct val="0"/>
            </a:spcBef>
            <a:spcAft>
              <a:spcPct val="35000"/>
            </a:spcAft>
            <a:buNone/>
          </a:pPr>
          <a:endParaRPr lang="es-HN" sz="2700" kern="1200" dirty="0"/>
        </a:p>
        <a:p>
          <a:pPr marL="0" lvl="0" indent="0" algn="r" defTabSz="1200150">
            <a:lnSpc>
              <a:spcPct val="90000"/>
            </a:lnSpc>
            <a:spcBef>
              <a:spcPct val="0"/>
            </a:spcBef>
            <a:spcAft>
              <a:spcPct val="35000"/>
            </a:spcAft>
            <a:buNone/>
          </a:pPr>
          <a:endParaRPr lang="es-HN" sz="2700" kern="1200" dirty="0"/>
        </a:p>
      </dsp:txBody>
      <dsp:txXfrm>
        <a:off x="-1534850" y="2880780"/>
        <a:ext cx="4268634" cy="902980"/>
      </dsp:txXfrm>
    </dsp:sp>
    <dsp:sp modelId="{70969BA0-6F57-4237-80EE-4EDF12B429F5}">
      <dsp:nvSpPr>
        <dsp:cNvPr id="0" name=""/>
        <dsp:cNvSpPr/>
      </dsp:nvSpPr>
      <dsp:spPr>
        <a:xfrm>
          <a:off x="1050956" y="1197953"/>
          <a:ext cx="6793954" cy="4268634"/>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796378" rIns="199136" bIns="199136" numCol="1" spcCol="1270" anchor="t" anchorCtr="0">
          <a:noAutofit/>
        </a:bodyPr>
        <a:lstStyle/>
        <a:p>
          <a:pPr marL="285750" lvl="1" indent="-285750" algn="l" defTabSz="1244600">
            <a:lnSpc>
              <a:spcPct val="90000"/>
            </a:lnSpc>
            <a:spcBef>
              <a:spcPct val="0"/>
            </a:spcBef>
            <a:spcAft>
              <a:spcPct val="15000"/>
            </a:spcAft>
            <a:buChar char="•"/>
          </a:pPr>
          <a:endParaRPr lang="es-HN" sz="2800" kern="1200" dirty="0"/>
        </a:p>
        <a:p>
          <a:pPr marL="285750" lvl="1" indent="-285750" algn="l" defTabSz="1244600">
            <a:lnSpc>
              <a:spcPct val="90000"/>
            </a:lnSpc>
            <a:spcBef>
              <a:spcPct val="0"/>
            </a:spcBef>
            <a:spcAft>
              <a:spcPct val="15000"/>
            </a:spcAft>
            <a:buChar char="•"/>
          </a:pPr>
          <a:r>
            <a:rPr lang="es-HN" sz="2800" kern="1200" dirty="0"/>
            <a:t>Daisy Chaining (Encadenamiento Circular)</a:t>
          </a:r>
        </a:p>
        <a:p>
          <a:pPr marL="285750" lvl="1" indent="-285750" algn="l" defTabSz="1244600">
            <a:lnSpc>
              <a:spcPct val="90000"/>
            </a:lnSpc>
            <a:spcBef>
              <a:spcPct val="0"/>
            </a:spcBef>
            <a:spcAft>
              <a:spcPct val="15000"/>
            </a:spcAft>
            <a:buChar char="•"/>
          </a:pPr>
          <a:r>
            <a:rPr lang="es-HN" sz="2800" kern="1200" dirty="0"/>
            <a:t>Centralizado Paralelo</a:t>
          </a:r>
        </a:p>
        <a:p>
          <a:pPr marL="285750" lvl="1" indent="-285750" algn="l" defTabSz="1244600">
            <a:lnSpc>
              <a:spcPct val="90000"/>
            </a:lnSpc>
            <a:spcBef>
              <a:spcPct val="0"/>
            </a:spcBef>
            <a:spcAft>
              <a:spcPct val="15000"/>
            </a:spcAft>
            <a:buChar char="•"/>
          </a:pPr>
          <a:r>
            <a:rPr lang="es-HN" sz="2800" kern="1200" dirty="0"/>
            <a:t>Descentralizado o Distribuido</a:t>
          </a:r>
        </a:p>
        <a:p>
          <a:pPr marL="285750" lvl="1" indent="-285750" algn="l" defTabSz="1244600">
            <a:lnSpc>
              <a:spcPct val="90000"/>
            </a:lnSpc>
            <a:spcBef>
              <a:spcPct val="0"/>
            </a:spcBef>
            <a:spcAft>
              <a:spcPct val="15000"/>
            </a:spcAft>
            <a:buChar char="•"/>
          </a:pPr>
          <a:r>
            <a:rPr lang="es-ES" sz="2800" kern="1200" dirty="0"/>
            <a:t>Polling</a:t>
          </a:r>
          <a:endParaRPr lang="es-HN" sz="2800" kern="1200" dirty="0"/>
        </a:p>
        <a:p>
          <a:pPr marL="285750" lvl="1" indent="-285750" algn="l" defTabSz="1244600">
            <a:lnSpc>
              <a:spcPct val="90000"/>
            </a:lnSpc>
            <a:spcBef>
              <a:spcPct val="0"/>
            </a:spcBef>
            <a:spcAft>
              <a:spcPct val="15000"/>
            </a:spcAft>
            <a:buChar char="•"/>
          </a:pPr>
          <a:r>
            <a:rPr lang="es-HN" sz="2800" kern="1200" dirty="0"/>
            <a:t>Detección de colisiones</a:t>
          </a:r>
        </a:p>
        <a:p>
          <a:pPr marL="285750" lvl="1" indent="-285750" algn="l" defTabSz="1244600">
            <a:lnSpc>
              <a:spcPct val="90000"/>
            </a:lnSpc>
            <a:spcBef>
              <a:spcPct val="0"/>
            </a:spcBef>
            <a:spcAft>
              <a:spcPct val="15000"/>
            </a:spcAft>
            <a:buChar char="•"/>
          </a:pPr>
          <a:endParaRPr lang="es-HN" sz="2800" kern="1200" dirty="0"/>
        </a:p>
      </dsp:txBody>
      <dsp:txXfrm>
        <a:off x="1050956" y="1197953"/>
        <a:ext cx="6793954" cy="4268634"/>
      </dsp:txXfrm>
    </dsp:sp>
    <dsp:sp modelId="{419C93EF-6A1F-4A35-9CC8-8C262E01A22A}">
      <dsp:nvSpPr>
        <dsp:cNvPr id="0" name=""/>
        <dsp:cNvSpPr/>
      </dsp:nvSpPr>
      <dsp:spPr>
        <a:xfrm>
          <a:off x="147976" y="6019"/>
          <a:ext cx="1805960" cy="1805960"/>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319BE-7E93-4765-851B-AAE5FA97377C}">
      <dsp:nvSpPr>
        <dsp:cNvPr id="0" name=""/>
        <dsp:cNvSpPr/>
      </dsp:nvSpPr>
      <dsp:spPr>
        <a:xfrm rot="16200000">
          <a:off x="-1534850" y="2880780"/>
          <a:ext cx="4268634" cy="90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96378" bIns="0" numCol="1" spcCol="1270" anchor="t" anchorCtr="0">
          <a:noAutofit/>
        </a:bodyPr>
        <a:lstStyle/>
        <a:p>
          <a:pPr marL="0" lvl="0" indent="0" algn="r" defTabSz="1200150">
            <a:lnSpc>
              <a:spcPct val="90000"/>
            </a:lnSpc>
            <a:spcBef>
              <a:spcPct val="0"/>
            </a:spcBef>
            <a:spcAft>
              <a:spcPct val="35000"/>
            </a:spcAft>
            <a:buNone/>
          </a:pPr>
          <a:endParaRPr lang="es-HN" sz="2700" kern="1200" dirty="0"/>
        </a:p>
        <a:p>
          <a:pPr marL="0" lvl="0" indent="0" algn="r" defTabSz="1200150">
            <a:lnSpc>
              <a:spcPct val="90000"/>
            </a:lnSpc>
            <a:spcBef>
              <a:spcPct val="0"/>
            </a:spcBef>
            <a:spcAft>
              <a:spcPct val="35000"/>
            </a:spcAft>
            <a:buNone/>
          </a:pPr>
          <a:endParaRPr lang="es-HN" sz="2700" kern="1200" dirty="0"/>
        </a:p>
      </dsp:txBody>
      <dsp:txXfrm>
        <a:off x="-1534850" y="2880780"/>
        <a:ext cx="4268634" cy="902980"/>
      </dsp:txXfrm>
    </dsp:sp>
    <dsp:sp modelId="{70969BA0-6F57-4237-80EE-4EDF12B429F5}">
      <dsp:nvSpPr>
        <dsp:cNvPr id="0" name=""/>
        <dsp:cNvSpPr/>
      </dsp:nvSpPr>
      <dsp:spPr>
        <a:xfrm>
          <a:off x="1050956" y="1197953"/>
          <a:ext cx="6793954" cy="4268634"/>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796378" rIns="170688" bIns="170688" numCol="1" spcCol="1270" anchor="t" anchorCtr="0">
          <a:noAutofit/>
        </a:bodyPr>
        <a:lstStyle/>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r>
            <a:rPr lang="es-HN" sz="2400" kern="1200" dirty="0"/>
            <a:t>Simplicidad y Escalabilidad.</a:t>
          </a:r>
        </a:p>
        <a:p>
          <a:pPr marL="228600" lvl="1" indent="-228600" algn="l" defTabSz="1066800">
            <a:lnSpc>
              <a:spcPct val="90000"/>
            </a:lnSpc>
            <a:spcBef>
              <a:spcPct val="0"/>
            </a:spcBef>
            <a:spcAft>
              <a:spcPct val="15000"/>
            </a:spcAft>
            <a:buChar char="•"/>
          </a:pPr>
          <a:r>
            <a:rPr lang="es-ES" sz="2400" kern="1200" dirty="0"/>
            <a:t>El usuario puede agregar más dispositivos en cualquier parte de la cadena, hasta un cierto valor máximo.</a:t>
          </a:r>
          <a:endParaRPr lang="es-HN" sz="2400" kern="1200" dirty="0"/>
        </a:p>
        <a:p>
          <a:pPr marL="228600" lvl="1" indent="-228600" algn="l" defTabSz="1066800">
            <a:lnSpc>
              <a:spcPct val="90000"/>
            </a:lnSpc>
            <a:spcBef>
              <a:spcPct val="0"/>
            </a:spcBef>
            <a:spcAft>
              <a:spcPct val="15000"/>
            </a:spcAft>
            <a:buChar char="•"/>
          </a:pPr>
          <a:r>
            <a:rPr lang="es-HN" sz="2400" kern="1200" dirty="0"/>
            <a:t>Previene la inanición (starvartion) de los dispositivos de menor prioridad.</a:t>
          </a:r>
        </a:p>
        <a:p>
          <a:pPr marL="228600" lvl="1" indent="-228600" algn="l" defTabSz="1066800">
            <a:lnSpc>
              <a:spcPct val="90000"/>
            </a:lnSpc>
            <a:spcBef>
              <a:spcPct val="0"/>
            </a:spcBef>
            <a:spcAft>
              <a:spcPct val="15000"/>
            </a:spcAft>
            <a:buChar char="•"/>
          </a:pPr>
          <a:endParaRPr lang="es-HN" sz="2400" kern="1200" dirty="0"/>
        </a:p>
      </dsp:txBody>
      <dsp:txXfrm>
        <a:off x="1050956" y="1197953"/>
        <a:ext cx="6793954" cy="4268634"/>
      </dsp:txXfrm>
    </dsp:sp>
    <dsp:sp modelId="{419C93EF-6A1F-4A35-9CC8-8C262E01A22A}">
      <dsp:nvSpPr>
        <dsp:cNvPr id="0" name=""/>
        <dsp:cNvSpPr/>
      </dsp:nvSpPr>
      <dsp:spPr>
        <a:xfrm>
          <a:off x="147976" y="6019"/>
          <a:ext cx="1805960" cy="1805960"/>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319BE-7E93-4765-851B-AAE5FA97377C}">
      <dsp:nvSpPr>
        <dsp:cNvPr id="0" name=""/>
        <dsp:cNvSpPr/>
      </dsp:nvSpPr>
      <dsp:spPr>
        <a:xfrm rot="16200000">
          <a:off x="-1534850" y="2880780"/>
          <a:ext cx="4268634" cy="90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96378" bIns="0" numCol="1" spcCol="1270" anchor="t" anchorCtr="0">
          <a:noAutofit/>
        </a:bodyPr>
        <a:lstStyle/>
        <a:p>
          <a:pPr marL="0" lvl="0" indent="0" algn="r" defTabSz="1200150">
            <a:lnSpc>
              <a:spcPct val="90000"/>
            </a:lnSpc>
            <a:spcBef>
              <a:spcPct val="0"/>
            </a:spcBef>
            <a:spcAft>
              <a:spcPct val="35000"/>
            </a:spcAft>
            <a:buNone/>
          </a:pPr>
          <a:endParaRPr lang="es-HN" sz="2700" kern="1200" dirty="0"/>
        </a:p>
        <a:p>
          <a:pPr marL="0" lvl="0" indent="0" algn="r" defTabSz="1200150">
            <a:lnSpc>
              <a:spcPct val="90000"/>
            </a:lnSpc>
            <a:spcBef>
              <a:spcPct val="0"/>
            </a:spcBef>
            <a:spcAft>
              <a:spcPct val="35000"/>
            </a:spcAft>
            <a:buNone/>
          </a:pPr>
          <a:endParaRPr lang="es-HN" sz="2700" kern="1200" dirty="0"/>
        </a:p>
      </dsp:txBody>
      <dsp:txXfrm>
        <a:off x="-1534850" y="2880780"/>
        <a:ext cx="4268634" cy="902980"/>
      </dsp:txXfrm>
    </dsp:sp>
    <dsp:sp modelId="{70969BA0-6F57-4237-80EE-4EDF12B429F5}">
      <dsp:nvSpPr>
        <dsp:cNvPr id="0" name=""/>
        <dsp:cNvSpPr/>
      </dsp:nvSpPr>
      <dsp:spPr>
        <a:xfrm>
          <a:off x="1050956" y="1197953"/>
          <a:ext cx="6793954" cy="4268634"/>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796378" rIns="170688" bIns="170688" numCol="1" spcCol="1270" anchor="t" anchorCtr="0">
          <a:noAutofit/>
        </a:bodyPr>
        <a:lstStyle/>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r>
            <a:rPr lang="es-ES" sz="2400" kern="1200" dirty="0"/>
            <a:t>El valor de prioridad asignado a un dispositivo depende de la posición del bus maestro. </a:t>
          </a:r>
          <a:endParaRPr lang="es-HN" sz="2400" kern="1200" dirty="0"/>
        </a:p>
        <a:p>
          <a:pPr marL="228600" lvl="1" indent="-228600" algn="l" defTabSz="1066800">
            <a:lnSpc>
              <a:spcPct val="90000"/>
            </a:lnSpc>
            <a:spcBef>
              <a:spcPct val="0"/>
            </a:spcBef>
            <a:spcAft>
              <a:spcPct val="15000"/>
            </a:spcAft>
            <a:buChar char="•"/>
          </a:pPr>
          <a:r>
            <a:rPr lang="es-ES" sz="2400" kern="1200" dirty="0"/>
            <a:t>El retraso de propagación surge en este método por el encadenamiento de la señal Grant.</a:t>
          </a:r>
          <a:endParaRPr lang="es-HN" sz="2400" kern="1200" dirty="0"/>
        </a:p>
        <a:p>
          <a:pPr marL="228600" lvl="1" indent="-228600" algn="l" defTabSz="1066800">
            <a:lnSpc>
              <a:spcPct val="90000"/>
            </a:lnSpc>
            <a:spcBef>
              <a:spcPct val="0"/>
            </a:spcBef>
            <a:spcAft>
              <a:spcPct val="15000"/>
            </a:spcAft>
            <a:buChar char="•"/>
          </a:pPr>
          <a:r>
            <a:rPr lang="es-ES" sz="2400" kern="1200" dirty="0"/>
            <a:t>Si un dispositivo falla, todo el sistema dejará de funcionar.</a:t>
          </a:r>
          <a:endParaRPr lang="es-HN" sz="2400" kern="1200" dirty="0"/>
        </a:p>
        <a:p>
          <a:pPr marL="228600" lvl="1" indent="-228600" algn="l" defTabSz="1066800">
            <a:lnSpc>
              <a:spcPct val="90000"/>
            </a:lnSpc>
            <a:spcBef>
              <a:spcPct val="0"/>
            </a:spcBef>
            <a:spcAft>
              <a:spcPct val="15000"/>
            </a:spcAft>
            <a:buChar char="•"/>
          </a:pPr>
          <a:endParaRPr lang="es-HN" sz="2400" kern="1200" dirty="0"/>
        </a:p>
      </dsp:txBody>
      <dsp:txXfrm>
        <a:off x="1050956" y="1197953"/>
        <a:ext cx="6793954" cy="4268634"/>
      </dsp:txXfrm>
    </dsp:sp>
    <dsp:sp modelId="{419C93EF-6A1F-4A35-9CC8-8C262E01A22A}">
      <dsp:nvSpPr>
        <dsp:cNvPr id="0" name=""/>
        <dsp:cNvSpPr/>
      </dsp:nvSpPr>
      <dsp:spPr>
        <a:xfrm>
          <a:off x="147976" y="6019"/>
          <a:ext cx="1805960" cy="1805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319BE-7E93-4765-851B-AAE5FA97377C}">
      <dsp:nvSpPr>
        <dsp:cNvPr id="0" name=""/>
        <dsp:cNvSpPr/>
      </dsp:nvSpPr>
      <dsp:spPr>
        <a:xfrm rot="16200000">
          <a:off x="-1109283" y="2160585"/>
          <a:ext cx="3201475" cy="6772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97284" bIns="0" numCol="1" spcCol="1270" anchor="t" anchorCtr="0">
          <a:noAutofit/>
        </a:bodyPr>
        <a:lstStyle/>
        <a:p>
          <a:pPr marL="0" lvl="0" indent="0" algn="r" defTabSz="889000">
            <a:lnSpc>
              <a:spcPct val="90000"/>
            </a:lnSpc>
            <a:spcBef>
              <a:spcPct val="0"/>
            </a:spcBef>
            <a:spcAft>
              <a:spcPct val="35000"/>
            </a:spcAft>
            <a:buNone/>
          </a:pPr>
          <a:endParaRPr lang="es-HN" sz="2000" kern="1200" dirty="0"/>
        </a:p>
        <a:p>
          <a:pPr marL="0" lvl="0" indent="0" algn="r" defTabSz="889000">
            <a:lnSpc>
              <a:spcPct val="90000"/>
            </a:lnSpc>
            <a:spcBef>
              <a:spcPct val="0"/>
            </a:spcBef>
            <a:spcAft>
              <a:spcPct val="35000"/>
            </a:spcAft>
            <a:buNone/>
          </a:pPr>
          <a:endParaRPr lang="es-HN" sz="2000" kern="1200" dirty="0"/>
        </a:p>
      </dsp:txBody>
      <dsp:txXfrm>
        <a:off x="-1109283" y="2160585"/>
        <a:ext cx="3201475" cy="677235"/>
      </dsp:txXfrm>
    </dsp:sp>
    <dsp:sp modelId="{70969BA0-6F57-4237-80EE-4EDF12B429F5}">
      <dsp:nvSpPr>
        <dsp:cNvPr id="0" name=""/>
        <dsp:cNvSpPr/>
      </dsp:nvSpPr>
      <dsp:spPr>
        <a:xfrm>
          <a:off x="830072" y="898465"/>
          <a:ext cx="5569818" cy="3201475"/>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597284" rIns="170688" bIns="170688" numCol="1" spcCol="1270" anchor="t" anchorCtr="0">
          <a:noAutofit/>
        </a:bodyPr>
        <a:lstStyle/>
        <a:p>
          <a:pPr marL="228600" lvl="1" indent="-228600" algn="l" defTabSz="1066800">
            <a:lnSpc>
              <a:spcPct val="90000"/>
            </a:lnSpc>
            <a:spcBef>
              <a:spcPct val="0"/>
            </a:spcBef>
            <a:spcAft>
              <a:spcPct val="15000"/>
            </a:spcAft>
            <a:buChar char="•"/>
          </a:pPr>
          <a:endParaRPr lang="es-HN" sz="2400" kern="1200" dirty="0"/>
        </a:p>
        <a:p>
          <a:pPr marL="285750" lvl="1" indent="-285750" algn="l" defTabSz="1244600">
            <a:lnSpc>
              <a:spcPct val="90000"/>
            </a:lnSpc>
            <a:spcBef>
              <a:spcPct val="0"/>
            </a:spcBef>
            <a:spcAft>
              <a:spcPct val="15000"/>
            </a:spcAft>
            <a:buChar char="•"/>
          </a:pPr>
          <a:r>
            <a:rPr lang="es-HN" sz="2800" kern="1200" dirty="0"/>
            <a:t>FIFO</a:t>
          </a:r>
        </a:p>
        <a:p>
          <a:pPr marL="285750" lvl="1" indent="-285750" algn="l" defTabSz="1244600">
            <a:lnSpc>
              <a:spcPct val="90000"/>
            </a:lnSpc>
            <a:spcBef>
              <a:spcPct val="0"/>
            </a:spcBef>
            <a:spcAft>
              <a:spcPct val="15000"/>
            </a:spcAft>
            <a:buChar char="•"/>
          </a:pPr>
          <a:r>
            <a:rPr lang="es-HN" sz="2800" kern="1200" dirty="0"/>
            <a:t>Prioridad Fija</a:t>
          </a:r>
        </a:p>
        <a:p>
          <a:pPr marL="285750" lvl="1" indent="-285750" algn="l" defTabSz="1244600">
            <a:lnSpc>
              <a:spcPct val="90000"/>
            </a:lnSpc>
            <a:spcBef>
              <a:spcPct val="0"/>
            </a:spcBef>
            <a:spcAft>
              <a:spcPct val="15000"/>
            </a:spcAft>
            <a:buChar char="•"/>
          </a:pPr>
          <a:r>
            <a:rPr lang="es-ES" sz="2800" kern="1200" dirty="0"/>
            <a:t>Prioridad Variable</a:t>
          </a:r>
          <a:endParaRPr lang="es-HN" sz="2800" kern="1200" dirty="0"/>
        </a:p>
        <a:p>
          <a:pPr marL="285750" lvl="1" indent="-285750" algn="l" defTabSz="1244600">
            <a:lnSpc>
              <a:spcPct val="90000"/>
            </a:lnSpc>
            <a:spcBef>
              <a:spcPct val="0"/>
            </a:spcBef>
            <a:spcAft>
              <a:spcPct val="15000"/>
            </a:spcAft>
            <a:buChar char="•"/>
          </a:pPr>
          <a:r>
            <a:rPr lang="es-HN" sz="2800" kern="1200" dirty="0"/>
            <a:t>Rotatorio</a:t>
          </a:r>
        </a:p>
      </dsp:txBody>
      <dsp:txXfrm>
        <a:off x="830072" y="898465"/>
        <a:ext cx="5569818" cy="3201475"/>
      </dsp:txXfrm>
    </dsp:sp>
    <dsp:sp modelId="{419C93EF-6A1F-4A35-9CC8-8C262E01A22A}">
      <dsp:nvSpPr>
        <dsp:cNvPr id="0" name=""/>
        <dsp:cNvSpPr/>
      </dsp:nvSpPr>
      <dsp:spPr>
        <a:xfrm>
          <a:off x="152836" y="4514"/>
          <a:ext cx="1354470" cy="135447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AA896-2942-48C6-89DC-DCC141332809}">
      <dsp:nvSpPr>
        <dsp:cNvPr id="0" name=""/>
        <dsp:cNvSpPr/>
      </dsp:nvSpPr>
      <dsp:spPr>
        <a:xfrm>
          <a:off x="25167" y="64362"/>
          <a:ext cx="1902210" cy="316800"/>
        </a:xfrm>
        <a:prstGeom prst="rect">
          <a:avLst/>
        </a:prstGeom>
        <a:solidFill>
          <a:schemeClr val="accent1">
            <a:lumMod val="5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s-ES" sz="1100" b="1" kern="1200" dirty="0"/>
            <a:t>VENTAJAS</a:t>
          </a:r>
          <a:endParaRPr lang="es-HN" sz="1100" b="1" kern="1200" dirty="0"/>
        </a:p>
      </dsp:txBody>
      <dsp:txXfrm>
        <a:off x="25167" y="64362"/>
        <a:ext cx="1902210" cy="316800"/>
      </dsp:txXfrm>
    </dsp:sp>
    <dsp:sp modelId="{0F2795D9-A0B7-485F-BE2C-0618F7EB70E1}">
      <dsp:nvSpPr>
        <dsp:cNvPr id="0" name=""/>
        <dsp:cNvSpPr/>
      </dsp:nvSpPr>
      <dsp:spPr>
        <a:xfrm>
          <a:off x="19" y="379392"/>
          <a:ext cx="1902210" cy="129838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s-ES" sz="1100" kern="1200" dirty="0">
              <a:solidFill>
                <a:schemeClr val="accent1">
                  <a:lumMod val="50000"/>
                </a:schemeClr>
              </a:solidFill>
            </a:rPr>
            <a:t> </a:t>
          </a:r>
          <a:r>
            <a:rPr lang="es-ES" sz="1100" b="1" kern="1200" dirty="0">
              <a:solidFill>
                <a:schemeClr val="accent1">
                  <a:lumMod val="50000"/>
                </a:schemeClr>
              </a:solidFill>
            </a:rPr>
            <a:t>Esta técnica produce una respuesta rápida.</a:t>
          </a:r>
          <a:endParaRPr lang="es-HN" sz="1100" b="1" kern="1200" dirty="0">
            <a:solidFill>
              <a:schemeClr val="accent1">
                <a:lumMod val="50000"/>
              </a:schemeClr>
            </a:solidFill>
          </a:endParaRPr>
        </a:p>
        <a:p>
          <a:pPr marL="57150" lvl="1" indent="-57150" algn="l" defTabSz="488950">
            <a:lnSpc>
              <a:spcPct val="90000"/>
            </a:lnSpc>
            <a:spcBef>
              <a:spcPct val="0"/>
            </a:spcBef>
            <a:spcAft>
              <a:spcPct val="15000"/>
            </a:spcAft>
            <a:buChar char="•"/>
          </a:pPr>
          <a:r>
            <a:rPr lang="es-HN" sz="1100" b="1" kern="1200" dirty="0">
              <a:solidFill>
                <a:schemeClr val="accent1">
                  <a:lumMod val="50000"/>
                </a:schemeClr>
              </a:solidFill>
            </a:rPr>
            <a:t> Velocidad independiente del número de dispositivos conectados.</a:t>
          </a:r>
        </a:p>
        <a:p>
          <a:pPr marL="57150" lvl="1" indent="-57150" algn="l" defTabSz="488950">
            <a:lnSpc>
              <a:spcPct val="90000"/>
            </a:lnSpc>
            <a:spcBef>
              <a:spcPct val="0"/>
            </a:spcBef>
            <a:spcAft>
              <a:spcPct val="15000"/>
            </a:spcAft>
            <a:buChar char="•"/>
          </a:pPr>
          <a:endParaRPr lang="es-HN" sz="1100" kern="1200" dirty="0">
            <a:solidFill>
              <a:schemeClr val="accent1">
                <a:lumMod val="50000"/>
              </a:schemeClr>
            </a:solidFill>
          </a:endParaRPr>
        </a:p>
        <a:p>
          <a:pPr marL="57150" lvl="1" indent="-57150" algn="l" defTabSz="488950">
            <a:lnSpc>
              <a:spcPct val="90000"/>
            </a:lnSpc>
            <a:spcBef>
              <a:spcPct val="0"/>
            </a:spcBef>
            <a:spcAft>
              <a:spcPct val="15000"/>
            </a:spcAft>
            <a:buChar char="•"/>
          </a:pPr>
          <a:endParaRPr lang="es-HN" sz="1100" kern="1200" dirty="0">
            <a:solidFill>
              <a:schemeClr val="accent1">
                <a:lumMod val="50000"/>
              </a:schemeClr>
            </a:solidFill>
          </a:endParaRPr>
        </a:p>
      </dsp:txBody>
      <dsp:txXfrm>
        <a:off x="19" y="379392"/>
        <a:ext cx="1902210" cy="1298384"/>
      </dsp:txXfrm>
    </dsp:sp>
    <dsp:sp modelId="{33342999-0314-4EE9-A487-6D5242494841}">
      <dsp:nvSpPr>
        <dsp:cNvPr id="0" name=""/>
        <dsp:cNvSpPr/>
      </dsp:nvSpPr>
      <dsp:spPr>
        <a:xfrm>
          <a:off x="2168539" y="62592"/>
          <a:ext cx="1902210" cy="316800"/>
        </a:xfrm>
        <a:prstGeom prst="rect">
          <a:avLst/>
        </a:prstGeom>
        <a:solidFill>
          <a:schemeClr val="accent1">
            <a:lumMod val="5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s-ES" sz="1100" b="1" kern="1200" dirty="0"/>
            <a:t>DESVENTAJAS</a:t>
          </a:r>
          <a:endParaRPr lang="es-HN" sz="1100" b="1" kern="1200" dirty="0"/>
        </a:p>
      </dsp:txBody>
      <dsp:txXfrm>
        <a:off x="2168539" y="62592"/>
        <a:ext cx="1902210" cy="316800"/>
      </dsp:txXfrm>
    </dsp:sp>
    <dsp:sp modelId="{AA7C07B5-F2E3-4E39-94E8-B7826C9C6D2B}">
      <dsp:nvSpPr>
        <dsp:cNvPr id="0" name=""/>
        <dsp:cNvSpPr/>
      </dsp:nvSpPr>
      <dsp:spPr>
        <a:xfrm>
          <a:off x="2168539" y="379392"/>
          <a:ext cx="1902210" cy="129838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s-ES" sz="1100" kern="1200" dirty="0">
              <a:solidFill>
                <a:schemeClr val="accent1">
                  <a:lumMod val="50000"/>
                </a:schemeClr>
              </a:solidFill>
            </a:rPr>
            <a:t> </a:t>
          </a:r>
          <a:r>
            <a:rPr lang="es-ES" sz="1100" b="1" kern="1200" dirty="0">
              <a:solidFill>
                <a:schemeClr val="accent1">
                  <a:lumMod val="50000"/>
                </a:schemeClr>
              </a:solidFill>
            </a:rPr>
            <a:t>Se necesita un número significativo de líneas de control, lo que eleva el costo del hardware.</a:t>
          </a:r>
          <a:endParaRPr lang="es-HN" sz="1100" b="1" kern="1200" dirty="0">
            <a:solidFill>
              <a:schemeClr val="accent1">
                <a:lumMod val="50000"/>
              </a:schemeClr>
            </a:solidFill>
          </a:endParaRPr>
        </a:p>
      </dsp:txBody>
      <dsp:txXfrm>
        <a:off x="2168539" y="379392"/>
        <a:ext cx="1902210" cy="1298384"/>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8078D-0905-40CC-90B4-ADF1B87F4E8C}">
      <dsp:nvSpPr>
        <dsp:cNvPr id="0" name=""/>
        <dsp:cNvSpPr/>
      </dsp:nvSpPr>
      <dsp:spPr>
        <a:xfrm rot="16200000">
          <a:off x="-1714206" y="3246682"/>
          <a:ext cx="4810813" cy="1017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97530"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714206" y="3246682"/>
        <a:ext cx="4810813" cy="1017672"/>
      </dsp:txXfrm>
    </dsp:sp>
    <dsp:sp modelId="{43CE9B3E-3275-49BB-BEEF-4347BD5D4117}">
      <dsp:nvSpPr>
        <dsp:cNvPr id="0" name=""/>
        <dsp:cNvSpPr/>
      </dsp:nvSpPr>
      <dsp:spPr>
        <a:xfrm>
          <a:off x="1200036" y="1350111"/>
          <a:ext cx="6692839" cy="4810813"/>
        </a:xfrm>
        <a:prstGeom prst="rect">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7530" rIns="156464" bIns="156464" numCol="1" spcCol="1270" anchor="t" anchorCtr="0">
          <a:noAutofit/>
        </a:bodyPr>
        <a:lstStyle/>
        <a:p>
          <a:pPr marL="228600" lvl="1" indent="-228600" algn="l" defTabSz="977900">
            <a:lnSpc>
              <a:spcPct val="90000"/>
            </a:lnSpc>
            <a:spcBef>
              <a:spcPct val="0"/>
            </a:spcBef>
            <a:spcAft>
              <a:spcPct val="15000"/>
            </a:spcAft>
            <a:buChar char="•"/>
          </a:pPr>
          <a:r>
            <a:rPr lang="es-ES" sz="2200" kern="1200" dirty="0"/>
            <a:t>Este método sustituye la línea encadenada de concesión </a:t>
          </a:r>
          <a:r>
            <a:rPr lang="es-ES" sz="2200" b="1" kern="1200" dirty="0"/>
            <a:t>GRANT</a:t>
          </a:r>
          <a:r>
            <a:rPr lang="es-ES" sz="2200" kern="1200" dirty="0"/>
            <a:t> del bus por un conjunto de líneas que permiten acceder de forma selectiva a la dirección asignada cada master sobre estas líneas.</a:t>
          </a:r>
          <a:endParaRPr lang="es-HN" sz="2200" kern="1200" dirty="0"/>
        </a:p>
        <a:p>
          <a:pPr marL="228600" lvl="1" indent="-228600" algn="l" defTabSz="977900">
            <a:lnSpc>
              <a:spcPct val="90000"/>
            </a:lnSpc>
            <a:spcBef>
              <a:spcPct val="0"/>
            </a:spcBef>
            <a:spcAft>
              <a:spcPct val="15000"/>
            </a:spcAft>
            <a:buChar char="•"/>
          </a:pPr>
          <a:r>
            <a:rPr lang="es-ES" sz="2200" kern="1200" dirty="0"/>
            <a:t>El árbitro se utiliza para generar la dirección para el maestro (prioridad única).</a:t>
          </a:r>
          <a:endParaRPr lang="es-HN" sz="2200" kern="1200" dirty="0"/>
        </a:p>
        <a:p>
          <a:pPr marL="228600" lvl="1" indent="-228600" algn="l" defTabSz="977900">
            <a:lnSpc>
              <a:spcPct val="90000"/>
            </a:lnSpc>
            <a:spcBef>
              <a:spcPct val="0"/>
            </a:spcBef>
            <a:spcAft>
              <a:spcPct val="15000"/>
            </a:spcAft>
            <a:buChar char="•"/>
          </a:pPr>
          <a:r>
            <a:rPr lang="es-ES" sz="2200" kern="1200" dirty="0"/>
            <a:t>La cantidad de líneas de dirección requeridas depende de la cantidad de maestros conectados en el sistema. Por ejemplo, si hay 8 maestros conectados en un sistema, se requieren al menos 3 líneas de dirección. </a:t>
          </a:r>
          <a:endParaRPr lang="es-HN" sz="2200" kern="1200" dirty="0"/>
        </a:p>
        <a:p>
          <a:pPr marL="228600" lvl="1" indent="-228600" algn="l" defTabSz="977900">
            <a:lnSpc>
              <a:spcPct val="90000"/>
            </a:lnSpc>
            <a:spcBef>
              <a:spcPct val="0"/>
            </a:spcBef>
            <a:spcAft>
              <a:spcPct val="15000"/>
            </a:spcAft>
            <a:buChar char="•"/>
          </a:pPr>
          <a:endParaRPr lang="es-HN" sz="2200" kern="1200" dirty="0"/>
        </a:p>
        <a:p>
          <a:pPr marL="228600" lvl="1" indent="-228600" algn="l" defTabSz="977900">
            <a:lnSpc>
              <a:spcPct val="90000"/>
            </a:lnSpc>
            <a:spcBef>
              <a:spcPct val="0"/>
            </a:spcBef>
            <a:spcAft>
              <a:spcPct val="15000"/>
            </a:spcAft>
            <a:buChar char="•"/>
          </a:pPr>
          <a:endParaRPr lang="es-HN" sz="2200" kern="1200" dirty="0"/>
        </a:p>
        <a:p>
          <a:pPr marL="228600" lvl="1" indent="-228600" algn="l" defTabSz="977900">
            <a:lnSpc>
              <a:spcPct val="90000"/>
            </a:lnSpc>
            <a:spcBef>
              <a:spcPct val="0"/>
            </a:spcBef>
            <a:spcAft>
              <a:spcPct val="15000"/>
            </a:spcAft>
            <a:buChar char="•"/>
          </a:pPr>
          <a:endParaRPr lang="es-HN" sz="2200" kern="1200" dirty="0"/>
        </a:p>
      </dsp:txBody>
      <dsp:txXfrm>
        <a:off x="1200036" y="1350111"/>
        <a:ext cx="6692839" cy="4810813"/>
      </dsp:txXfrm>
    </dsp:sp>
    <dsp:sp modelId="{352D4E8F-FA3B-4676-B6A3-A00DB4D0F689}">
      <dsp:nvSpPr>
        <dsp:cNvPr id="0" name=""/>
        <dsp:cNvSpPr/>
      </dsp:nvSpPr>
      <dsp:spPr>
        <a:xfrm>
          <a:off x="182363" y="6784"/>
          <a:ext cx="2035344" cy="203534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2000" r="-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8078D-0905-40CC-90B4-ADF1B87F4E8C}">
      <dsp:nvSpPr>
        <dsp:cNvPr id="0" name=""/>
        <dsp:cNvSpPr/>
      </dsp:nvSpPr>
      <dsp:spPr>
        <a:xfrm rot="16200000">
          <a:off x="-1714206" y="3246682"/>
          <a:ext cx="4810813" cy="1017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97530"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714206" y="3246682"/>
        <a:ext cx="4810813" cy="1017672"/>
      </dsp:txXfrm>
    </dsp:sp>
    <dsp:sp modelId="{43CE9B3E-3275-49BB-BEEF-4347BD5D4117}">
      <dsp:nvSpPr>
        <dsp:cNvPr id="0" name=""/>
        <dsp:cNvSpPr/>
      </dsp:nvSpPr>
      <dsp:spPr>
        <a:xfrm>
          <a:off x="1200036" y="1350111"/>
          <a:ext cx="6692839" cy="4810813"/>
        </a:xfrm>
        <a:prstGeom prst="rect">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97530"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Cuando el controlador detecta una petición (Bus Request), realiza una encuesta para determinar el dispositivo</a:t>
          </a:r>
          <a:endParaRPr lang="es-HN" sz="2000" kern="1200" dirty="0"/>
        </a:p>
        <a:p>
          <a:pPr marL="228600" lvl="1" indent="-228600" algn="l" defTabSz="889000">
            <a:lnSpc>
              <a:spcPct val="90000"/>
            </a:lnSpc>
            <a:spcBef>
              <a:spcPct val="0"/>
            </a:spcBef>
            <a:spcAft>
              <a:spcPct val="15000"/>
            </a:spcAft>
            <a:buNone/>
          </a:pPr>
          <a:r>
            <a:rPr lang="es-ES" sz="2000" kern="1200" dirty="0"/>
            <a:t> – Envía el código de cada dispositivo por medio de k señales.</a:t>
          </a:r>
          <a:endParaRPr lang="es-HN" sz="2000" kern="1200" dirty="0"/>
        </a:p>
        <a:p>
          <a:pPr marL="228600" lvl="1" indent="-228600" algn="l" defTabSz="889000">
            <a:lnSpc>
              <a:spcPct val="90000"/>
            </a:lnSpc>
            <a:spcBef>
              <a:spcPct val="0"/>
            </a:spcBef>
            <a:spcAft>
              <a:spcPct val="15000"/>
            </a:spcAft>
            <a:buNone/>
          </a:pPr>
          <a:r>
            <a:rPr lang="es-ES" sz="2000" kern="1200" dirty="0"/>
            <a:t> – Cuando el dispositivo que realizó la petición detecta su   código, activa Busy, con lo que se interrumpe la encuesta.</a:t>
          </a: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r>
            <a:rPr lang="es-ES" sz="2000" kern="1200" dirty="0"/>
            <a:t>El controlador puede iniciar una nueva encuesta a partir del </a:t>
          </a:r>
          <a:r>
            <a:rPr lang="es-HN" sz="2000" kern="1200" dirty="0"/>
            <a:t>dispositivo último atendido (round robin) o desde el principio.</a:t>
          </a:r>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r>
            <a:rPr lang="es-ES" sz="2000" kern="1200" dirty="0"/>
            <a:t>Prioridad: Depende del orden de encuesta (podría ser dinámica).</a:t>
          </a:r>
          <a:endParaRPr lang="es-HN" sz="2000" kern="1200" dirty="0"/>
        </a:p>
        <a:p>
          <a:pPr marL="228600" lvl="1" indent="-228600" algn="l" defTabSz="889000">
            <a:lnSpc>
              <a:spcPct val="90000"/>
            </a:lnSpc>
            <a:spcBef>
              <a:spcPct val="0"/>
            </a:spcBef>
            <a:spcAft>
              <a:spcPct val="15000"/>
            </a:spcAft>
            <a:buChar char="•"/>
          </a:pPr>
          <a:endParaRPr lang="es-HN" sz="2000" kern="1200" dirty="0"/>
        </a:p>
      </dsp:txBody>
      <dsp:txXfrm>
        <a:off x="1200036" y="1350111"/>
        <a:ext cx="6692839" cy="4810813"/>
      </dsp:txXfrm>
    </dsp:sp>
    <dsp:sp modelId="{352D4E8F-FA3B-4676-B6A3-A00DB4D0F689}">
      <dsp:nvSpPr>
        <dsp:cNvPr id="0" name=""/>
        <dsp:cNvSpPr/>
      </dsp:nvSpPr>
      <dsp:spPr>
        <a:xfrm>
          <a:off x="182363" y="6784"/>
          <a:ext cx="2035344" cy="203534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2000" r="-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319BE-7E93-4765-851B-AAE5FA97377C}">
      <dsp:nvSpPr>
        <dsp:cNvPr id="0" name=""/>
        <dsp:cNvSpPr/>
      </dsp:nvSpPr>
      <dsp:spPr>
        <a:xfrm rot="16200000">
          <a:off x="-1534850" y="2880780"/>
          <a:ext cx="4268634" cy="90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96378" bIns="0" numCol="1" spcCol="1270" anchor="t" anchorCtr="0">
          <a:noAutofit/>
        </a:bodyPr>
        <a:lstStyle/>
        <a:p>
          <a:pPr marL="0" lvl="0" indent="0" algn="r" defTabSz="1200150">
            <a:lnSpc>
              <a:spcPct val="90000"/>
            </a:lnSpc>
            <a:spcBef>
              <a:spcPct val="0"/>
            </a:spcBef>
            <a:spcAft>
              <a:spcPct val="35000"/>
            </a:spcAft>
            <a:buNone/>
          </a:pPr>
          <a:endParaRPr lang="es-HN" sz="2700" kern="1200" dirty="0"/>
        </a:p>
        <a:p>
          <a:pPr marL="0" lvl="0" indent="0" algn="r" defTabSz="1200150">
            <a:lnSpc>
              <a:spcPct val="90000"/>
            </a:lnSpc>
            <a:spcBef>
              <a:spcPct val="0"/>
            </a:spcBef>
            <a:spcAft>
              <a:spcPct val="35000"/>
            </a:spcAft>
            <a:buNone/>
          </a:pPr>
          <a:endParaRPr lang="es-HN" sz="2700" kern="1200" dirty="0"/>
        </a:p>
      </dsp:txBody>
      <dsp:txXfrm>
        <a:off x="-1534850" y="2880780"/>
        <a:ext cx="4268634" cy="902980"/>
      </dsp:txXfrm>
    </dsp:sp>
    <dsp:sp modelId="{70969BA0-6F57-4237-80EE-4EDF12B429F5}">
      <dsp:nvSpPr>
        <dsp:cNvPr id="0" name=""/>
        <dsp:cNvSpPr/>
      </dsp:nvSpPr>
      <dsp:spPr>
        <a:xfrm>
          <a:off x="1050956" y="1197953"/>
          <a:ext cx="6793954" cy="4268634"/>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796378" rIns="170688" bIns="170688" numCol="1" spcCol="1270" anchor="t" anchorCtr="0">
          <a:noAutofit/>
        </a:bodyPr>
        <a:lstStyle/>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r>
            <a:rPr lang="es-ES" sz="2400" kern="1200" dirty="0"/>
            <a:t>Este enfoque es neutral en términos de preferencias de procesador y dispositivo.</a:t>
          </a:r>
          <a:endParaRPr lang="es-HN" sz="2400" kern="1200" dirty="0"/>
        </a:p>
        <a:p>
          <a:pPr marL="228600" lvl="1" indent="-228600" algn="l" defTabSz="1066800">
            <a:lnSpc>
              <a:spcPct val="90000"/>
            </a:lnSpc>
            <a:spcBef>
              <a:spcPct val="0"/>
            </a:spcBef>
            <a:spcAft>
              <a:spcPct val="15000"/>
            </a:spcAft>
            <a:buChar char="•"/>
          </a:pPr>
          <a:r>
            <a:rPr lang="es-ES" sz="2400" kern="1200" dirty="0"/>
            <a:t>Prioridad flexible.</a:t>
          </a:r>
          <a:endParaRPr lang="es-HN" sz="2400" kern="1200" dirty="0"/>
        </a:p>
        <a:p>
          <a:pPr marL="228600" lvl="1" indent="-228600" algn="l" defTabSz="1066800">
            <a:lnSpc>
              <a:spcPct val="90000"/>
            </a:lnSpc>
            <a:spcBef>
              <a:spcPct val="0"/>
            </a:spcBef>
            <a:spcAft>
              <a:spcPct val="15000"/>
            </a:spcAft>
            <a:buChar char="•"/>
          </a:pPr>
          <a:r>
            <a:rPr lang="es-ES" sz="2400" kern="1200" dirty="0"/>
            <a:t>La falla de uno de los dispositivos no ocasiona falla en todo el sistema.</a:t>
          </a:r>
          <a:endParaRPr lang="es-HN" sz="2400" kern="1200" dirty="0"/>
        </a:p>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endParaRPr lang="es-HN" sz="2400" kern="1200" dirty="0"/>
        </a:p>
      </dsp:txBody>
      <dsp:txXfrm>
        <a:off x="1050956" y="1197953"/>
        <a:ext cx="6793954" cy="4268634"/>
      </dsp:txXfrm>
    </dsp:sp>
    <dsp:sp modelId="{419C93EF-6A1F-4A35-9CC8-8C262E01A22A}">
      <dsp:nvSpPr>
        <dsp:cNvPr id="0" name=""/>
        <dsp:cNvSpPr/>
      </dsp:nvSpPr>
      <dsp:spPr>
        <a:xfrm>
          <a:off x="147976" y="6019"/>
          <a:ext cx="1805960" cy="1805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319BE-7E93-4765-851B-AAE5FA97377C}">
      <dsp:nvSpPr>
        <dsp:cNvPr id="0" name=""/>
        <dsp:cNvSpPr/>
      </dsp:nvSpPr>
      <dsp:spPr>
        <a:xfrm rot="16200000">
          <a:off x="-1677426" y="3146115"/>
          <a:ext cx="4661797" cy="98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9729" bIns="0" numCol="1" spcCol="1270" anchor="t" anchorCtr="0">
          <a:noAutofit/>
        </a:bodyPr>
        <a:lstStyle/>
        <a:p>
          <a:pPr marL="0" lvl="0" indent="0" algn="r" defTabSz="1289050">
            <a:lnSpc>
              <a:spcPct val="90000"/>
            </a:lnSpc>
            <a:spcBef>
              <a:spcPct val="0"/>
            </a:spcBef>
            <a:spcAft>
              <a:spcPct val="35000"/>
            </a:spcAft>
            <a:buNone/>
          </a:pPr>
          <a:endParaRPr lang="es-HN" sz="2900" kern="1200" dirty="0"/>
        </a:p>
        <a:p>
          <a:pPr marL="0" lvl="0" indent="0" algn="r" defTabSz="1289050">
            <a:lnSpc>
              <a:spcPct val="90000"/>
            </a:lnSpc>
            <a:spcBef>
              <a:spcPct val="0"/>
            </a:spcBef>
            <a:spcAft>
              <a:spcPct val="35000"/>
            </a:spcAft>
            <a:buNone/>
          </a:pPr>
          <a:endParaRPr lang="es-HN" sz="2900" kern="1200" dirty="0"/>
        </a:p>
      </dsp:txBody>
      <dsp:txXfrm>
        <a:off x="-1677426" y="3146115"/>
        <a:ext cx="4661797" cy="986149"/>
      </dsp:txXfrm>
    </dsp:sp>
    <dsp:sp modelId="{70969BA0-6F57-4237-80EE-4EDF12B429F5}">
      <dsp:nvSpPr>
        <dsp:cNvPr id="0" name=""/>
        <dsp:cNvSpPr/>
      </dsp:nvSpPr>
      <dsp:spPr>
        <a:xfrm>
          <a:off x="1146547" y="1308291"/>
          <a:ext cx="7406022" cy="4661797"/>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869729" rIns="170688" bIns="170688" numCol="1" spcCol="1270" anchor="t" anchorCtr="0">
          <a:noAutofit/>
        </a:bodyPr>
        <a:lstStyle/>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r>
            <a:rPr lang="es-ES" sz="2400" kern="1200" dirty="0"/>
            <a:t>Es un desafío agregar maestros de bus, ya que aumenta el número de líneas de dirección del circuito.</a:t>
          </a:r>
          <a:endParaRPr lang="es-HN" sz="2400" kern="1200" dirty="0"/>
        </a:p>
        <a:p>
          <a:pPr marL="228600" lvl="1" indent="-228600" algn="l" defTabSz="1066800">
            <a:lnSpc>
              <a:spcPct val="90000"/>
            </a:lnSpc>
            <a:spcBef>
              <a:spcPct val="0"/>
            </a:spcBef>
            <a:spcAft>
              <a:spcPct val="15000"/>
            </a:spcAft>
            <a:buChar char="•"/>
          </a:pPr>
          <a:endParaRPr lang="es-HN" sz="2400" kern="1200" dirty="0"/>
        </a:p>
      </dsp:txBody>
      <dsp:txXfrm>
        <a:off x="1146547" y="1308291"/>
        <a:ext cx="7406022" cy="4661797"/>
      </dsp:txXfrm>
    </dsp:sp>
    <dsp:sp modelId="{419C93EF-6A1F-4A35-9CC8-8C262E01A22A}">
      <dsp:nvSpPr>
        <dsp:cNvPr id="0" name=""/>
        <dsp:cNvSpPr/>
      </dsp:nvSpPr>
      <dsp:spPr>
        <a:xfrm>
          <a:off x="160397" y="6574"/>
          <a:ext cx="1972299" cy="1972299"/>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1000" r="-31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3D0020-2378-4992-92FF-7A9C9FE788C7}">
      <dsp:nvSpPr>
        <dsp:cNvPr id="0" name=""/>
        <dsp:cNvSpPr/>
      </dsp:nvSpPr>
      <dsp:spPr>
        <a:xfrm rot="16200000">
          <a:off x="-1593424" y="2895582"/>
          <a:ext cx="4290566" cy="907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00470" bIns="0" numCol="1" spcCol="1270" anchor="t" anchorCtr="0">
          <a:noAutofit/>
        </a:bodyPr>
        <a:lstStyle/>
        <a:p>
          <a:pPr marL="0" lvl="0" indent="0" algn="r" defTabSz="1200150">
            <a:lnSpc>
              <a:spcPct val="90000"/>
            </a:lnSpc>
            <a:spcBef>
              <a:spcPct val="0"/>
            </a:spcBef>
            <a:spcAft>
              <a:spcPct val="35000"/>
            </a:spcAft>
            <a:buNone/>
          </a:pPr>
          <a:endParaRPr lang="es-ES" sz="2700" kern="1200" dirty="0"/>
        </a:p>
        <a:p>
          <a:pPr marL="0" lvl="0" indent="0" algn="r" defTabSz="1200150">
            <a:lnSpc>
              <a:spcPct val="90000"/>
            </a:lnSpc>
            <a:spcBef>
              <a:spcPct val="0"/>
            </a:spcBef>
            <a:spcAft>
              <a:spcPct val="35000"/>
            </a:spcAft>
            <a:buNone/>
          </a:pPr>
          <a:endParaRPr lang="es-ES" sz="2700" kern="1200" dirty="0"/>
        </a:p>
      </dsp:txBody>
      <dsp:txXfrm>
        <a:off x="-1593424" y="2895582"/>
        <a:ext cx="4290566" cy="907619"/>
      </dsp:txXfrm>
    </dsp:sp>
    <dsp:sp modelId="{7D62F724-F7BE-4BF4-949A-46D6F7D91F7E}">
      <dsp:nvSpPr>
        <dsp:cNvPr id="0" name=""/>
        <dsp:cNvSpPr/>
      </dsp:nvSpPr>
      <dsp:spPr>
        <a:xfrm>
          <a:off x="1005668" y="1204108"/>
          <a:ext cx="6254396" cy="4290566"/>
        </a:xfrm>
        <a:prstGeom prst="rect">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800470" rIns="142240" bIns="142240" numCol="1" spcCol="1270" anchor="t" anchorCtr="0">
          <a:noAutofit/>
        </a:bodyPr>
        <a:lstStyle/>
        <a:p>
          <a:pPr marL="228600" lvl="1" indent="-228600" algn="l" defTabSz="889000">
            <a:lnSpc>
              <a:spcPct val="90000"/>
            </a:lnSpc>
            <a:spcBef>
              <a:spcPct val="0"/>
            </a:spcBef>
            <a:spcAft>
              <a:spcPct val="15000"/>
            </a:spcAft>
            <a:buChar char="•"/>
          </a:pPr>
          <a:r>
            <a:rPr lang="es-MX" sz="2000" b="0" kern="1200" dirty="0"/>
            <a:t>Tiene una línea alimentada por una señal de reloj.</a:t>
          </a:r>
          <a:endParaRPr lang="es-ES" sz="2000" b="0" kern="1200" dirty="0"/>
        </a:p>
        <a:p>
          <a:pPr marL="228600" lvl="1" indent="-228600" algn="l" defTabSz="889000">
            <a:lnSpc>
              <a:spcPct val="90000"/>
            </a:lnSpc>
            <a:spcBef>
              <a:spcPct val="0"/>
            </a:spcBef>
            <a:spcAft>
              <a:spcPct val="15000"/>
            </a:spcAft>
            <a:buChar char="•"/>
          </a:pPr>
          <a:r>
            <a:rPr lang="es-MX" sz="2000" b="0" kern="1200" dirty="0"/>
            <a:t>La señal de esta línea consiste  en una onda cuadrada cuya frecuencia es una fracción de la señal de reloj del procesador, por lo tanto, </a:t>
          </a:r>
          <a14:m xmlns:a14="http://schemas.microsoft.com/office/drawing/2010/main">
            <m:oMath xmlns:m="http://schemas.openxmlformats.org/officeDocument/2006/math">
              <m:sSub>
                <m:sSubPr>
                  <m:ctrlPr>
                    <a:rPr lang="es-MX" sz="2000" b="0" i="1" kern="1200" smtClean="0">
                      <a:latin typeface="Cambria Math" panose="02040503050406030204" pitchFamily="18" charset="0"/>
                    </a:rPr>
                  </m:ctrlPr>
                </m:sSubPr>
                <m:e>
                  <m:r>
                    <m:rPr>
                      <m:sty m:val="p"/>
                    </m:rPr>
                    <a:rPr lang="es-ES" sz="2000" b="0" i="0" kern="1200" smtClean="0">
                      <a:latin typeface="Cambria Math" panose="02040503050406030204" pitchFamily="18" charset="0"/>
                    </a:rPr>
                    <m:t>f</m:t>
                  </m:r>
                </m:e>
                <m:sub>
                  <m:r>
                    <m:rPr>
                      <m:sty m:val="p"/>
                    </m:rPr>
                    <a:rPr lang="es-ES" sz="2000" b="0" i="0" kern="1200" smtClean="0">
                      <a:latin typeface="Cambria Math" panose="02040503050406030204" pitchFamily="18" charset="0"/>
                    </a:rPr>
                    <m:t>bus</m:t>
                  </m:r>
                </m:sub>
              </m:sSub>
              <m:r>
                <a:rPr lang="es-MX" sz="2000" b="0" i="0" kern="1200" smtClean="0">
                  <a:latin typeface="Cambria Math" panose="02040503050406030204" pitchFamily="18" charset="0"/>
                  <a:ea typeface="Cambria Math" panose="02040503050406030204" pitchFamily="18" charset="0"/>
                </a:rPr>
                <m:t>&lt;</m:t>
              </m:r>
              <m:sSub>
                <m:sSubPr>
                  <m:ctrlPr>
                    <a:rPr lang="es-MX" sz="2000" b="0" i="1" kern="1200" smtClean="0">
                      <a:latin typeface="Cambria Math" panose="02040503050406030204" pitchFamily="18" charset="0"/>
                      <a:ea typeface="Cambria Math" panose="02040503050406030204" pitchFamily="18" charset="0"/>
                    </a:rPr>
                  </m:ctrlPr>
                </m:sSubPr>
                <m:e>
                  <m:r>
                    <m:rPr>
                      <m:sty m:val="p"/>
                    </m:rPr>
                    <a:rPr lang="es-ES" sz="2000" b="0" i="0" kern="1200" smtClean="0">
                      <a:latin typeface="Cambria Math" panose="02040503050406030204" pitchFamily="18" charset="0"/>
                      <a:ea typeface="Cambria Math" panose="02040503050406030204" pitchFamily="18" charset="0"/>
                    </a:rPr>
                    <m:t>f</m:t>
                  </m:r>
                </m:e>
                <m:sub>
                  <m:r>
                    <m:rPr>
                      <m:sty m:val="p"/>
                    </m:rPr>
                    <a:rPr lang="es-ES" sz="2000" b="0" i="0" kern="1200" smtClean="0">
                      <a:latin typeface="Cambria Math" panose="02040503050406030204" pitchFamily="18" charset="0"/>
                      <a:ea typeface="Cambria Math" panose="02040503050406030204" pitchFamily="18" charset="0"/>
                    </a:rPr>
                    <m:t>procesador</m:t>
                  </m:r>
                </m:sub>
              </m:sSub>
            </m:oMath>
          </a14:m>
          <a:endParaRPr lang="es-ES" sz="2000" b="0" i="0" kern="1200" dirty="0"/>
        </a:p>
        <a:p>
          <a:pPr marL="228600" lvl="1" indent="-228600" algn="l" defTabSz="889000">
            <a:lnSpc>
              <a:spcPct val="90000"/>
            </a:lnSpc>
            <a:spcBef>
              <a:spcPct val="0"/>
            </a:spcBef>
            <a:spcAft>
              <a:spcPct val="15000"/>
            </a:spcAft>
            <a:buChar char="•"/>
          </a:pPr>
          <a:r>
            <a:rPr lang="es-MX" sz="2000" b="0" kern="1200" dirty="0"/>
            <a:t>Todas las actividades del bus tardan un numero entero de estos ciclos, llamado ciclo de bus.</a:t>
          </a:r>
          <a:endParaRPr lang="es-ES" sz="2000" b="0" kern="1200" dirty="0"/>
        </a:p>
        <a:p>
          <a:pPr marL="228600" lvl="1" indent="-228600" algn="l" defTabSz="889000">
            <a:lnSpc>
              <a:spcPct val="90000"/>
            </a:lnSpc>
            <a:spcBef>
              <a:spcPct val="0"/>
            </a:spcBef>
            <a:spcAft>
              <a:spcPct val="15000"/>
            </a:spcAft>
            <a:buChar char="•"/>
          </a:pPr>
          <a:r>
            <a:rPr lang="es-ES" sz="2000" b="0" kern="1200" dirty="0"/>
            <a:t>Los flancos de reloj determinan el comienzo de un nuevo ciclo de bus y el final del ciclo anterior.</a:t>
          </a:r>
        </a:p>
        <a:p>
          <a:pPr marL="228600" lvl="1" indent="-228600" algn="l" defTabSz="889000">
            <a:lnSpc>
              <a:spcPct val="90000"/>
            </a:lnSpc>
            <a:spcBef>
              <a:spcPct val="0"/>
            </a:spcBef>
            <a:spcAft>
              <a:spcPct val="15000"/>
            </a:spcAft>
            <a:buChar char="•"/>
          </a:pPr>
          <a:r>
            <a:rPr lang="es-ES" sz="2000" b="0" kern="1200" dirty="0"/>
            <a:t>Los buses síncronos son rápidos, pero no tienen capacidad para conectar unidades con velocidad de transferencia baja o no conocida a priori.</a:t>
          </a:r>
        </a:p>
      </dsp:txBody>
      <dsp:txXfrm>
        <a:off x="1005668" y="1204108"/>
        <a:ext cx="6254396" cy="4290566"/>
      </dsp:txXfrm>
    </dsp:sp>
    <dsp:sp modelId="{62A512EF-247F-4336-8088-6B0ACB29DF92}">
      <dsp:nvSpPr>
        <dsp:cNvPr id="0" name=""/>
        <dsp:cNvSpPr/>
      </dsp:nvSpPr>
      <dsp:spPr>
        <a:xfrm>
          <a:off x="98048" y="6050"/>
          <a:ext cx="1815239" cy="1815239"/>
        </a:xfrm>
        <a:prstGeom prst="rect">
          <a:avLst/>
        </a:prstGeom>
        <a:blipFill rotWithShape="1">
          <a:blip xmlns:r="http://schemas.openxmlformats.org/officeDocument/2006/relationships" r:embed="rId1"/>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6EF8B-6F59-4E0C-937D-3BD45142DD0A}">
      <dsp:nvSpPr>
        <dsp:cNvPr id="0" name=""/>
        <dsp:cNvSpPr/>
      </dsp:nvSpPr>
      <dsp:spPr>
        <a:xfrm rot="16200000">
          <a:off x="-1754182" y="3261897"/>
          <a:ext cx="4833358" cy="1022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1736"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754182" y="3261897"/>
        <a:ext cx="4833358" cy="1022441"/>
      </dsp:txXfrm>
    </dsp:sp>
    <dsp:sp modelId="{A5976990-9C81-4C2E-A4F3-1F5464329DDE}">
      <dsp:nvSpPr>
        <dsp:cNvPr id="0" name=""/>
        <dsp:cNvSpPr/>
      </dsp:nvSpPr>
      <dsp:spPr>
        <a:xfrm>
          <a:off x="1173716" y="1356438"/>
          <a:ext cx="7508288" cy="4833358"/>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901736"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Es una señal de reloj para sincronizar las operaciones del bus.</a:t>
          </a:r>
          <a:endParaRPr lang="es-HN" sz="2000" kern="1200" dirty="0"/>
        </a:p>
        <a:p>
          <a:pPr marL="228600" lvl="1" indent="-228600" algn="l" defTabSz="889000">
            <a:lnSpc>
              <a:spcPct val="90000"/>
            </a:lnSpc>
            <a:spcBef>
              <a:spcPct val="0"/>
            </a:spcBef>
            <a:spcAft>
              <a:spcPct val="15000"/>
            </a:spcAft>
            <a:buChar char="•"/>
          </a:pPr>
          <a:r>
            <a:rPr lang="es-ES" sz="2000" kern="1200" dirty="0"/>
            <a:t>Este reloj de bus generalmente se deriva del reloj del sistema maestro, pero su frecuencia puede ser menor. </a:t>
          </a:r>
          <a:endParaRPr lang="es-HN" sz="2000" kern="1200" dirty="0"/>
        </a:p>
        <a:p>
          <a:pPr marL="228600" lvl="1" indent="-228600" algn="l" defTabSz="889000">
            <a:lnSpc>
              <a:spcPct val="90000"/>
            </a:lnSpc>
            <a:spcBef>
              <a:spcPct val="0"/>
            </a:spcBef>
            <a:spcAft>
              <a:spcPct val="15000"/>
            </a:spcAft>
            <a:buChar char="•"/>
          </a:pPr>
          <a:r>
            <a:rPr lang="es-ES" sz="2000" kern="1200" dirty="0"/>
            <a:t>Una computadora puede tener una velocidad de reloj del sistema de 333 MHz, pero una velocidad de reloj del bus de 66 MHz, lo cual es 5 veces más lento. </a:t>
          </a:r>
          <a:endParaRPr lang="es-HN" sz="2000" kern="1200" dirty="0"/>
        </a:p>
        <a:p>
          <a:pPr marL="228600" lvl="1" indent="-228600" algn="l" defTabSz="889000">
            <a:lnSpc>
              <a:spcPct val="90000"/>
            </a:lnSpc>
            <a:spcBef>
              <a:spcPct val="0"/>
            </a:spcBef>
            <a:spcAft>
              <a:spcPct val="15000"/>
            </a:spcAft>
            <a:buChar char="•"/>
          </a:pPr>
          <a:r>
            <a:rPr lang="es-ES" sz="2000" kern="1200" dirty="0"/>
            <a:t>Esto se debe a que los tiempos de acceso a la memoria son mucho más largos que las velocidades de reloj típicas de la CPU.</a:t>
          </a:r>
          <a:endParaRPr lang="es-HN" sz="2000" kern="1200" dirty="0"/>
        </a:p>
        <a:p>
          <a:pPr marL="228600" lvl="1" indent="-228600" algn="l" defTabSz="889000">
            <a:lnSpc>
              <a:spcPct val="90000"/>
            </a:lnSpc>
            <a:spcBef>
              <a:spcPct val="0"/>
            </a:spcBef>
            <a:spcAft>
              <a:spcPct val="15000"/>
            </a:spcAft>
            <a:buChar char="•"/>
          </a:pPr>
          <a:r>
            <a:rPr lang="es-ES" sz="2000" kern="1200" dirty="0"/>
            <a:t>Generalmente se requieren varios ciclos de reloj del bus para realizar una transacción de bus, lo que se conoce como ciclo de bus.</a:t>
          </a: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dsp:txBody>
      <dsp:txXfrm>
        <a:off x="1173716" y="1356438"/>
        <a:ext cx="7508288" cy="4833358"/>
      </dsp:txXfrm>
    </dsp:sp>
    <dsp:sp modelId="{A8B761D1-94B0-4E21-B5CD-2D0447365703}">
      <dsp:nvSpPr>
        <dsp:cNvPr id="0" name=""/>
        <dsp:cNvSpPr/>
      </dsp:nvSpPr>
      <dsp:spPr>
        <a:xfrm>
          <a:off x="151275" y="6816"/>
          <a:ext cx="2044882" cy="204488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EBB8A1-7EFA-4A8C-8C3C-5B3F123C08DD}">
      <dsp:nvSpPr>
        <dsp:cNvPr id="0" name=""/>
        <dsp:cNvSpPr/>
      </dsp:nvSpPr>
      <dsp:spPr>
        <a:xfrm rot="16200000">
          <a:off x="-1643589" y="3014217"/>
          <a:ext cx="4466355" cy="944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33266"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HN" sz="2800" kern="1200" dirty="0"/>
        </a:p>
      </dsp:txBody>
      <dsp:txXfrm>
        <a:off x="-1643589" y="3014217"/>
        <a:ext cx="4466355" cy="944806"/>
      </dsp:txXfrm>
    </dsp:sp>
    <dsp:sp modelId="{240B8B78-64AE-4BFA-8CC8-D310650A86BE}">
      <dsp:nvSpPr>
        <dsp:cNvPr id="0" name=""/>
        <dsp:cNvSpPr/>
      </dsp:nvSpPr>
      <dsp:spPr>
        <a:xfrm>
          <a:off x="1061991" y="1253442"/>
          <a:ext cx="6681999" cy="4466355"/>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833266" rIns="263144" bIns="263144" numCol="1" spcCol="1270" anchor="t" anchorCtr="0">
          <a:noAutofit/>
        </a:bodyPr>
        <a:lstStyle/>
        <a:p>
          <a:pPr marL="285750" lvl="1" indent="-285750" algn="ctr" defTabSz="1289050">
            <a:lnSpc>
              <a:spcPct val="90000"/>
            </a:lnSpc>
            <a:spcBef>
              <a:spcPct val="0"/>
            </a:spcBef>
            <a:spcAft>
              <a:spcPct val="15000"/>
            </a:spcAft>
            <a:buNone/>
          </a:pPr>
          <a:r>
            <a:rPr lang="es-ES" sz="2900" kern="1200" dirty="0"/>
            <a:t>Un ciclo de bus es la secuencia de eventos que ocurre cuando la unidad central de procesamiento (CPU) accede a la memoria o a un dispositivo periférico. Este ciclo implica la emisión de una dirección, la transferencia de datos (lectura o escritura), y señales de control para coordinar la operación. </a:t>
          </a:r>
          <a:endParaRPr lang="es-HN" sz="2900" kern="1200" dirty="0"/>
        </a:p>
      </dsp:txBody>
      <dsp:txXfrm>
        <a:off x="1061991" y="1253442"/>
        <a:ext cx="6681999" cy="4466355"/>
      </dsp:txXfrm>
    </dsp:sp>
    <dsp:sp modelId="{9B375AF0-3C0F-4874-A509-1BDEFC804F63}">
      <dsp:nvSpPr>
        <dsp:cNvPr id="0" name=""/>
        <dsp:cNvSpPr/>
      </dsp:nvSpPr>
      <dsp:spPr>
        <a:xfrm>
          <a:off x="117185" y="6298"/>
          <a:ext cx="1889612" cy="188961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586C4-D253-4AE6-8A48-B38C7904D543}">
      <dsp:nvSpPr>
        <dsp:cNvPr id="0" name=""/>
        <dsp:cNvSpPr/>
      </dsp:nvSpPr>
      <dsp:spPr>
        <a:xfrm rot="16200000">
          <a:off x="-1449834" y="2745162"/>
          <a:ext cx="4067679" cy="860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58887" bIns="0" numCol="1" spcCol="1270" anchor="t" anchorCtr="0">
          <a:noAutofit/>
        </a:bodyPr>
        <a:lstStyle/>
        <a:p>
          <a:pPr marL="0" lvl="0" indent="0" algn="r" defTabSz="1111250">
            <a:lnSpc>
              <a:spcPct val="90000"/>
            </a:lnSpc>
            <a:spcBef>
              <a:spcPct val="0"/>
            </a:spcBef>
            <a:spcAft>
              <a:spcPct val="35000"/>
            </a:spcAft>
            <a:buNone/>
          </a:pPr>
          <a:endParaRPr lang="es-ES" sz="2500" kern="1200" dirty="0"/>
        </a:p>
        <a:p>
          <a:pPr marL="0" lvl="0" indent="0" algn="r" defTabSz="1111250">
            <a:lnSpc>
              <a:spcPct val="90000"/>
            </a:lnSpc>
            <a:spcBef>
              <a:spcPct val="0"/>
            </a:spcBef>
            <a:spcAft>
              <a:spcPct val="35000"/>
            </a:spcAft>
            <a:buNone/>
          </a:pPr>
          <a:endParaRPr lang="es-ES" sz="2500" kern="1200" dirty="0"/>
        </a:p>
      </dsp:txBody>
      <dsp:txXfrm>
        <a:off x="-1449834" y="2745162"/>
        <a:ext cx="4067679" cy="860470"/>
      </dsp:txXfrm>
    </dsp:sp>
    <dsp:sp modelId="{F9FA7D1B-7DCB-4C86-A6BB-B7C336384B10}">
      <dsp:nvSpPr>
        <dsp:cNvPr id="0" name=""/>
        <dsp:cNvSpPr/>
      </dsp:nvSpPr>
      <dsp:spPr>
        <a:xfrm>
          <a:off x="1014241" y="1141557"/>
          <a:ext cx="6618730" cy="4067679"/>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758887" rIns="199136" bIns="199136" numCol="1" spcCol="1270" anchor="t" anchorCtr="0">
          <a:noAutofit/>
        </a:bodyPr>
        <a:lstStyle/>
        <a:p>
          <a:pPr marL="285750" lvl="1" indent="-285750" algn="l" defTabSz="1244600">
            <a:lnSpc>
              <a:spcPct val="90000"/>
            </a:lnSpc>
            <a:spcBef>
              <a:spcPct val="0"/>
            </a:spcBef>
            <a:spcAft>
              <a:spcPct val="15000"/>
            </a:spcAft>
            <a:buChar char="•"/>
          </a:pPr>
          <a:r>
            <a:rPr lang="es-MX" sz="2800" kern="1200" dirty="0">
              <a:solidFill>
                <a:schemeClr val="bg1"/>
              </a:solidFill>
            </a:rPr>
            <a:t>El procesador habilita sus señales y la memoria simplemente reacciona, no hay retroalimentación.</a:t>
          </a:r>
          <a:endParaRPr lang="es-ES" sz="2800" kern="1200" dirty="0">
            <a:solidFill>
              <a:schemeClr val="bg1"/>
            </a:solidFill>
          </a:endParaRPr>
        </a:p>
        <a:p>
          <a:pPr marL="285750" lvl="1" indent="-285750" algn="l" defTabSz="1244600">
            <a:lnSpc>
              <a:spcPct val="90000"/>
            </a:lnSpc>
            <a:spcBef>
              <a:spcPct val="0"/>
            </a:spcBef>
            <a:spcAft>
              <a:spcPct val="15000"/>
            </a:spcAft>
            <a:buChar char="•"/>
          </a:pPr>
          <a:r>
            <a:rPr lang="es-MX" sz="2800" kern="1200">
              <a:solidFill>
                <a:schemeClr val="bg1"/>
              </a:solidFill>
            </a:rPr>
            <a:t>Requiere poca lógica y trabaja  a alta velocidad.</a:t>
          </a:r>
          <a:endParaRPr lang="es-MX" sz="2800" kern="1200" dirty="0">
            <a:solidFill>
              <a:schemeClr val="bg1"/>
            </a:solidFill>
          </a:endParaRPr>
        </a:p>
        <a:p>
          <a:pPr marL="285750" lvl="1" indent="-285750" algn="l" defTabSz="1244600">
            <a:lnSpc>
              <a:spcPct val="90000"/>
            </a:lnSpc>
            <a:spcBef>
              <a:spcPct val="0"/>
            </a:spcBef>
            <a:spcAft>
              <a:spcPct val="15000"/>
            </a:spcAft>
            <a:buChar char="•"/>
          </a:pPr>
          <a:r>
            <a:rPr lang="es-MX" sz="2800" kern="1200" dirty="0">
              <a:solidFill>
                <a:schemeClr val="bg1"/>
              </a:solidFill>
            </a:rPr>
            <a:t>Fácil de implementar.</a:t>
          </a:r>
        </a:p>
      </dsp:txBody>
      <dsp:txXfrm>
        <a:off x="1014241" y="1141557"/>
        <a:ext cx="6618730" cy="4067679"/>
      </dsp:txXfrm>
    </dsp:sp>
    <dsp:sp modelId="{D5A0DD42-DD24-40CF-9A13-5821F2660263}">
      <dsp:nvSpPr>
        <dsp:cNvPr id="0" name=""/>
        <dsp:cNvSpPr/>
      </dsp:nvSpPr>
      <dsp:spPr>
        <a:xfrm>
          <a:off x="153770" y="5736"/>
          <a:ext cx="1720941" cy="1720941"/>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586C4-D253-4AE6-8A48-B38C7904D543}">
      <dsp:nvSpPr>
        <dsp:cNvPr id="0" name=""/>
        <dsp:cNvSpPr/>
      </dsp:nvSpPr>
      <dsp:spPr>
        <a:xfrm rot="16200000">
          <a:off x="-1601997" y="3008397"/>
          <a:ext cx="4457731" cy="942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31657"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ES" sz="2800" kern="1200" dirty="0"/>
        </a:p>
      </dsp:txBody>
      <dsp:txXfrm>
        <a:off x="-1601997" y="3008397"/>
        <a:ext cx="4457731" cy="942981"/>
      </dsp:txXfrm>
    </dsp:sp>
    <dsp:sp modelId="{F9FA7D1B-7DCB-4C86-A6BB-B7C336384B10}">
      <dsp:nvSpPr>
        <dsp:cNvPr id="0" name=""/>
        <dsp:cNvSpPr/>
      </dsp:nvSpPr>
      <dsp:spPr>
        <a:xfrm>
          <a:off x="1098359" y="1251022"/>
          <a:ext cx="7104509" cy="4457731"/>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831657" rIns="170688" bIns="170688" numCol="1" spcCol="1270" anchor="ctr" anchorCtr="0">
          <a:noAutofit/>
        </a:bodyPr>
        <a:lstStyle/>
        <a:p>
          <a:pPr marL="228600" lvl="1" indent="-228600" algn="l" defTabSz="1066800">
            <a:lnSpc>
              <a:spcPct val="90000"/>
            </a:lnSpc>
            <a:spcBef>
              <a:spcPct val="0"/>
            </a:spcBef>
            <a:spcAft>
              <a:spcPct val="15000"/>
            </a:spcAft>
            <a:buChar char="•"/>
          </a:pPr>
          <a:r>
            <a:rPr lang="es-MX" sz="2400" kern="1200" dirty="0">
              <a:solidFill>
                <a:schemeClr val="bg1"/>
              </a:solidFill>
            </a:rPr>
            <a:t>Todo funciona en múltiplos del reloj del bus. </a:t>
          </a:r>
          <a:endParaRPr lang="es-ES" sz="2400" kern="1200" dirty="0">
            <a:solidFill>
              <a:schemeClr val="bg1"/>
            </a:solidFill>
          </a:endParaRPr>
        </a:p>
        <a:p>
          <a:pPr marL="228600" lvl="1" indent="-228600" algn="l" defTabSz="1066800">
            <a:lnSpc>
              <a:spcPct val="90000"/>
            </a:lnSpc>
            <a:spcBef>
              <a:spcPct val="0"/>
            </a:spcBef>
            <a:spcAft>
              <a:spcPct val="15000"/>
            </a:spcAft>
            <a:buChar char="•"/>
          </a:pPr>
          <a:r>
            <a:rPr lang="es-MX" sz="2400" kern="1200" dirty="0">
              <a:solidFill>
                <a:schemeClr val="bg1"/>
              </a:solidFill>
            </a:rPr>
            <a:t>La necesidad de distribuir la señal de reloj limita la longitud (Clock Skew).</a:t>
          </a:r>
        </a:p>
        <a:p>
          <a:pPr marL="228600" lvl="1" indent="-228600" algn="l" defTabSz="1066800">
            <a:lnSpc>
              <a:spcPct val="90000"/>
            </a:lnSpc>
            <a:spcBef>
              <a:spcPct val="0"/>
            </a:spcBef>
            <a:spcAft>
              <a:spcPct val="15000"/>
            </a:spcAft>
            <a:buChar char="•"/>
          </a:pPr>
          <a:r>
            <a:rPr lang="es-MX" sz="2400" kern="1200" dirty="0">
              <a:solidFill>
                <a:schemeClr val="bg1"/>
              </a:solidFill>
            </a:rPr>
            <a:t>Es difícil aprovechar mejoras futuras. </a:t>
          </a:r>
        </a:p>
        <a:p>
          <a:pPr marL="228600" lvl="1" indent="-228600" algn="l" defTabSz="1066800">
            <a:lnSpc>
              <a:spcPct val="90000"/>
            </a:lnSpc>
            <a:spcBef>
              <a:spcPct val="0"/>
            </a:spcBef>
            <a:spcAft>
              <a:spcPct val="15000"/>
            </a:spcAft>
            <a:buChar char="•"/>
          </a:pPr>
          <a:r>
            <a:rPr lang="es-MX" sz="2400" kern="1200" dirty="0">
              <a:solidFill>
                <a:schemeClr val="bg1"/>
              </a:solidFill>
            </a:rPr>
            <a:t>El bus tiene que ajustarse al dispositivo mas lento, y los mas rápidos no podrán aprovechar todo su potencial.</a:t>
          </a:r>
        </a:p>
        <a:p>
          <a:pPr marL="228600" lvl="1" indent="-228600" algn="l" defTabSz="1066800">
            <a:lnSpc>
              <a:spcPct val="90000"/>
            </a:lnSpc>
            <a:spcBef>
              <a:spcPct val="0"/>
            </a:spcBef>
            <a:spcAft>
              <a:spcPct val="15000"/>
            </a:spcAft>
            <a:buChar char="•"/>
          </a:pPr>
          <a:r>
            <a:rPr lang="es-MX" sz="2400" kern="1200" dirty="0">
              <a:solidFill>
                <a:schemeClr val="bg1"/>
              </a:solidFill>
            </a:rPr>
            <a:t>No existe confirmación de la recepción de los datos.</a:t>
          </a:r>
        </a:p>
      </dsp:txBody>
      <dsp:txXfrm>
        <a:off x="1098359" y="1251022"/>
        <a:ext cx="7104509" cy="4457731"/>
      </dsp:txXfrm>
    </dsp:sp>
    <dsp:sp modelId="{D5A0DD42-DD24-40CF-9A13-5821F2660263}">
      <dsp:nvSpPr>
        <dsp:cNvPr id="0" name=""/>
        <dsp:cNvSpPr/>
      </dsp:nvSpPr>
      <dsp:spPr>
        <a:xfrm>
          <a:off x="155377" y="6286"/>
          <a:ext cx="1885963" cy="1885963"/>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DB8E2-DE16-4460-A55B-896794A0857D}">
      <dsp:nvSpPr>
        <dsp:cNvPr id="0" name=""/>
        <dsp:cNvSpPr/>
      </dsp:nvSpPr>
      <dsp:spPr>
        <a:xfrm rot="16200000">
          <a:off x="-1619142" y="3046002"/>
          <a:ext cx="4513452" cy="95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42053"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ES" sz="2800" kern="1200" dirty="0"/>
        </a:p>
      </dsp:txBody>
      <dsp:txXfrm>
        <a:off x="-1619142" y="3046002"/>
        <a:ext cx="4513452" cy="954768"/>
      </dsp:txXfrm>
    </dsp:sp>
    <dsp:sp modelId="{B9E23C00-DACE-40BD-B414-B08B9688F622}">
      <dsp:nvSpPr>
        <dsp:cNvPr id="0" name=""/>
        <dsp:cNvSpPr/>
      </dsp:nvSpPr>
      <dsp:spPr>
        <a:xfrm>
          <a:off x="1143005" y="1214439"/>
          <a:ext cx="7225953" cy="4513452"/>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7584" tIns="842053" rIns="227584" bIns="227584" numCol="1" spcCol="1270" anchor="t" anchorCtr="0">
          <a:noAutofit/>
        </a:bodyPr>
        <a:lstStyle/>
        <a:p>
          <a:pPr marL="228600" lvl="1" indent="-228600" algn="l" defTabSz="1111250">
            <a:lnSpc>
              <a:spcPct val="90000"/>
            </a:lnSpc>
            <a:spcBef>
              <a:spcPct val="0"/>
            </a:spcBef>
            <a:spcAft>
              <a:spcPct val="15000"/>
            </a:spcAft>
            <a:buChar char="•"/>
          </a:pPr>
          <a:endParaRPr lang="es-ES" sz="2500" kern="1200" dirty="0">
            <a:solidFill>
              <a:schemeClr val="bg1"/>
            </a:solidFill>
          </a:endParaRPr>
        </a:p>
        <a:p>
          <a:pPr marL="228600" lvl="1" indent="-228600" algn="l" defTabSz="1111250">
            <a:lnSpc>
              <a:spcPct val="90000"/>
            </a:lnSpc>
            <a:spcBef>
              <a:spcPct val="0"/>
            </a:spcBef>
            <a:spcAft>
              <a:spcPct val="15000"/>
            </a:spcAft>
            <a:buChar char="•"/>
          </a:pPr>
          <a:r>
            <a:rPr lang="es-MX" sz="2500" kern="1200">
              <a:solidFill>
                <a:schemeClr val="bg1"/>
              </a:solidFill>
            </a:rPr>
            <a:t>No tiene señal de reloj en las líneas de control.</a:t>
          </a:r>
          <a:endParaRPr lang="es-MX" sz="2500" kern="1200" dirty="0">
            <a:solidFill>
              <a:schemeClr val="bg1"/>
            </a:solidFill>
          </a:endParaRPr>
        </a:p>
        <a:p>
          <a:pPr marL="228600" lvl="1" indent="-228600" algn="l" defTabSz="1111250">
            <a:lnSpc>
              <a:spcPct val="90000"/>
            </a:lnSpc>
            <a:spcBef>
              <a:spcPct val="0"/>
            </a:spcBef>
            <a:spcAft>
              <a:spcPct val="15000"/>
            </a:spcAft>
            <a:buChar char="•"/>
          </a:pPr>
          <a:r>
            <a:rPr lang="es-MX" sz="2500" kern="1200" dirty="0">
              <a:solidFill>
                <a:schemeClr val="bg1"/>
              </a:solidFill>
            </a:rPr>
            <a:t>Admite dispositivos de diferente velocidad.</a:t>
          </a:r>
        </a:p>
        <a:p>
          <a:pPr marL="228600" lvl="1" indent="-228600" algn="l" defTabSz="1111250">
            <a:lnSpc>
              <a:spcPct val="90000"/>
            </a:lnSpc>
            <a:spcBef>
              <a:spcPct val="0"/>
            </a:spcBef>
            <a:spcAft>
              <a:spcPct val="15000"/>
            </a:spcAft>
            <a:buChar char="•"/>
          </a:pPr>
          <a:r>
            <a:rPr lang="es-MX" sz="2500" kern="1200">
              <a:solidFill>
                <a:schemeClr val="bg1"/>
              </a:solidFill>
            </a:rPr>
            <a:t>Los ciclos de bus pueden tener la longitud que se requiera y no tiene que ser la misma entre todos los pares (maestro- esclavo) de dispositivos.</a:t>
          </a:r>
          <a:endParaRPr lang="es-MX" sz="2500" kern="1200" dirty="0">
            <a:solidFill>
              <a:schemeClr val="bg1"/>
            </a:solidFill>
          </a:endParaRPr>
        </a:p>
        <a:p>
          <a:pPr marL="228600" lvl="1" indent="-228600" algn="l" defTabSz="1111250">
            <a:lnSpc>
              <a:spcPct val="90000"/>
            </a:lnSpc>
            <a:spcBef>
              <a:spcPct val="0"/>
            </a:spcBef>
            <a:spcAft>
              <a:spcPct val="15000"/>
            </a:spcAft>
            <a:buChar char="•"/>
          </a:pPr>
          <a:r>
            <a:rPr lang="es-MX" sz="2500" kern="1200" dirty="0">
              <a:solidFill>
                <a:schemeClr val="bg1"/>
              </a:solidFill>
            </a:rPr>
            <a:t>Los dispositivos implicados en la transmisión fijan el comienzo y el final de la misma mediante el intercambio de señales (Protocolo Handshaking).</a:t>
          </a:r>
        </a:p>
      </dsp:txBody>
      <dsp:txXfrm>
        <a:off x="1143005" y="1214439"/>
        <a:ext cx="7225953" cy="4513452"/>
      </dsp:txXfrm>
    </dsp:sp>
    <dsp:sp modelId="{B2E583D8-9C2C-4E67-AA08-61CB33B445BD}">
      <dsp:nvSpPr>
        <dsp:cNvPr id="0" name=""/>
        <dsp:cNvSpPr/>
      </dsp:nvSpPr>
      <dsp:spPr>
        <a:xfrm>
          <a:off x="160199" y="6365"/>
          <a:ext cx="1909537" cy="1909537"/>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DB8E2-DE16-4460-A55B-896794A0857D}">
      <dsp:nvSpPr>
        <dsp:cNvPr id="0" name=""/>
        <dsp:cNvSpPr/>
      </dsp:nvSpPr>
      <dsp:spPr>
        <a:xfrm rot="16200000">
          <a:off x="-1619142" y="3046002"/>
          <a:ext cx="4513452" cy="95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42053"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ES" sz="2800" kern="1200" dirty="0"/>
        </a:p>
      </dsp:txBody>
      <dsp:txXfrm>
        <a:off x="-1619142" y="3046002"/>
        <a:ext cx="4513452" cy="954768"/>
      </dsp:txXfrm>
    </dsp:sp>
    <dsp:sp modelId="{B9E23C00-DACE-40BD-B414-B08B9688F622}">
      <dsp:nvSpPr>
        <dsp:cNvPr id="0" name=""/>
        <dsp:cNvSpPr/>
      </dsp:nvSpPr>
      <dsp:spPr>
        <a:xfrm>
          <a:off x="1143005" y="1214439"/>
          <a:ext cx="7225953" cy="4513452"/>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842053" rIns="170688" bIns="170688" numCol="1" spcCol="1270" anchor="t" anchorCtr="0">
          <a:noAutofit/>
        </a:bodyPr>
        <a:lstStyle/>
        <a:p>
          <a:pPr marL="228600" lvl="1" indent="-228600" algn="l" defTabSz="1066800">
            <a:lnSpc>
              <a:spcPct val="90000"/>
            </a:lnSpc>
            <a:spcBef>
              <a:spcPct val="0"/>
            </a:spcBef>
            <a:spcAft>
              <a:spcPct val="15000"/>
            </a:spcAft>
            <a:buChar char="•"/>
          </a:pPr>
          <a:endParaRPr lang="es-ES" sz="2400" kern="1200" dirty="0">
            <a:solidFill>
              <a:schemeClr val="bg1"/>
            </a:solidFill>
          </a:endParaRPr>
        </a:p>
        <a:p>
          <a:pPr marL="228600" lvl="1" indent="-228600" algn="l" defTabSz="1066800">
            <a:lnSpc>
              <a:spcPct val="90000"/>
            </a:lnSpc>
            <a:spcBef>
              <a:spcPct val="0"/>
            </a:spcBef>
            <a:spcAft>
              <a:spcPct val="15000"/>
            </a:spcAft>
            <a:buChar char="•"/>
          </a:pPr>
          <a:r>
            <a:rPr lang="es-MX" sz="2400" kern="1200" dirty="0"/>
            <a:t>Coordina la transmisión de datos entre dispositivos.</a:t>
          </a:r>
        </a:p>
        <a:p>
          <a:pPr marL="228600" lvl="1" indent="-228600" algn="l" defTabSz="1066800">
            <a:lnSpc>
              <a:spcPct val="90000"/>
            </a:lnSpc>
            <a:spcBef>
              <a:spcPct val="0"/>
            </a:spcBef>
            <a:spcAft>
              <a:spcPct val="15000"/>
            </a:spcAft>
            <a:buChar char="•"/>
          </a:pPr>
          <a:r>
            <a:rPr lang="es-MX" sz="2400" kern="1200" dirty="0"/>
            <a:t>Consiste de una serie de pasos, en los cuales el transmisor y el receptor pasan al siguiente solo cuando ambas partes están de acuerdo que el paso en curso ha sido completado.</a:t>
          </a:r>
        </a:p>
        <a:p>
          <a:pPr marL="228600" lvl="1" indent="-228600" algn="l" defTabSz="1066800">
            <a:lnSpc>
              <a:spcPct val="90000"/>
            </a:lnSpc>
            <a:spcBef>
              <a:spcPct val="0"/>
            </a:spcBef>
            <a:spcAft>
              <a:spcPct val="15000"/>
            </a:spcAft>
            <a:buChar char="•"/>
          </a:pPr>
          <a:r>
            <a:rPr lang="es-MX" sz="2400" kern="1200" dirty="0"/>
            <a:t>Utiliza un grupo de líneas de control adicionales.</a:t>
          </a:r>
        </a:p>
        <a:p>
          <a:pPr marL="228600" lvl="1" indent="-228600" algn="l" defTabSz="1066800">
            <a:lnSpc>
              <a:spcPct val="90000"/>
            </a:lnSpc>
            <a:spcBef>
              <a:spcPct val="0"/>
            </a:spcBef>
            <a:spcAft>
              <a:spcPct val="15000"/>
            </a:spcAft>
            <a:buChar char="•"/>
          </a:pPr>
          <a:endParaRPr lang="es-MX" sz="2400" kern="1200" dirty="0"/>
        </a:p>
        <a:p>
          <a:pPr marL="228600" lvl="1" indent="-228600" algn="l" defTabSz="1066800">
            <a:lnSpc>
              <a:spcPct val="90000"/>
            </a:lnSpc>
            <a:spcBef>
              <a:spcPct val="0"/>
            </a:spcBef>
            <a:spcAft>
              <a:spcPct val="15000"/>
            </a:spcAft>
            <a:buChar char="•"/>
          </a:pPr>
          <a:endParaRPr lang="es-MX" sz="2400" kern="1200" dirty="0"/>
        </a:p>
      </dsp:txBody>
      <dsp:txXfrm>
        <a:off x="1143005" y="1214439"/>
        <a:ext cx="7225953" cy="4513452"/>
      </dsp:txXfrm>
    </dsp:sp>
    <dsp:sp modelId="{B2E583D8-9C2C-4E67-AA08-61CB33B445BD}">
      <dsp:nvSpPr>
        <dsp:cNvPr id="0" name=""/>
        <dsp:cNvSpPr/>
      </dsp:nvSpPr>
      <dsp:spPr>
        <a:xfrm>
          <a:off x="160199" y="6365"/>
          <a:ext cx="1909537" cy="1909537"/>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5060A7-0DDE-4ABE-9EB0-F0152A155DB7}">
      <dsp:nvSpPr>
        <dsp:cNvPr id="0" name=""/>
        <dsp:cNvSpPr/>
      </dsp:nvSpPr>
      <dsp:spPr>
        <a:xfrm rot="16200000">
          <a:off x="-1319029" y="2913630"/>
          <a:ext cx="4290566" cy="907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00470" bIns="0" numCol="1" spcCol="1270" anchor="t" anchorCtr="0">
          <a:noAutofit/>
        </a:bodyPr>
        <a:lstStyle/>
        <a:p>
          <a:pPr marL="0" lvl="0" indent="0" algn="r" defTabSz="1200150">
            <a:lnSpc>
              <a:spcPct val="90000"/>
            </a:lnSpc>
            <a:spcBef>
              <a:spcPct val="0"/>
            </a:spcBef>
            <a:spcAft>
              <a:spcPct val="35000"/>
            </a:spcAft>
            <a:buNone/>
          </a:pPr>
          <a:endParaRPr lang="es-ES" sz="2700" kern="1200" dirty="0"/>
        </a:p>
        <a:p>
          <a:pPr marL="0" lvl="0" indent="0" algn="r" defTabSz="1200150">
            <a:lnSpc>
              <a:spcPct val="90000"/>
            </a:lnSpc>
            <a:spcBef>
              <a:spcPct val="0"/>
            </a:spcBef>
            <a:spcAft>
              <a:spcPct val="35000"/>
            </a:spcAft>
            <a:buNone/>
          </a:pPr>
          <a:endParaRPr lang="es-ES" sz="2700" kern="1200" dirty="0"/>
        </a:p>
      </dsp:txBody>
      <dsp:txXfrm>
        <a:off x="-1319029" y="2913630"/>
        <a:ext cx="4290566" cy="907619"/>
      </dsp:txXfrm>
    </dsp:sp>
    <dsp:sp modelId="{C52B6B03-0919-471C-959B-E932B79C4FF5}">
      <dsp:nvSpPr>
        <dsp:cNvPr id="0" name=""/>
        <dsp:cNvSpPr/>
      </dsp:nvSpPr>
      <dsp:spPr>
        <a:xfrm>
          <a:off x="1280063" y="1222156"/>
          <a:ext cx="6855222" cy="4290566"/>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7368" tIns="800470" rIns="277368" bIns="277368" numCol="1" spcCol="1270" anchor="t" anchorCtr="0">
          <a:noAutofit/>
        </a:bodyPr>
        <a:lstStyle/>
        <a:p>
          <a:pPr marL="285750" lvl="1" indent="-285750" algn="l" defTabSz="1333500">
            <a:lnSpc>
              <a:spcPct val="90000"/>
            </a:lnSpc>
            <a:spcBef>
              <a:spcPct val="0"/>
            </a:spcBef>
            <a:spcAft>
              <a:spcPct val="15000"/>
            </a:spcAft>
            <a:buChar char="•"/>
          </a:pPr>
          <a:r>
            <a:rPr lang="es-MX" sz="3000" b="0" kern="1200" dirty="0">
              <a:solidFill>
                <a:schemeClr val="bg1"/>
              </a:solidFill>
            </a:rPr>
            <a:t>Habilitar MSYN.</a:t>
          </a:r>
          <a:endParaRPr lang="es-ES" sz="3000" b="0" kern="1200" dirty="0">
            <a:solidFill>
              <a:schemeClr val="bg1"/>
            </a:solidFill>
          </a:endParaRPr>
        </a:p>
        <a:p>
          <a:pPr marL="285750" lvl="1" indent="-285750" algn="l" defTabSz="1333500">
            <a:lnSpc>
              <a:spcPct val="90000"/>
            </a:lnSpc>
            <a:spcBef>
              <a:spcPct val="0"/>
            </a:spcBef>
            <a:spcAft>
              <a:spcPct val="15000"/>
            </a:spcAft>
            <a:buChar char="•"/>
          </a:pPr>
          <a:r>
            <a:rPr lang="es-MX" sz="3000" b="0" kern="1200" dirty="0">
              <a:solidFill>
                <a:schemeClr val="bg1"/>
              </a:solidFill>
            </a:rPr>
            <a:t>Habilitar SSYN como respuesta a MSYN.</a:t>
          </a:r>
        </a:p>
        <a:p>
          <a:pPr marL="285750" lvl="1" indent="-285750" algn="l" defTabSz="1333500">
            <a:lnSpc>
              <a:spcPct val="90000"/>
            </a:lnSpc>
            <a:spcBef>
              <a:spcPct val="0"/>
            </a:spcBef>
            <a:spcAft>
              <a:spcPct val="15000"/>
            </a:spcAft>
            <a:buChar char="•"/>
          </a:pPr>
          <a:r>
            <a:rPr lang="es-MX" sz="3000" b="0" kern="1200" dirty="0">
              <a:solidFill>
                <a:schemeClr val="bg1"/>
              </a:solidFill>
            </a:rPr>
            <a:t>Deshabilitar MSYN como respuesta a SSYN.</a:t>
          </a:r>
        </a:p>
        <a:p>
          <a:pPr marL="285750" lvl="1" indent="-285750" algn="l" defTabSz="1333500">
            <a:lnSpc>
              <a:spcPct val="90000"/>
            </a:lnSpc>
            <a:spcBef>
              <a:spcPct val="0"/>
            </a:spcBef>
            <a:spcAft>
              <a:spcPct val="15000"/>
            </a:spcAft>
            <a:buChar char="•"/>
          </a:pPr>
          <a:r>
            <a:rPr lang="es-MX" sz="3000" b="0" kern="1200" dirty="0">
              <a:solidFill>
                <a:schemeClr val="bg1"/>
              </a:solidFill>
            </a:rPr>
            <a:t>Deshabilitar SSYN como respuesta a la invalidación de MSYN.</a:t>
          </a:r>
        </a:p>
      </dsp:txBody>
      <dsp:txXfrm>
        <a:off x="1280063" y="1222156"/>
        <a:ext cx="6855222" cy="4290566"/>
      </dsp:txXfrm>
    </dsp:sp>
    <dsp:sp modelId="{AB3A971A-C633-4DE2-BAFD-558A390B2977}">
      <dsp:nvSpPr>
        <dsp:cNvPr id="0" name=""/>
        <dsp:cNvSpPr/>
      </dsp:nvSpPr>
      <dsp:spPr>
        <a:xfrm>
          <a:off x="294397" y="-11997"/>
          <a:ext cx="1971332" cy="1887431"/>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2DB0C-4DD9-4E96-B1AD-877B614332B9}">
      <dsp:nvSpPr>
        <dsp:cNvPr id="0" name=""/>
        <dsp:cNvSpPr/>
      </dsp:nvSpPr>
      <dsp:spPr>
        <a:xfrm rot="16200000">
          <a:off x="-1477406" y="2750267"/>
          <a:ext cx="4196951" cy="88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3005" bIns="0" numCol="1" spcCol="1270" anchor="t" anchorCtr="0">
          <a:noAutofit/>
        </a:bodyPr>
        <a:lstStyle/>
        <a:p>
          <a:pPr marL="0" lvl="0" indent="0" algn="r" defTabSz="1155700">
            <a:lnSpc>
              <a:spcPct val="90000"/>
            </a:lnSpc>
            <a:spcBef>
              <a:spcPct val="0"/>
            </a:spcBef>
            <a:spcAft>
              <a:spcPct val="35000"/>
            </a:spcAft>
            <a:buNone/>
          </a:pPr>
          <a:endParaRPr lang="es-ES" sz="2600" kern="1200" dirty="0"/>
        </a:p>
        <a:p>
          <a:pPr marL="0" lvl="0" indent="0" algn="r" defTabSz="1155700">
            <a:lnSpc>
              <a:spcPct val="90000"/>
            </a:lnSpc>
            <a:spcBef>
              <a:spcPct val="0"/>
            </a:spcBef>
            <a:spcAft>
              <a:spcPct val="35000"/>
            </a:spcAft>
            <a:buNone/>
          </a:pPr>
          <a:endParaRPr lang="es-ES" sz="2600" kern="1200" dirty="0"/>
        </a:p>
      </dsp:txBody>
      <dsp:txXfrm>
        <a:off x="-1477406" y="2750267"/>
        <a:ext cx="4196951" cy="887816"/>
      </dsp:txXfrm>
    </dsp:sp>
    <dsp:sp modelId="{2923AA65-7A9B-4B7F-B322-EE34D73C35C3}">
      <dsp:nvSpPr>
        <dsp:cNvPr id="0" name=""/>
        <dsp:cNvSpPr/>
      </dsp:nvSpPr>
      <dsp:spPr>
        <a:xfrm>
          <a:off x="1064977" y="1095700"/>
          <a:ext cx="7038782" cy="4196951"/>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783005" rIns="170688" bIns="170688" numCol="1" spcCol="1270" anchor="t" anchorCtr="0">
          <a:noAutofit/>
        </a:bodyPr>
        <a:lstStyle/>
        <a:p>
          <a:pPr marL="228600" lvl="1" indent="-228600" algn="l" defTabSz="1066800">
            <a:lnSpc>
              <a:spcPct val="90000"/>
            </a:lnSpc>
            <a:spcBef>
              <a:spcPct val="0"/>
            </a:spcBef>
            <a:spcAft>
              <a:spcPct val="15000"/>
            </a:spcAft>
            <a:buChar char="•"/>
          </a:pPr>
          <a:r>
            <a:rPr lang="es-MX" sz="2400" b="0" kern="1200" dirty="0">
              <a:solidFill>
                <a:schemeClr val="bg1"/>
              </a:solidFill>
            </a:rPr>
            <a:t>Facilidad para conectar dispositivos de diferentes velocidades.</a:t>
          </a:r>
          <a:endParaRPr lang="es-ES" sz="2400" b="0" kern="1200" dirty="0">
            <a:solidFill>
              <a:schemeClr val="bg1"/>
            </a:solidFill>
          </a:endParaRPr>
        </a:p>
        <a:p>
          <a:pPr marL="228600" lvl="1" indent="-228600" algn="l" defTabSz="1066800">
            <a:lnSpc>
              <a:spcPct val="90000"/>
            </a:lnSpc>
            <a:spcBef>
              <a:spcPct val="0"/>
            </a:spcBef>
            <a:spcAft>
              <a:spcPct val="15000"/>
            </a:spcAft>
            <a:buChar char="•"/>
          </a:pPr>
          <a:r>
            <a:rPr lang="es-MX" sz="2400" b="0" kern="1200" dirty="0">
              <a:solidFill>
                <a:schemeClr val="bg1"/>
              </a:solidFill>
            </a:rPr>
            <a:t>Confiabilidad, la recepción siempre se confirma. </a:t>
          </a:r>
        </a:p>
        <a:p>
          <a:pPr marL="228600" lvl="1" indent="-228600" algn="l" defTabSz="1066800">
            <a:lnSpc>
              <a:spcPct val="90000"/>
            </a:lnSpc>
            <a:spcBef>
              <a:spcPct val="0"/>
            </a:spcBef>
            <a:spcAft>
              <a:spcPct val="15000"/>
            </a:spcAft>
            <a:buChar char="•"/>
          </a:pPr>
          <a:r>
            <a:rPr lang="es-MX" sz="2400" b="0" kern="1200" dirty="0">
              <a:solidFill>
                <a:schemeClr val="bg1"/>
              </a:solidFill>
            </a:rPr>
            <a:t>Cada suceso es causado por un suceso anterior, no por un pulso de reloj. Si un par maestro-esclavo es lento, no afectara a un par maestro-esclavo, subsecuente que sea mucho más rápido.</a:t>
          </a:r>
        </a:p>
      </dsp:txBody>
      <dsp:txXfrm>
        <a:off x="1064977" y="1095700"/>
        <a:ext cx="7038782" cy="4196951"/>
      </dsp:txXfrm>
    </dsp:sp>
    <dsp:sp modelId="{D6132138-EA9F-418E-80CD-B0947B976D13}">
      <dsp:nvSpPr>
        <dsp:cNvPr id="0" name=""/>
        <dsp:cNvSpPr/>
      </dsp:nvSpPr>
      <dsp:spPr>
        <a:xfrm>
          <a:off x="277972" y="88055"/>
          <a:ext cx="1574010" cy="1447087"/>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2DB0C-4DD9-4E96-B1AD-877B614332B9}">
      <dsp:nvSpPr>
        <dsp:cNvPr id="0" name=""/>
        <dsp:cNvSpPr/>
      </dsp:nvSpPr>
      <dsp:spPr>
        <a:xfrm rot="16200000">
          <a:off x="-1469122" y="2857977"/>
          <a:ext cx="4234844" cy="895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90075" bIns="0" numCol="1" spcCol="1270" anchor="t" anchorCtr="0">
          <a:noAutofit/>
        </a:bodyPr>
        <a:lstStyle/>
        <a:p>
          <a:pPr marL="0" lvl="0" indent="0" algn="r" defTabSz="1155700">
            <a:lnSpc>
              <a:spcPct val="90000"/>
            </a:lnSpc>
            <a:spcBef>
              <a:spcPct val="0"/>
            </a:spcBef>
            <a:spcAft>
              <a:spcPct val="35000"/>
            </a:spcAft>
            <a:buNone/>
          </a:pPr>
          <a:endParaRPr lang="es-ES" sz="2600" kern="1200" dirty="0"/>
        </a:p>
        <a:p>
          <a:pPr marL="0" lvl="0" indent="0" algn="r" defTabSz="1155700">
            <a:lnSpc>
              <a:spcPct val="90000"/>
            </a:lnSpc>
            <a:spcBef>
              <a:spcPct val="0"/>
            </a:spcBef>
            <a:spcAft>
              <a:spcPct val="35000"/>
            </a:spcAft>
            <a:buNone/>
          </a:pPr>
          <a:endParaRPr lang="es-ES" sz="2600" kern="1200" dirty="0"/>
        </a:p>
      </dsp:txBody>
      <dsp:txXfrm>
        <a:off x="-1469122" y="2857977"/>
        <a:ext cx="4234844" cy="895832"/>
      </dsp:txXfrm>
    </dsp:sp>
    <dsp:sp modelId="{2923AA65-7A9B-4B7F-B322-EE34D73C35C3}">
      <dsp:nvSpPr>
        <dsp:cNvPr id="0" name=""/>
        <dsp:cNvSpPr/>
      </dsp:nvSpPr>
      <dsp:spPr>
        <a:xfrm>
          <a:off x="1096216" y="1188471"/>
          <a:ext cx="7347398" cy="4234844"/>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7584" tIns="790075" rIns="227584" bIns="227584" numCol="1" spcCol="1270" anchor="t" anchorCtr="0">
          <a:noAutofit/>
        </a:bodyPr>
        <a:lstStyle/>
        <a:p>
          <a:pPr marL="285750" lvl="1" indent="-285750" algn="l" defTabSz="1422400">
            <a:lnSpc>
              <a:spcPct val="90000"/>
            </a:lnSpc>
            <a:spcBef>
              <a:spcPct val="0"/>
            </a:spcBef>
            <a:spcAft>
              <a:spcPct val="15000"/>
            </a:spcAft>
            <a:buChar char="•"/>
          </a:pPr>
          <a:endParaRPr lang="es-ES" sz="3200" b="0" kern="1200" dirty="0">
            <a:solidFill>
              <a:schemeClr val="bg1"/>
            </a:solidFill>
          </a:endParaRPr>
        </a:p>
        <a:p>
          <a:pPr marL="285750" lvl="1" indent="-285750" algn="l" defTabSz="1422400">
            <a:lnSpc>
              <a:spcPct val="90000"/>
            </a:lnSpc>
            <a:spcBef>
              <a:spcPct val="0"/>
            </a:spcBef>
            <a:spcAft>
              <a:spcPct val="15000"/>
            </a:spcAft>
            <a:buChar char="•"/>
          </a:pPr>
          <a:r>
            <a:rPr lang="es-MX" sz="3200" b="0" kern="1200">
              <a:solidFill>
                <a:schemeClr val="bg1"/>
              </a:solidFill>
            </a:rPr>
            <a:t>El intercambio de señales de control  introduce retardos adicionales.</a:t>
          </a:r>
          <a:endParaRPr lang="es-MX" sz="3200" b="0" kern="1200" dirty="0">
            <a:solidFill>
              <a:schemeClr val="bg1"/>
            </a:solidFill>
          </a:endParaRPr>
        </a:p>
      </dsp:txBody>
      <dsp:txXfrm>
        <a:off x="1096216" y="1188471"/>
        <a:ext cx="7347398" cy="4234844"/>
      </dsp:txXfrm>
    </dsp:sp>
    <dsp:sp modelId="{D6132138-EA9F-418E-80CD-B0947B976D13}">
      <dsp:nvSpPr>
        <dsp:cNvPr id="0" name=""/>
        <dsp:cNvSpPr/>
      </dsp:nvSpPr>
      <dsp:spPr>
        <a:xfrm>
          <a:off x="200383" y="5972"/>
          <a:ext cx="1791665" cy="1791665"/>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08677-442A-4AED-B081-16313EBCE27D}">
      <dsp:nvSpPr>
        <dsp:cNvPr id="0" name=""/>
        <dsp:cNvSpPr/>
      </dsp:nvSpPr>
      <dsp:spPr>
        <a:xfrm>
          <a:off x="0" y="0"/>
          <a:ext cx="8286808" cy="5643602"/>
        </a:xfrm>
        <a:prstGeom prst="roundRect">
          <a:avLst>
            <a:gd name="adj" fmla="val 10000"/>
          </a:avLst>
        </a:prstGeom>
        <a:solidFill>
          <a:schemeClr val="tx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MX" sz="2400" kern="1200" dirty="0">
              <a:solidFill>
                <a:schemeClr val="bg1"/>
              </a:solidFill>
            </a:rPr>
            <a:t>Normalmente, solo se transfiere una palabra a la vez. En muchos casos es posible efectuar transferencias de bloques con mayor eficiencia, que transferencias individuales sucesivas.</a:t>
          </a:r>
        </a:p>
        <a:p>
          <a:pPr marL="0" lvl="0" indent="0" algn="ctr" defTabSz="1066800">
            <a:lnSpc>
              <a:spcPct val="90000"/>
            </a:lnSpc>
            <a:spcBef>
              <a:spcPct val="0"/>
            </a:spcBef>
            <a:spcAft>
              <a:spcPct val="35000"/>
            </a:spcAft>
            <a:buNone/>
          </a:pPr>
          <a:r>
            <a:rPr lang="es-MX" sz="2400" kern="1200" dirty="0">
              <a:solidFill>
                <a:schemeClr val="bg1"/>
              </a:solidFill>
            </a:rPr>
            <a:t>Ejemplo:</a:t>
          </a:r>
        </a:p>
        <a:p>
          <a:pPr marL="0" lvl="0" indent="0" algn="ctr" defTabSz="1066800">
            <a:lnSpc>
              <a:spcPct val="90000"/>
            </a:lnSpc>
            <a:spcBef>
              <a:spcPct val="0"/>
            </a:spcBef>
            <a:spcAft>
              <a:spcPct val="35000"/>
            </a:spcAft>
            <a:buNone/>
          </a:pPr>
          <a:r>
            <a:rPr lang="es-MX" sz="2400" kern="1200" dirty="0">
              <a:solidFill>
                <a:schemeClr val="bg1"/>
              </a:solidFill>
            </a:rPr>
            <a:t>Memoria Cache </a:t>
          </a:r>
        </a:p>
        <a:p>
          <a:pPr marL="0" lvl="0" indent="0" algn="ctr" defTabSz="1066800">
            <a:lnSpc>
              <a:spcPct val="90000"/>
            </a:lnSpc>
            <a:spcBef>
              <a:spcPct val="0"/>
            </a:spcBef>
            <a:spcAft>
              <a:spcPct val="35000"/>
            </a:spcAft>
            <a:buNone/>
          </a:pPr>
          <a:r>
            <a:rPr lang="es-MX" sz="2400" kern="1200" dirty="0">
              <a:solidFill>
                <a:schemeClr val="bg1"/>
              </a:solidFill>
            </a:rPr>
            <a:t>Traer una línea de cache = 16 palabras consecutivas </a:t>
          </a:r>
          <a:endParaRPr lang="es-ES" sz="2400" kern="1200" dirty="0">
            <a:solidFill>
              <a:schemeClr val="bg1"/>
            </a:solidFill>
          </a:endParaRPr>
        </a:p>
      </dsp:txBody>
      <dsp:txXfrm>
        <a:off x="0" y="2257440"/>
        <a:ext cx="8286808" cy="2257440"/>
      </dsp:txXfrm>
    </dsp:sp>
    <dsp:sp modelId="{6BF271C2-E386-4913-BEA8-40DD51ECD3AE}">
      <dsp:nvSpPr>
        <dsp:cNvPr id="0" name=""/>
        <dsp:cNvSpPr/>
      </dsp:nvSpPr>
      <dsp:spPr>
        <a:xfrm>
          <a:off x="3203744" y="338616"/>
          <a:ext cx="1879319" cy="1879319"/>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82D2E7B1-F33C-4837-9730-740DF68FA9AD}">
      <dsp:nvSpPr>
        <dsp:cNvPr id="0" name=""/>
        <dsp:cNvSpPr/>
      </dsp:nvSpPr>
      <dsp:spPr>
        <a:xfrm>
          <a:off x="331472" y="4514881"/>
          <a:ext cx="7623863" cy="846540"/>
        </a:xfrm>
        <a:prstGeom prst="leftRight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C497C-4840-493E-8C74-3DB83CB979E3}">
      <dsp:nvSpPr>
        <dsp:cNvPr id="0" name=""/>
        <dsp:cNvSpPr/>
      </dsp:nvSpPr>
      <dsp:spPr>
        <a:xfrm rot="16200000">
          <a:off x="-1535559" y="2933187"/>
          <a:ext cx="4346287" cy="919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10866" bIns="0" numCol="1" spcCol="1270" anchor="t" anchorCtr="0">
          <a:noAutofit/>
        </a:bodyPr>
        <a:lstStyle/>
        <a:p>
          <a:pPr marL="0" lvl="0" indent="0" algn="r" defTabSz="1200150">
            <a:lnSpc>
              <a:spcPct val="90000"/>
            </a:lnSpc>
            <a:spcBef>
              <a:spcPct val="0"/>
            </a:spcBef>
            <a:spcAft>
              <a:spcPct val="35000"/>
            </a:spcAft>
            <a:buNone/>
          </a:pPr>
          <a:endParaRPr lang="es-ES" sz="2700" kern="1200" dirty="0"/>
        </a:p>
        <a:p>
          <a:pPr marL="0" lvl="0" indent="0" algn="r" defTabSz="1200150">
            <a:lnSpc>
              <a:spcPct val="90000"/>
            </a:lnSpc>
            <a:spcBef>
              <a:spcPct val="0"/>
            </a:spcBef>
            <a:spcAft>
              <a:spcPct val="35000"/>
            </a:spcAft>
            <a:buNone/>
          </a:pPr>
          <a:endParaRPr lang="es-ES" sz="2700" kern="1200" dirty="0"/>
        </a:p>
      </dsp:txBody>
      <dsp:txXfrm>
        <a:off x="-1535559" y="2933187"/>
        <a:ext cx="4346287" cy="919407"/>
      </dsp:txXfrm>
    </dsp:sp>
    <dsp:sp modelId="{1EC29C28-54F2-46AB-B1BF-D7E2FD24981D}">
      <dsp:nvSpPr>
        <dsp:cNvPr id="0" name=""/>
        <dsp:cNvSpPr/>
      </dsp:nvSpPr>
      <dsp:spPr>
        <a:xfrm>
          <a:off x="1097287" y="1219746"/>
          <a:ext cx="7225953" cy="4346287"/>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810866" rIns="199136" bIns="199136" numCol="1" spcCol="1270" anchor="t" anchorCtr="0">
          <a:noAutofit/>
        </a:bodyPr>
        <a:lstStyle/>
        <a:p>
          <a:pPr marL="228600" lvl="1" indent="-228600" algn="l" defTabSz="977900">
            <a:lnSpc>
              <a:spcPct val="90000"/>
            </a:lnSpc>
            <a:spcBef>
              <a:spcPct val="0"/>
            </a:spcBef>
            <a:spcAft>
              <a:spcPct val="15000"/>
            </a:spcAft>
            <a:buChar char="•"/>
          </a:pPr>
          <a:r>
            <a:rPr lang="es-MX" sz="2200" kern="1200" dirty="0">
              <a:solidFill>
                <a:schemeClr val="bg1"/>
              </a:solidFill>
            </a:rPr>
            <a:t>Cuando se inicia la lectura de bloques el controlador de bus le dice al esclavo cuantas palabras debe transferir colocando la </a:t>
          </a:r>
          <a:r>
            <a:rPr lang="es-MX" sz="2200" b="1" kern="1200" dirty="0">
              <a:solidFill>
                <a:schemeClr val="bg1"/>
              </a:solidFill>
            </a:rPr>
            <a:t>CUENTA</a:t>
          </a:r>
          <a:r>
            <a:rPr lang="es-MX" sz="2200" kern="1200" dirty="0">
              <a:solidFill>
                <a:schemeClr val="bg1"/>
              </a:solidFill>
            </a:rPr>
            <a:t> de palabras en la línea de datos durante T1.</a:t>
          </a:r>
          <a:endParaRPr lang="es-ES" sz="2200" kern="1200" dirty="0">
            <a:solidFill>
              <a:schemeClr val="bg1"/>
            </a:solidFill>
          </a:endParaRPr>
        </a:p>
        <a:p>
          <a:pPr marL="228600" lvl="1" indent="-228600" algn="l" defTabSz="977900">
            <a:lnSpc>
              <a:spcPct val="90000"/>
            </a:lnSpc>
            <a:spcBef>
              <a:spcPct val="0"/>
            </a:spcBef>
            <a:spcAft>
              <a:spcPct val="15000"/>
            </a:spcAft>
            <a:buChar char="•"/>
          </a:pPr>
          <a:endParaRPr lang="es-MX" sz="2200" kern="1200" dirty="0">
            <a:solidFill>
              <a:schemeClr val="bg1"/>
            </a:solidFill>
          </a:endParaRPr>
        </a:p>
        <a:p>
          <a:pPr marL="228600" lvl="1" indent="-228600" algn="l" defTabSz="977900">
            <a:lnSpc>
              <a:spcPct val="90000"/>
            </a:lnSpc>
            <a:spcBef>
              <a:spcPct val="0"/>
            </a:spcBef>
            <a:spcAft>
              <a:spcPct val="15000"/>
            </a:spcAft>
            <a:buChar char="•"/>
          </a:pPr>
          <a:r>
            <a:rPr lang="es-MX" sz="2200" kern="1200">
              <a:solidFill>
                <a:schemeClr val="bg1"/>
              </a:solidFill>
            </a:rPr>
            <a:t>En lugar de devolver solo una palabra, el esclavo produce una palabra durante cada ciclo.</a:t>
          </a:r>
          <a:endParaRPr lang="es-MX" sz="2200" kern="1200" dirty="0">
            <a:solidFill>
              <a:schemeClr val="bg1"/>
            </a:solidFill>
          </a:endParaRPr>
        </a:p>
        <a:p>
          <a:pPr marL="228600" lvl="1" indent="-228600" algn="l" defTabSz="977900">
            <a:lnSpc>
              <a:spcPct val="90000"/>
            </a:lnSpc>
            <a:spcBef>
              <a:spcPct val="0"/>
            </a:spcBef>
            <a:spcAft>
              <a:spcPct val="15000"/>
            </a:spcAft>
            <a:buChar char="•"/>
          </a:pPr>
          <a:endParaRPr lang="es-MX" sz="2200" kern="1200" dirty="0">
            <a:solidFill>
              <a:schemeClr val="bg1"/>
            </a:solidFill>
          </a:endParaRPr>
        </a:p>
        <a:p>
          <a:pPr marL="228600" lvl="1" indent="-228600" algn="l" defTabSz="977900">
            <a:lnSpc>
              <a:spcPct val="90000"/>
            </a:lnSpc>
            <a:spcBef>
              <a:spcPct val="0"/>
            </a:spcBef>
            <a:spcAft>
              <a:spcPct val="15000"/>
            </a:spcAft>
            <a:buChar char="•"/>
          </a:pPr>
          <a:r>
            <a:rPr lang="es-MX" sz="2200" kern="1200" dirty="0">
              <a:solidFill>
                <a:schemeClr val="bg1"/>
              </a:solidFill>
            </a:rPr>
            <a:t>En la figura anterior un bloque de 4 palabras tarda 6 ciclos.  </a:t>
          </a:r>
        </a:p>
      </dsp:txBody>
      <dsp:txXfrm>
        <a:off x="1097287" y="1219746"/>
        <a:ext cx="7225953" cy="4346287"/>
      </dsp:txXfrm>
    </dsp:sp>
    <dsp:sp modelId="{F3C925EC-F099-498E-AB7F-C48CFFB58951}">
      <dsp:nvSpPr>
        <dsp:cNvPr id="0" name=""/>
        <dsp:cNvSpPr/>
      </dsp:nvSpPr>
      <dsp:spPr>
        <a:xfrm>
          <a:off x="177880" y="6129"/>
          <a:ext cx="1838814" cy="1838814"/>
        </a:xfrm>
        <a:prstGeom prst="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5128" tIns="905114" rIns="135128" bIns="135128" numCol="1" spcCol="1270" anchor="t" anchorCtr="0">
          <a:noAutofit/>
        </a:bodyPr>
        <a:lstStyle/>
        <a:p>
          <a:pPr marL="171450" lvl="1" indent="-171450" algn="l" defTabSz="844550">
            <a:lnSpc>
              <a:spcPct val="90000"/>
            </a:lnSpc>
            <a:spcBef>
              <a:spcPct val="0"/>
            </a:spcBef>
            <a:spcAft>
              <a:spcPct val="15000"/>
            </a:spcAft>
            <a:buChar char="•"/>
          </a:pPr>
          <a:r>
            <a:rPr lang="es-ES" sz="1900" kern="1200" dirty="0"/>
            <a:t>La arquitectura de bus compartido fue el enfoque estándar para la interconexión entre el procesador y otros componentes (memoria, E/S, etc.) durante décadas.</a:t>
          </a:r>
          <a:endParaRPr lang="es-MX" sz="1900" kern="1200" dirty="0"/>
        </a:p>
        <a:p>
          <a:pPr marL="171450" lvl="1" indent="-171450" algn="l" defTabSz="844550">
            <a:lnSpc>
              <a:spcPct val="90000"/>
            </a:lnSpc>
            <a:spcBef>
              <a:spcPct val="0"/>
            </a:spcBef>
            <a:spcAft>
              <a:spcPct val="15000"/>
            </a:spcAft>
            <a:buChar char="•"/>
          </a:pPr>
          <a:r>
            <a:rPr lang="es-ES" sz="1900" kern="1200" dirty="0"/>
            <a:t>Los sistemas </a:t>
          </a:r>
          <a:r>
            <a:rPr lang="es-HN" sz="1900" kern="1200" dirty="0"/>
            <a:t>contemporáneos </a:t>
          </a:r>
          <a:r>
            <a:rPr lang="es-ES" sz="1900" kern="1200" dirty="0"/>
            <a:t>dependen cada vez más de la interconexión punto a punto en lugar de b</a:t>
          </a:r>
          <a:r>
            <a:rPr lang="es-HN" sz="1900" kern="1200" dirty="0"/>
            <a:t>uses compartidos.</a:t>
          </a:r>
          <a:endParaRPr lang="es-MX" sz="1900" kern="1200" dirty="0"/>
        </a:p>
        <a:p>
          <a:pPr marL="171450" lvl="1" indent="-171450" algn="l" defTabSz="844550">
            <a:lnSpc>
              <a:spcPct val="90000"/>
            </a:lnSpc>
            <a:spcBef>
              <a:spcPct val="0"/>
            </a:spcBef>
            <a:spcAft>
              <a:spcPct val="15000"/>
            </a:spcAft>
            <a:buChar char="•"/>
          </a:pPr>
          <a:r>
            <a:rPr lang="es-ES" sz="1900" kern="1200" dirty="0"/>
            <a:t>La razón principal que impulsó el cambio de bus a interconexión punto a punto fueron las limitaciones eléctricas encontradas al aumentar la frecuencia de los buses</a:t>
          </a:r>
          <a:r>
            <a:rPr lang="es-HN" sz="1900" kern="1200" dirty="0"/>
            <a:t> síncronos.</a:t>
          </a:r>
          <a:endParaRPr lang="es-MX" sz="1900" kern="1200" dirty="0"/>
        </a:p>
        <a:p>
          <a:pPr marL="171450" lvl="1" indent="-171450" algn="l" defTabSz="844550">
            <a:lnSpc>
              <a:spcPct val="90000"/>
            </a:lnSpc>
            <a:spcBef>
              <a:spcPct val="0"/>
            </a:spcBef>
            <a:spcAft>
              <a:spcPct val="15000"/>
            </a:spcAft>
            <a:buChar char="•"/>
          </a:pPr>
          <a:r>
            <a:rPr lang="es-ES" sz="1900" kern="1200" dirty="0"/>
            <a:t>Comparado con el bus compartido, la interconexión punto a punto tiene una latencia más baja, una velocidad de datos más alta y una mejor escalabilidad.</a:t>
          </a:r>
          <a:endParaRPr lang="es-MX" sz="1900" kern="1200" dirty="0"/>
        </a:p>
        <a:p>
          <a:pPr marL="171450" lvl="1" indent="-171450" algn="l" defTabSz="844550">
            <a:lnSpc>
              <a:spcPct val="90000"/>
            </a:lnSpc>
            <a:spcBef>
              <a:spcPct val="0"/>
            </a:spcBef>
            <a:spcAft>
              <a:spcPct val="15000"/>
            </a:spcAft>
            <a:buChar char="•"/>
          </a:pPr>
          <a:r>
            <a:rPr lang="es-ES" sz="1900" kern="1200" dirty="0"/>
            <a:t>Un ejemplo importante y representativo del enfoque de interconexión punto a punto: QuickPath Interconnect (QPI) de Intel, que </a:t>
          </a:r>
          <a:r>
            <a:rPr lang="es-HN" sz="1900" kern="1200" dirty="0"/>
            <a:t>fue introducido por Intel en 2008.</a:t>
          </a:r>
          <a:endParaRPr lang="es-MX" sz="1900" kern="1200" dirty="0"/>
        </a:p>
        <a:p>
          <a:pPr marL="171450" lvl="1" indent="-171450" algn="l" defTabSz="844550">
            <a:lnSpc>
              <a:spcPct val="90000"/>
            </a:lnSpc>
            <a:spcBef>
              <a:spcPct val="0"/>
            </a:spcBef>
            <a:spcAft>
              <a:spcPct val="15000"/>
            </a:spcAft>
            <a:buChar char="•"/>
          </a:pPr>
          <a:endParaRPr lang="es-MX" sz="1900" kern="1200" dirty="0"/>
        </a:p>
        <a:p>
          <a:pPr marL="171450" lvl="1" indent="-171450" algn="l" defTabSz="844550">
            <a:lnSpc>
              <a:spcPct val="90000"/>
            </a:lnSpc>
            <a:spcBef>
              <a:spcPct val="0"/>
            </a:spcBef>
            <a:spcAft>
              <a:spcPct val="15000"/>
            </a:spcAft>
            <a:buChar char="•"/>
          </a:pPr>
          <a:endParaRPr lang="es-MX" sz="1900" kern="1200" dirty="0"/>
        </a:p>
        <a:p>
          <a:pPr marL="171450" lvl="1" indent="-171450" algn="l" defTabSz="844550">
            <a:lnSpc>
              <a:spcPct val="90000"/>
            </a:lnSpc>
            <a:spcBef>
              <a:spcPct val="0"/>
            </a:spcBef>
            <a:spcAft>
              <a:spcPct val="15000"/>
            </a:spcAft>
            <a:buChar char="•"/>
          </a:pPr>
          <a:endParaRPr lang="es-MX" sz="1900" kern="1200" dirty="0"/>
        </a:p>
        <a:p>
          <a:pPr marL="171450" lvl="1" indent="-171450" algn="l" defTabSz="844550">
            <a:lnSpc>
              <a:spcPct val="90000"/>
            </a:lnSpc>
            <a:spcBef>
              <a:spcPct val="0"/>
            </a:spcBef>
            <a:spcAft>
              <a:spcPct val="15000"/>
            </a:spcAft>
            <a:buChar char="•"/>
          </a:pPr>
          <a:endParaRPr lang="es-MX" sz="1900" kern="1200" dirty="0"/>
        </a:p>
        <a:p>
          <a:pPr marL="171450" lvl="1" indent="-171450" algn="l" defTabSz="844550">
            <a:lnSpc>
              <a:spcPct val="90000"/>
            </a:lnSpc>
            <a:spcBef>
              <a:spcPct val="0"/>
            </a:spcBef>
            <a:spcAft>
              <a:spcPct val="15000"/>
            </a:spcAft>
            <a:buChar char="•"/>
          </a:pPr>
          <a:endParaRPr lang="es-MX" sz="19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05114"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b="1" kern="1200" dirty="0">
              <a:solidFill>
                <a:srgbClr val="FFC000"/>
              </a:solidFill>
            </a:rPr>
            <a:t>Múltiples conexiones directas</a:t>
          </a:r>
          <a:r>
            <a:rPr lang="es-ES" sz="2000" kern="1200" dirty="0"/>
            <a:t>: Múltiples componentes dentro del sistema tienen conexiones directas por pares a otros componentes. Esto elimina la necesidad de arbitraje que se encuentra en los sistemas de transmisión compartida.</a:t>
          </a:r>
          <a:endParaRPr lang="es-MX" sz="2000" kern="1200" dirty="0"/>
        </a:p>
        <a:p>
          <a:pPr marL="228600" lvl="1" indent="-228600" algn="l" defTabSz="889000">
            <a:lnSpc>
              <a:spcPct val="90000"/>
            </a:lnSpc>
            <a:spcBef>
              <a:spcPct val="0"/>
            </a:spcBef>
            <a:spcAft>
              <a:spcPct val="15000"/>
            </a:spcAft>
            <a:buChar char="•"/>
          </a:pPr>
          <a:r>
            <a:rPr lang="es-ES" sz="2000" b="1" kern="1200" dirty="0">
              <a:solidFill>
                <a:srgbClr val="FFC000"/>
              </a:solidFill>
            </a:rPr>
            <a:t>Arquitectura de protocolo en capas</a:t>
          </a:r>
          <a:r>
            <a:rPr lang="es-ES" sz="2000" kern="1200" dirty="0"/>
            <a:t>: Estas interconexiones a nivel de procesador utilizan una </a:t>
          </a:r>
          <a:r>
            <a:rPr lang="es-HN" sz="2000" kern="1200" dirty="0"/>
            <a:t>arquitectura de protocolo en capas, en lugar del simple uso de señales de control encontradas </a:t>
          </a:r>
          <a:r>
            <a:rPr lang="es-ES" sz="2000" kern="1200" dirty="0"/>
            <a:t>en arreglos de buses compartidos.</a:t>
          </a:r>
          <a:endParaRPr lang="es-HN" sz="2000" kern="1200" dirty="0"/>
        </a:p>
        <a:p>
          <a:pPr marL="228600" lvl="1" indent="-228600" algn="l" defTabSz="889000">
            <a:lnSpc>
              <a:spcPct val="90000"/>
            </a:lnSpc>
            <a:spcBef>
              <a:spcPct val="0"/>
            </a:spcBef>
            <a:spcAft>
              <a:spcPct val="15000"/>
            </a:spcAft>
            <a:buChar char="•"/>
          </a:pPr>
          <a:r>
            <a:rPr lang="es-ES" sz="2000" b="1" kern="1200" dirty="0">
              <a:solidFill>
                <a:srgbClr val="FFC000"/>
              </a:solidFill>
            </a:rPr>
            <a:t>Transferencia de datos en paquetes</a:t>
          </a:r>
          <a:r>
            <a:rPr lang="es-ES" sz="2000" kern="1200" dirty="0"/>
            <a:t>: Los datos no se envían como un flujo de bits sin formato. Más bien, datos se envían como una secuencia de paquetes, cada uno de los cuales incluye encabezados de control y </a:t>
          </a:r>
          <a:r>
            <a:rPr lang="pt-BR" sz="2000" kern="1200" dirty="0"/>
            <a:t>códigos de control de errores.</a:t>
          </a:r>
          <a:endParaRPr lang="es-HN"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0000" r="-50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05114"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b="1" kern="1200" dirty="0">
              <a:solidFill>
                <a:srgbClr val="FFC000"/>
              </a:solidFill>
            </a:rPr>
            <a:t>Física: </a:t>
          </a:r>
          <a:r>
            <a:rPr lang="es-ES" sz="2000" b="0" kern="1200" dirty="0">
              <a:solidFill>
                <a:schemeClr val="bg1"/>
              </a:solidFill>
            </a:rPr>
            <a:t>Consta de los cables reales que transportan las señales, así como de los circuitos y lógica para soportar las características auxiliares requeridas en la transmisión y recepción de los 1 y 0. La unidad de transferencia en la capa física es de 20 bits, que es </a:t>
          </a:r>
          <a:r>
            <a:rPr lang="es-HN" sz="2000" b="0" kern="1200" dirty="0">
              <a:solidFill>
                <a:schemeClr val="bg1"/>
              </a:solidFill>
            </a:rPr>
            <a:t>llamado Phit (unidad física).</a:t>
          </a:r>
          <a:endParaRPr lang="es-MX" sz="2000" b="0" kern="1200" dirty="0">
            <a:solidFill>
              <a:schemeClr val="bg1"/>
            </a:solidFill>
          </a:endParaRPr>
        </a:p>
        <a:p>
          <a:pPr marL="228600" lvl="1" indent="-228600" algn="l" defTabSz="889000">
            <a:lnSpc>
              <a:spcPct val="90000"/>
            </a:lnSpc>
            <a:spcBef>
              <a:spcPct val="0"/>
            </a:spcBef>
            <a:spcAft>
              <a:spcPct val="15000"/>
            </a:spcAft>
            <a:buChar char="•"/>
          </a:pPr>
          <a:r>
            <a:rPr lang="es-ES" sz="2000" b="1" kern="1200" dirty="0">
              <a:solidFill>
                <a:srgbClr val="FFC000"/>
              </a:solidFill>
            </a:rPr>
            <a:t>Enlace: </a:t>
          </a:r>
          <a:r>
            <a:rPr lang="es-ES" sz="2000" b="0" kern="1200" dirty="0">
              <a:solidFill>
                <a:schemeClr val="bg1"/>
              </a:solidFill>
            </a:rPr>
            <a:t>Responsable de la transmisión confiable y control de flujo. La capa de enlace la unidad de transferencia es un Flit (unidad de control de flujo) de 80 bits.</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1" kern="1200" dirty="0">
              <a:solidFill>
                <a:srgbClr val="FFC000"/>
              </a:solidFill>
            </a:rPr>
            <a:t>Enrutamiento: </a:t>
          </a:r>
          <a:r>
            <a:rPr lang="es-ES" sz="2000" b="0" kern="1200" dirty="0">
              <a:solidFill>
                <a:schemeClr val="bg1"/>
              </a:solidFill>
            </a:rPr>
            <a:t>Proporciona el marco para dirigir paquetes a través de la estructura.</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1" kern="1200" dirty="0">
              <a:solidFill>
                <a:srgbClr val="FFC000"/>
              </a:solidFill>
            </a:rPr>
            <a:t>Protocolo</a:t>
          </a:r>
          <a:r>
            <a:rPr lang="es-ES" sz="2000" b="0" kern="1200" dirty="0">
              <a:solidFill>
                <a:schemeClr val="bg1"/>
              </a:solidFill>
            </a:rPr>
            <a:t>: El conjunto de reglas de alto nivel para el intercambio de paquetes de datos entre dispositivos. Un paquete se compone de un número entero de Flits.</a:t>
          </a: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MX" sz="2000" b="1"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1000" r="-41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5128" tIns="905114" rIns="135128" bIns="135128" numCol="1" spcCol="1270" anchor="t" anchorCtr="0">
          <a:noAutofit/>
        </a:bodyPr>
        <a:lstStyle/>
        <a:p>
          <a:pPr marL="171450" lvl="1" indent="-171450" algn="l" defTabSz="844550">
            <a:lnSpc>
              <a:spcPct val="90000"/>
            </a:lnSpc>
            <a:spcBef>
              <a:spcPct val="0"/>
            </a:spcBef>
            <a:spcAft>
              <a:spcPct val="15000"/>
            </a:spcAft>
            <a:buChar char="•"/>
          </a:pPr>
          <a:r>
            <a:rPr lang="es-ES" sz="1900" b="0" kern="1200" dirty="0">
              <a:solidFill>
                <a:schemeClr val="bg1"/>
              </a:solidFill>
            </a:rPr>
            <a:t>El puerto QPI consta de 84 enlaces individuales agrupados de la siguiente manera.</a:t>
          </a:r>
          <a:endParaRPr lang="es-MX" sz="1900" b="0" kern="1200" dirty="0">
            <a:solidFill>
              <a:schemeClr val="bg1"/>
            </a:solidFill>
          </a:endParaRPr>
        </a:p>
        <a:p>
          <a:pPr marL="171450" lvl="1" indent="-171450" algn="l" defTabSz="844550">
            <a:lnSpc>
              <a:spcPct val="90000"/>
            </a:lnSpc>
            <a:spcBef>
              <a:spcPct val="0"/>
            </a:spcBef>
            <a:spcAft>
              <a:spcPct val="15000"/>
            </a:spcAft>
            <a:buChar char="•"/>
          </a:pPr>
          <a:r>
            <a:rPr lang="es-ES" sz="1900" b="0" kern="1200" dirty="0">
              <a:solidFill>
                <a:schemeClr val="bg1"/>
              </a:solidFill>
            </a:rPr>
            <a:t>Cada ruta de datos consta de un par de cables que transmite datos un bit a la vez; el par se conoce como un carril. Hay 20 carriles de datos en cada sentido (transmitir y recibir), más un carril de reloj en cada sentido.</a:t>
          </a:r>
          <a:endParaRPr lang="es-HN" sz="1900" b="0" kern="1200" dirty="0">
            <a:solidFill>
              <a:schemeClr val="bg1"/>
            </a:solidFill>
          </a:endParaRPr>
        </a:p>
        <a:p>
          <a:pPr marL="171450" lvl="1" indent="-171450" algn="l" defTabSz="844550">
            <a:lnSpc>
              <a:spcPct val="90000"/>
            </a:lnSpc>
            <a:spcBef>
              <a:spcPct val="0"/>
            </a:spcBef>
            <a:spcAft>
              <a:spcPct val="15000"/>
            </a:spcAft>
            <a:buChar char="•"/>
          </a:pPr>
          <a:r>
            <a:rPr lang="es-ES" sz="1900" b="0" kern="1200" dirty="0">
              <a:solidFill>
                <a:schemeClr val="bg1"/>
              </a:solidFill>
            </a:rPr>
            <a:t>Por lo tanto, QPI es capaz de transmitir 20 bits en paralelo en cada dirección el de 20 bits unidad se conoce como Phit (Unidad Física). </a:t>
          </a:r>
          <a:endParaRPr lang="es-HN" sz="1900" b="0" kern="1200" dirty="0">
            <a:solidFill>
              <a:schemeClr val="bg1"/>
            </a:solidFill>
          </a:endParaRPr>
        </a:p>
        <a:p>
          <a:pPr marL="171450" lvl="1" indent="-171450" algn="l" defTabSz="844550">
            <a:lnSpc>
              <a:spcPct val="90000"/>
            </a:lnSpc>
            <a:spcBef>
              <a:spcPct val="0"/>
            </a:spcBef>
            <a:spcAft>
              <a:spcPct val="15000"/>
            </a:spcAft>
            <a:buChar char="•"/>
          </a:pPr>
          <a:r>
            <a:rPr lang="es-HN" sz="1900" b="0" kern="1200" dirty="0">
              <a:solidFill>
                <a:schemeClr val="bg1"/>
              </a:solidFill>
            </a:rPr>
            <a:t>En los productos actuales requiere operación a 6,4 GT/s (Giga Transferencias por segundo). A 20 bits por transferencia, eso </a:t>
          </a:r>
          <a:r>
            <a:rPr lang="es-ES" sz="1900" b="0" kern="1200" dirty="0">
              <a:solidFill>
                <a:schemeClr val="bg1"/>
              </a:solidFill>
            </a:rPr>
            <a:t>suma hasta 16 GB/s, y dado que los enlaces QPI involucran pares bidireccionales dedicados, la capacidad total es de 32 GB/s.</a:t>
          </a:r>
          <a:endParaRPr lang="es-HN" sz="1900" b="0" kern="1200" dirty="0">
            <a:solidFill>
              <a:schemeClr val="bg1"/>
            </a:solidFill>
          </a:endParaRPr>
        </a:p>
        <a:p>
          <a:pPr marL="171450" lvl="1" indent="-171450" algn="l" defTabSz="844550">
            <a:lnSpc>
              <a:spcPct val="90000"/>
            </a:lnSpc>
            <a:spcBef>
              <a:spcPct val="0"/>
            </a:spcBef>
            <a:spcAft>
              <a:spcPct val="15000"/>
            </a:spcAft>
            <a:buChar char="•"/>
          </a:pPr>
          <a:endParaRPr lang="es-MX" sz="1900" b="1" kern="1200" dirty="0">
            <a:solidFill>
              <a:schemeClr val="bg1"/>
            </a:solidFill>
          </a:endParaRPr>
        </a:p>
        <a:p>
          <a:pPr marL="171450" lvl="1" indent="-171450" algn="l" defTabSz="844550">
            <a:lnSpc>
              <a:spcPct val="90000"/>
            </a:lnSpc>
            <a:spcBef>
              <a:spcPct val="0"/>
            </a:spcBef>
            <a:spcAft>
              <a:spcPct val="15000"/>
            </a:spcAft>
            <a:buChar char="•"/>
          </a:pPr>
          <a:endParaRPr lang="es-MX" sz="1900" kern="1200" dirty="0"/>
        </a:p>
        <a:p>
          <a:pPr marL="171450" lvl="1" indent="-171450" algn="l" defTabSz="844550">
            <a:lnSpc>
              <a:spcPct val="90000"/>
            </a:lnSpc>
            <a:spcBef>
              <a:spcPct val="0"/>
            </a:spcBef>
            <a:spcAft>
              <a:spcPct val="15000"/>
            </a:spcAft>
            <a:buChar char="•"/>
          </a:pPr>
          <a:endParaRPr lang="es-MX" sz="1900" kern="1200" dirty="0"/>
        </a:p>
        <a:p>
          <a:pPr marL="171450" lvl="1" indent="-171450" algn="l" defTabSz="844550">
            <a:lnSpc>
              <a:spcPct val="90000"/>
            </a:lnSpc>
            <a:spcBef>
              <a:spcPct val="0"/>
            </a:spcBef>
            <a:spcAft>
              <a:spcPct val="15000"/>
            </a:spcAft>
            <a:buChar char="•"/>
          </a:pPr>
          <a:endParaRPr lang="es-MX" sz="1900" kern="1200" dirty="0"/>
        </a:p>
        <a:p>
          <a:pPr marL="171450" lvl="1" indent="-171450" algn="l" defTabSz="844550">
            <a:lnSpc>
              <a:spcPct val="90000"/>
            </a:lnSpc>
            <a:spcBef>
              <a:spcPct val="0"/>
            </a:spcBef>
            <a:spcAft>
              <a:spcPct val="15000"/>
            </a:spcAft>
            <a:buChar char="•"/>
          </a:pPr>
          <a:endParaRPr lang="es-MX" sz="19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3792" tIns="905114" rIns="113792" bIns="113792" numCol="1" spcCol="1270" anchor="t" anchorCtr="0">
          <a:noAutofit/>
        </a:bodyPr>
        <a:lstStyle/>
        <a:p>
          <a:pPr marL="171450" lvl="1" indent="-171450" algn="l" defTabSz="711200">
            <a:lnSpc>
              <a:spcPct val="90000"/>
            </a:lnSpc>
            <a:spcBef>
              <a:spcPct val="0"/>
            </a:spcBef>
            <a:spcAft>
              <a:spcPct val="15000"/>
            </a:spcAft>
            <a:buChar char="•"/>
          </a:pPr>
          <a:r>
            <a:rPr lang="es-ES" sz="1600" b="0" kern="1200" dirty="0">
              <a:solidFill>
                <a:schemeClr val="bg1"/>
              </a:solidFill>
            </a:rPr>
            <a:t>La capa de enlace QPI realiza dos funciones clave: Control de flujo y control de errores. </a:t>
          </a:r>
          <a:endParaRPr lang="es-MX" sz="1600" b="0" kern="1200" dirty="0">
            <a:solidFill>
              <a:schemeClr val="bg1"/>
            </a:solidFill>
          </a:endParaRPr>
        </a:p>
        <a:p>
          <a:pPr marL="171450" lvl="1" indent="-171450" algn="l" defTabSz="711200">
            <a:lnSpc>
              <a:spcPct val="90000"/>
            </a:lnSpc>
            <a:spcBef>
              <a:spcPct val="0"/>
            </a:spcBef>
            <a:spcAft>
              <a:spcPct val="15000"/>
            </a:spcAft>
            <a:buChar char="•"/>
          </a:pPr>
          <a:r>
            <a:rPr lang="es-ES" sz="1600" b="0" kern="1200" dirty="0">
              <a:solidFill>
                <a:schemeClr val="bg1"/>
              </a:solidFill>
            </a:rPr>
            <a:t>Las funciones se realizan como parte del protocolo de capa de enlace QPI y operan en el nivel del flit (unidad de control de flujo).</a:t>
          </a:r>
          <a:endParaRPr lang="es-HN" sz="1600" b="0" kern="1200" dirty="0">
            <a:solidFill>
              <a:schemeClr val="bg1"/>
            </a:solidFill>
          </a:endParaRPr>
        </a:p>
        <a:p>
          <a:pPr marL="171450" lvl="1" indent="-171450" algn="l" defTabSz="711200">
            <a:lnSpc>
              <a:spcPct val="90000"/>
            </a:lnSpc>
            <a:spcBef>
              <a:spcPct val="0"/>
            </a:spcBef>
            <a:spcAft>
              <a:spcPct val="15000"/>
            </a:spcAft>
            <a:buChar char="•"/>
          </a:pPr>
          <a:r>
            <a:rPr lang="es-ES" sz="1600" b="0" kern="1200" dirty="0">
              <a:solidFill>
                <a:schemeClr val="bg1"/>
              </a:solidFill>
            </a:rPr>
            <a:t>Cada flit consta de una carga útil de mensaje de 72 bits y un código de control de errores de 8 bits llamado verificación de redundancia cíclica (CRC). </a:t>
          </a:r>
          <a:endParaRPr lang="es-HN" sz="1600" b="0" kern="1200" dirty="0">
            <a:solidFill>
              <a:schemeClr val="bg1"/>
            </a:solidFill>
          </a:endParaRPr>
        </a:p>
        <a:p>
          <a:pPr marL="171450" lvl="1" indent="-171450" algn="l" defTabSz="711200">
            <a:lnSpc>
              <a:spcPct val="90000"/>
            </a:lnSpc>
            <a:spcBef>
              <a:spcPct val="0"/>
            </a:spcBef>
            <a:spcAft>
              <a:spcPct val="15000"/>
            </a:spcAft>
            <a:buChar char="•"/>
          </a:pPr>
          <a:r>
            <a:rPr lang="es-ES" sz="1600" b="0" kern="1200" dirty="0">
              <a:solidFill>
                <a:schemeClr val="bg1"/>
              </a:solidFill>
            </a:rPr>
            <a:t>Una carga útil de flit puede consistir en datos o información de mensajes. Los datos flits transfieren los bits reales de datos entre núcleos o entre un núcleo y un IOH. </a:t>
          </a:r>
          <a:endParaRPr lang="es-HN" sz="1600" b="0" kern="1200" dirty="0">
            <a:solidFill>
              <a:schemeClr val="bg1"/>
            </a:solidFill>
          </a:endParaRPr>
        </a:p>
        <a:p>
          <a:pPr marL="171450" lvl="1" indent="-171450" algn="l" defTabSz="711200">
            <a:lnSpc>
              <a:spcPct val="90000"/>
            </a:lnSpc>
            <a:spcBef>
              <a:spcPct val="0"/>
            </a:spcBef>
            <a:spcAft>
              <a:spcPct val="15000"/>
            </a:spcAft>
            <a:buChar char="•"/>
          </a:pPr>
          <a:r>
            <a:rPr lang="es-ES" sz="1600" b="0" kern="1200" dirty="0">
              <a:solidFill>
                <a:schemeClr val="bg1"/>
              </a:solidFill>
            </a:rPr>
            <a:t>Los flits de mensajes se utilizan para funciones tales como control de flujo, control de errores y coherencia de caché.</a:t>
          </a:r>
          <a:r>
            <a:rPr lang="es-HN" sz="1600" b="0" kern="1200" dirty="0">
              <a:solidFill>
                <a:schemeClr val="bg1"/>
              </a:solidFill>
            </a:rPr>
            <a:t> </a:t>
          </a:r>
        </a:p>
        <a:p>
          <a:pPr marL="171450" lvl="1" indent="-171450" algn="l" defTabSz="711200">
            <a:lnSpc>
              <a:spcPct val="90000"/>
            </a:lnSpc>
            <a:spcBef>
              <a:spcPct val="0"/>
            </a:spcBef>
            <a:spcAft>
              <a:spcPct val="15000"/>
            </a:spcAft>
            <a:buChar char="•"/>
          </a:pPr>
          <a:r>
            <a:rPr lang="es-ES" sz="1600" b="0" kern="1200" dirty="0">
              <a:solidFill>
                <a:schemeClr val="bg1"/>
              </a:solidFill>
            </a:rPr>
            <a:t>La función de control de flujo es necesaria para garantizar que una entidad QPI emisora ​​no abrume a una entidad QPI receptora enviando datos más rápido de lo que el receptor puede procesar los datos y borrar los búferes para obtener más datos entrantes.  </a:t>
          </a:r>
          <a:endParaRPr lang="es-HN" sz="1600" b="0" kern="1200" dirty="0">
            <a:solidFill>
              <a:schemeClr val="bg1"/>
            </a:solidFill>
          </a:endParaRPr>
        </a:p>
        <a:p>
          <a:pPr marL="171450" lvl="1" indent="-171450" algn="l" defTabSz="711200">
            <a:lnSpc>
              <a:spcPct val="90000"/>
            </a:lnSpc>
            <a:spcBef>
              <a:spcPct val="0"/>
            </a:spcBef>
            <a:spcAft>
              <a:spcPct val="15000"/>
            </a:spcAft>
            <a:buChar char="•"/>
          </a:pPr>
          <a:endParaRPr lang="es-HN" sz="1600" b="0" kern="1200" dirty="0">
            <a:solidFill>
              <a:schemeClr val="bg1"/>
            </a:solidFill>
          </a:endParaRPr>
        </a:p>
        <a:p>
          <a:pPr marL="171450" lvl="1" indent="-171450" algn="l" defTabSz="711200">
            <a:lnSpc>
              <a:spcPct val="90000"/>
            </a:lnSpc>
            <a:spcBef>
              <a:spcPct val="0"/>
            </a:spcBef>
            <a:spcAft>
              <a:spcPct val="15000"/>
            </a:spcAft>
            <a:buChar char="•"/>
          </a:pPr>
          <a:endParaRPr lang="es-MX" sz="1600" b="1" kern="1200" dirty="0">
            <a:solidFill>
              <a:schemeClr val="bg1"/>
            </a:solidFill>
          </a:endParaRPr>
        </a:p>
        <a:p>
          <a:pPr marL="171450" lvl="1" indent="-171450" algn="l" defTabSz="711200">
            <a:lnSpc>
              <a:spcPct val="90000"/>
            </a:lnSpc>
            <a:spcBef>
              <a:spcPct val="0"/>
            </a:spcBef>
            <a:spcAft>
              <a:spcPct val="15000"/>
            </a:spcAft>
            <a:buChar char="•"/>
          </a:pPr>
          <a:endParaRPr lang="es-MX" sz="1600" kern="1200" dirty="0"/>
        </a:p>
        <a:p>
          <a:pPr marL="171450" lvl="1" indent="-171450" algn="l" defTabSz="711200">
            <a:lnSpc>
              <a:spcPct val="90000"/>
            </a:lnSpc>
            <a:spcBef>
              <a:spcPct val="0"/>
            </a:spcBef>
            <a:spcAft>
              <a:spcPct val="15000"/>
            </a:spcAft>
            <a:buChar char="•"/>
          </a:pPr>
          <a:endParaRPr lang="es-MX" sz="1600" kern="1200" dirty="0"/>
        </a:p>
        <a:p>
          <a:pPr marL="171450" lvl="1" indent="-171450" algn="l" defTabSz="711200">
            <a:lnSpc>
              <a:spcPct val="90000"/>
            </a:lnSpc>
            <a:spcBef>
              <a:spcPct val="0"/>
            </a:spcBef>
            <a:spcAft>
              <a:spcPct val="15000"/>
            </a:spcAft>
            <a:buChar char="•"/>
          </a:pPr>
          <a:endParaRPr lang="es-MX" sz="1600" kern="1200" dirty="0"/>
        </a:p>
        <a:p>
          <a:pPr marL="171450" lvl="1" indent="-171450" algn="l" defTabSz="711200">
            <a:lnSpc>
              <a:spcPct val="90000"/>
            </a:lnSpc>
            <a:spcBef>
              <a:spcPct val="0"/>
            </a:spcBef>
            <a:spcAft>
              <a:spcPct val="15000"/>
            </a:spcAft>
            <a:buChar char="•"/>
          </a:pPr>
          <a:endParaRPr lang="es-MX" sz="16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3792" tIns="905114" rIns="113792" bIns="113792" numCol="1" spcCol="1270" anchor="t" anchorCtr="0">
          <a:noAutofit/>
        </a:bodyPr>
        <a:lstStyle/>
        <a:p>
          <a:pPr marL="171450" lvl="1" indent="-171450" algn="l" defTabSz="711200">
            <a:lnSpc>
              <a:spcPct val="90000"/>
            </a:lnSpc>
            <a:spcBef>
              <a:spcPct val="0"/>
            </a:spcBef>
            <a:spcAft>
              <a:spcPct val="15000"/>
            </a:spcAft>
            <a:buChar char="•"/>
          </a:pPr>
          <a:r>
            <a:rPr lang="es-ES" sz="1600" b="0" kern="1200" dirty="0">
              <a:solidFill>
                <a:schemeClr val="bg1"/>
              </a:solidFill>
            </a:rPr>
            <a:t>La función de control de errores en la capa de enlace detecta y se recupera de errores de bit, y así aísla las capas superiores </a:t>
          </a:r>
          <a:r>
            <a:rPr lang="es-HN" sz="1600" b="0" kern="1200" dirty="0">
              <a:solidFill>
                <a:schemeClr val="bg1"/>
              </a:solidFill>
            </a:rPr>
            <a:t>de experimentar errores de bits. </a:t>
          </a:r>
          <a:endParaRPr lang="es-MX" sz="1600" b="0" kern="1200" dirty="0">
            <a:solidFill>
              <a:schemeClr val="bg1"/>
            </a:solidFill>
          </a:endParaRPr>
        </a:p>
        <a:p>
          <a:pPr marL="171450" lvl="1" indent="-171450" algn="l" defTabSz="711200">
            <a:lnSpc>
              <a:spcPct val="90000"/>
            </a:lnSpc>
            <a:spcBef>
              <a:spcPct val="0"/>
            </a:spcBef>
            <a:spcAft>
              <a:spcPct val="15000"/>
            </a:spcAft>
            <a:buChar char="•"/>
          </a:pPr>
          <a:r>
            <a:rPr lang="es-ES" sz="1600" b="0" kern="1200" dirty="0">
              <a:solidFill>
                <a:schemeClr val="bg1"/>
              </a:solidFill>
            </a:rPr>
            <a:t>El procedimiento funciona de la siguiente manera para un flujo de datos </a:t>
          </a:r>
          <a:r>
            <a:rPr lang="es-HN" sz="1600" b="0" kern="1200" dirty="0">
              <a:solidFill>
                <a:schemeClr val="bg1"/>
              </a:solidFill>
            </a:rPr>
            <a:t>del sistema A al sistema B:</a:t>
          </a:r>
        </a:p>
        <a:p>
          <a:pPr marL="171450" lvl="1" indent="-171450" algn="l" defTabSz="711200">
            <a:lnSpc>
              <a:spcPct val="90000"/>
            </a:lnSpc>
            <a:spcBef>
              <a:spcPct val="0"/>
            </a:spcBef>
            <a:spcAft>
              <a:spcPct val="15000"/>
            </a:spcAft>
            <a:buFont typeface="+mj-lt"/>
            <a:buAutoNum type="arabicPeriod"/>
          </a:pPr>
          <a:r>
            <a:rPr lang="es-ES" sz="1600" b="0" kern="1200" dirty="0">
              <a:solidFill>
                <a:schemeClr val="bg1"/>
              </a:solidFill>
            </a:rPr>
            <a:t>Como se mencionó, cada flit de 80 bits incluye un campo CRC de 8 bits. El CRC es una función del valor de los 72 bits restantes. En la transmisión, A calcula un valor CRC para cada flit e inserta ese valor en el flit.</a:t>
          </a:r>
          <a:endParaRPr lang="es-HN" sz="1600" b="0" kern="1200" dirty="0">
            <a:solidFill>
              <a:schemeClr val="bg1"/>
            </a:solidFill>
          </a:endParaRPr>
        </a:p>
        <a:p>
          <a:pPr marL="171450" lvl="1" indent="-171450" algn="l" defTabSz="711200">
            <a:lnSpc>
              <a:spcPct val="90000"/>
            </a:lnSpc>
            <a:spcBef>
              <a:spcPct val="0"/>
            </a:spcBef>
            <a:spcAft>
              <a:spcPct val="15000"/>
            </a:spcAft>
            <a:buFont typeface="+mj-lt"/>
            <a:buAutoNum type="arabicPeriod"/>
          </a:pPr>
          <a:r>
            <a:rPr lang="es-ES" sz="1600" b="0" kern="1200" dirty="0">
              <a:solidFill>
                <a:schemeClr val="bg1"/>
              </a:solidFill>
            </a:rPr>
            <a:t>Cuando se recibe un flit, B calcula un valor CRC para la carga útil de 72 bits y compara este valor con el valor del valor CRC entrante en el flit. Si dos  valores CRC no coinciden, se ha detectado un error.</a:t>
          </a:r>
          <a:endParaRPr lang="es-HN" sz="1600" b="0" kern="1200" dirty="0">
            <a:solidFill>
              <a:schemeClr val="bg1"/>
            </a:solidFill>
          </a:endParaRPr>
        </a:p>
        <a:p>
          <a:pPr marL="171450" lvl="1" indent="-171450" algn="l" defTabSz="711200">
            <a:lnSpc>
              <a:spcPct val="90000"/>
            </a:lnSpc>
            <a:spcBef>
              <a:spcPct val="0"/>
            </a:spcBef>
            <a:spcAft>
              <a:spcPct val="15000"/>
            </a:spcAft>
            <a:buFont typeface="+mj-lt"/>
            <a:buAutoNum type="arabicPeriod"/>
          </a:pPr>
          <a:r>
            <a:rPr lang="es-ES" sz="1600" b="0" kern="1200" dirty="0">
              <a:solidFill>
                <a:schemeClr val="bg1"/>
              </a:solidFill>
            </a:rPr>
            <a:t> Cuando B detecta un error, envía una solicitud a </a:t>
          </a:r>
          <a:r>
            <a:rPr lang="es-ES" sz="1600" b="0" kern="1200" dirty="0" err="1">
              <a:solidFill>
                <a:schemeClr val="bg1"/>
              </a:solidFill>
            </a:rPr>
            <a:t>A</a:t>
          </a:r>
          <a:r>
            <a:rPr lang="es-ES" sz="1600" b="0" kern="1200" dirty="0">
              <a:solidFill>
                <a:schemeClr val="bg1"/>
              </a:solidFill>
            </a:rPr>
            <a:t> para que retransmita el flit que es un error. Sin embargo, debido a que A puede haber tenido crédito suficiente para enviar un flujo de flits, de modo que se hayan transmitido flits adicionales después del flit por error y antes de que A reciba la solicitud de retransmisión. Por lo tanto, la solicitud es para que A haga una copia de seguridad y retransmita el flit dañado más todos los flits subsiguientes.</a:t>
          </a:r>
          <a:endParaRPr lang="es-HN" sz="1600" b="0" kern="1200" dirty="0">
            <a:solidFill>
              <a:schemeClr val="bg1"/>
            </a:solidFill>
          </a:endParaRPr>
        </a:p>
        <a:p>
          <a:pPr marL="171450" lvl="1" indent="-171450" algn="l" defTabSz="711200">
            <a:lnSpc>
              <a:spcPct val="90000"/>
            </a:lnSpc>
            <a:spcBef>
              <a:spcPct val="0"/>
            </a:spcBef>
            <a:spcAft>
              <a:spcPct val="15000"/>
            </a:spcAft>
            <a:buChar char="•"/>
          </a:pPr>
          <a:endParaRPr lang="es-MX" sz="1600" b="1" kern="1200" dirty="0">
            <a:solidFill>
              <a:schemeClr val="bg1"/>
            </a:solidFill>
          </a:endParaRPr>
        </a:p>
        <a:p>
          <a:pPr marL="171450" lvl="1" indent="-171450" algn="l" defTabSz="711200">
            <a:lnSpc>
              <a:spcPct val="90000"/>
            </a:lnSpc>
            <a:spcBef>
              <a:spcPct val="0"/>
            </a:spcBef>
            <a:spcAft>
              <a:spcPct val="15000"/>
            </a:spcAft>
            <a:buChar char="•"/>
          </a:pPr>
          <a:endParaRPr lang="es-MX" sz="1600" kern="1200" dirty="0"/>
        </a:p>
        <a:p>
          <a:pPr marL="171450" lvl="1" indent="-171450" algn="l" defTabSz="711200">
            <a:lnSpc>
              <a:spcPct val="90000"/>
            </a:lnSpc>
            <a:spcBef>
              <a:spcPct val="0"/>
            </a:spcBef>
            <a:spcAft>
              <a:spcPct val="15000"/>
            </a:spcAft>
            <a:buChar char="•"/>
          </a:pPr>
          <a:endParaRPr lang="es-MX" sz="1600" kern="1200" dirty="0"/>
        </a:p>
        <a:p>
          <a:pPr marL="171450" lvl="1" indent="-171450" algn="l" defTabSz="711200">
            <a:lnSpc>
              <a:spcPct val="90000"/>
            </a:lnSpc>
            <a:spcBef>
              <a:spcPct val="0"/>
            </a:spcBef>
            <a:spcAft>
              <a:spcPct val="15000"/>
            </a:spcAft>
            <a:buChar char="•"/>
          </a:pPr>
          <a:endParaRPr lang="es-MX" sz="1600" kern="1200" dirty="0"/>
        </a:p>
        <a:p>
          <a:pPr marL="171450" lvl="1" indent="-171450" algn="l" defTabSz="711200">
            <a:lnSpc>
              <a:spcPct val="90000"/>
            </a:lnSpc>
            <a:spcBef>
              <a:spcPct val="0"/>
            </a:spcBef>
            <a:spcAft>
              <a:spcPct val="15000"/>
            </a:spcAft>
            <a:buChar char="•"/>
          </a:pPr>
          <a:endParaRPr lang="es-MX" sz="16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0904" tIns="905114" rIns="120904" bIns="120904" numCol="1" spcCol="1270" anchor="t" anchorCtr="0">
          <a:noAutofit/>
        </a:bodyPr>
        <a:lstStyle/>
        <a:p>
          <a:pPr marL="171450" lvl="1" indent="-171450" algn="l" defTabSz="755650">
            <a:lnSpc>
              <a:spcPct val="90000"/>
            </a:lnSpc>
            <a:spcBef>
              <a:spcPct val="0"/>
            </a:spcBef>
            <a:spcAft>
              <a:spcPct val="15000"/>
            </a:spcAft>
            <a:buChar char="•"/>
          </a:pPr>
          <a:r>
            <a:rPr lang="es-ES" sz="1700" b="0" kern="1200" dirty="0">
              <a:solidFill>
                <a:schemeClr val="bg1"/>
              </a:solidFill>
            </a:rPr>
            <a:t>La capa de enrutamiento se utiliza para determinar el curso que atravesará un paquete.</a:t>
          </a:r>
          <a:endParaRPr lang="es-MX" sz="1700" b="0" kern="1200" dirty="0">
            <a:solidFill>
              <a:schemeClr val="bg1"/>
            </a:solidFill>
          </a:endParaRPr>
        </a:p>
        <a:p>
          <a:pPr marL="171450" lvl="1" indent="-171450" algn="l" defTabSz="755650">
            <a:lnSpc>
              <a:spcPct val="90000"/>
            </a:lnSpc>
            <a:spcBef>
              <a:spcPct val="0"/>
            </a:spcBef>
            <a:spcAft>
              <a:spcPct val="15000"/>
            </a:spcAft>
            <a:buChar char="•"/>
          </a:pPr>
          <a:r>
            <a:rPr lang="es-ES" sz="1700" b="0" kern="1200" dirty="0">
              <a:solidFill>
                <a:schemeClr val="bg1"/>
              </a:solidFill>
            </a:rPr>
            <a:t>El sistema disponible se interconecta. Las tablas de enrutamiento están definidas por firmware y describir los posibles caminos que puede seguir un paquete.</a:t>
          </a:r>
          <a:endParaRPr lang="es-HN" sz="1700" b="0" kern="1200" dirty="0">
            <a:solidFill>
              <a:schemeClr val="bg1"/>
            </a:solidFill>
          </a:endParaRPr>
        </a:p>
        <a:p>
          <a:pPr marL="171450" lvl="1" indent="-171450" algn="l" defTabSz="755650">
            <a:lnSpc>
              <a:spcPct val="90000"/>
            </a:lnSpc>
            <a:spcBef>
              <a:spcPct val="0"/>
            </a:spcBef>
            <a:spcAft>
              <a:spcPct val="15000"/>
            </a:spcAft>
            <a:buChar char="•"/>
          </a:pPr>
          <a:r>
            <a:rPr lang="es-HN" sz="1700" b="0" kern="1200" dirty="0">
              <a:solidFill>
                <a:schemeClr val="bg1"/>
              </a:solidFill>
            </a:rPr>
            <a:t>En configuraciones pequeñas, como </a:t>
          </a:r>
          <a:r>
            <a:rPr lang="es-ES" sz="1700" b="0" kern="1200" dirty="0">
              <a:solidFill>
                <a:schemeClr val="bg1"/>
              </a:solidFill>
            </a:rPr>
            <a:t>una plataforma de dos sockets, las opciones de enrutamiento son limitadas y las tablas de enrutamiento bastante </a:t>
          </a:r>
          <a:r>
            <a:rPr lang="es-HN" sz="1700" b="0" kern="1200" dirty="0">
              <a:solidFill>
                <a:schemeClr val="bg1"/>
              </a:solidFill>
            </a:rPr>
            <a:t>simple. </a:t>
          </a:r>
        </a:p>
        <a:p>
          <a:pPr marL="171450" lvl="1" indent="-171450" algn="l" defTabSz="755650">
            <a:lnSpc>
              <a:spcPct val="90000"/>
            </a:lnSpc>
            <a:spcBef>
              <a:spcPct val="0"/>
            </a:spcBef>
            <a:spcAft>
              <a:spcPct val="15000"/>
            </a:spcAft>
            <a:buChar char="•"/>
          </a:pPr>
          <a:r>
            <a:rPr lang="es-ES" sz="1700" b="0" kern="1200" dirty="0">
              <a:solidFill>
                <a:schemeClr val="bg1"/>
              </a:solidFill>
            </a:rPr>
            <a:t>Para sistemas más grandes, las opciones de la tabla de enrutamiento son más complejas, dando flexibilidad de enrutamiento y reenrutamiento del tráfico dependiendo de cómo:</a:t>
          </a:r>
          <a:endParaRPr lang="es-HN" sz="1700" b="0" kern="1200" dirty="0">
            <a:solidFill>
              <a:schemeClr val="bg1"/>
            </a:solidFill>
          </a:endParaRPr>
        </a:p>
        <a:p>
          <a:pPr marL="171450" lvl="1" indent="-171450" algn="l" defTabSz="755650">
            <a:lnSpc>
              <a:spcPct val="90000"/>
            </a:lnSpc>
            <a:spcBef>
              <a:spcPct val="0"/>
            </a:spcBef>
            <a:spcAft>
              <a:spcPct val="15000"/>
            </a:spcAft>
            <a:buFont typeface="+mj-lt"/>
            <a:buAutoNum type="arabicPeriod"/>
          </a:pPr>
          <a:r>
            <a:rPr lang="es-ES" sz="1700" b="0" kern="1200" dirty="0">
              <a:solidFill>
                <a:schemeClr val="bg1"/>
              </a:solidFill>
            </a:rPr>
            <a:t> S</a:t>
          </a:r>
          <a:r>
            <a:rPr lang="es-HN" sz="1700" b="0" kern="1200" dirty="0">
              <a:solidFill>
                <a:schemeClr val="bg1"/>
              </a:solidFill>
            </a:rPr>
            <a:t>e llenen los dispositivos en la plataforma.</a:t>
          </a:r>
        </a:p>
        <a:p>
          <a:pPr marL="171450" lvl="1" indent="-171450" algn="l" defTabSz="755650">
            <a:lnSpc>
              <a:spcPct val="90000"/>
            </a:lnSpc>
            <a:spcBef>
              <a:spcPct val="0"/>
            </a:spcBef>
            <a:spcAft>
              <a:spcPct val="15000"/>
            </a:spcAft>
            <a:buFont typeface="+mj-lt"/>
            <a:buAutoNum type="arabicPeriod"/>
          </a:pPr>
          <a:r>
            <a:rPr lang="es-ES" sz="1700" b="0" kern="1200" dirty="0">
              <a:solidFill>
                <a:schemeClr val="bg1"/>
              </a:solidFill>
            </a:rPr>
            <a:t> Los recursos del sistema se dividen.</a:t>
          </a:r>
          <a:endParaRPr lang="es-HN" sz="1700" b="0" kern="1200" dirty="0">
            <a:solidFill>
              <a:schemeClr val="bg1"/>
            </a:solidFill>
          </a:endParaRPr>
        </a:p>
        <a:p>
          <a:pPr marL="171450" lvl="1" indent="-171450" algn="l" defTabSz="755650">
            <a:lnSpc>
              <a:spcPct val="90000"/>
            </a:lnSpc>
            <a:spcBef>
              <a:spcPct val="0"/>
            </a:spcBef>
            <a:spcAft>
              <a:spcPct val="15000"/>
            </a:spcAft>
            <a:buFont typeface="+mj-lt"/>
            <a:buAutoNum type="arabicPeriod"/>
          </a:pPr>
          <a:r>
            <a:rPr lang="es-ES" sz="1700" b="0" kern="1200" dirty="0">
              <a:solidFill>
                <a:schemeClr val="bg1"/>
              </a:solidFill>
            </a:rPr>
            <a:t> La confiabilidad de los </a:t>
          </a:r>
          <a:r>
            <a:rPr lang="es-HN" sz="1700" b="0" kern="1200" dirty="0">
              <a:solidFill>
                <a:schemeClr val="bg1"/>
              </a:solidFill>
            </a:rPr>
            <a:t>eventos </a:t>
          </a:r>
          <a:r>
            <a:rPr lang="es-ES" sz="1700" b="0" kern="1200" dirty="0">
              <a:solidFill>
                <a:schemeClr val="bg1"/>
              </a:solidFill>
            </a:rPr>
            <a:t>resultan en el mapeo alrededor de un recurso fallido.</a:t>
          </a:r>
          <a:endParaRPr lang="es-HN" sz="1700" b="0" kern="1200" dirty="0">
            <a:solidFill>
              <a:schemeClr val="bg1"/>
            </a:solidFill>
          </a:endParaRPr>
        </a:p>
        <a:p>
          <a:pPr marL="171450" lvl="1" indent="-171450" algn="l" defTabSz="755650">
            <a:lnSpc>
              <a:spcPct val="90000"/>
            </a:lnSpc>
            <a:spcBef>
              <a:spcPct val="0"/>
            </a:spcBef>
            <a:spcAft>
              <a:spcPct val="15000"/>
            </a:spcAft>
            <a:buChar char="•"/>
          </a:pPr>
          <a:endParaRPr lang="es-MX" sz="1700" b="1" kern="1200" dirty="0">
            <a:solidFill>
              <a:schemeClr val="bg1"/>
            </a:solidFill>
          </a:endParaRPr>
        </a:p>
        <a:p>
          <a:pPr marL="171450" lvl="1" indent="-171450" algn="l" defTabSz="755650">
            <a:lnSpc>
              <a:spcPct val="90000"/>
            </a:lnSpc>
            <a:spcBef>
              <a:spcPct val="0"/>
            </a:spcBef>
            <a:spcAft>
              <a:spcPct val="15000"/>
            </a:spcAft>
            <a:buChar char="•"/>
          </a:pPr>
          <a:endParaRPr lang="es-MX" sz="1700" kern="1200" dirty="0"/>
        </a:p>
        <a:p>
          <a:pPr marL="171450" lvl="1" indent="-171450" algn="l" defTabSz="755650">
            <a:lnSpc>
              <a:spcPct val="90000"/>
            </a:lnSpc>
            <a:spcBef>
              <a:spcPct val="0"/>
            </a:spcBef>
            <a:spcAft>
              <a:spcPct val="15000"/>
            </a:spcAft>
            <a:buChar char="•"/>
          </a:pPr>
          <a:endParaRPr lang="es-MX" sz="1700" kern="1200" dirty="0"/>
        </a:p>
        <a:p>
          <a:pPr marL="171450" lvl="1" indent="-171450" algn="l" defTabSz="755650">
            <a:lnSpc>
              <a:spcPct val="90000"/>
            </a:lnSpc>
            <a:spcBef>
              <a:spcPct val="0"/>
            </a:spcBef>
            <a:spcAft>
              <a:spcPct val="15000"/>
            </a:spcAft>
            <a:buChar char="•"/>
          </a:pPr>
          <a:endParaRPr lang="es-MX" sz="1700" kern="1200" dirty="0"/>
        </a:p>
        <a:p>
          <a:pPr marL="171450" lvl="1" indent="-171450" algn="l" defTabSz="755650">
            <a:lnSpc>
              <a:spcPct val="90000"/>
            </a:lnSpc>
            <a:spcBef>
              <a:spcPct val="0"/>
            </a:spcBef>
            <a:spcAft>
              <a:spcPct val="15000"/>
            </a:spcAft>
            <a:buChar char="•"/>
          </a:pPr>
          <a:endParaRPr lang="es-MX" sz="17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4000" r="-34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05114"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b="0" kern="1200" dirty="0">
              <a:solidFill>
                <a:schemeClr val="bg1"/>
              </a:solidFill>
            </a:rPr>
            <a:t>En esta capa, el paquete se define como la unidad de transferencia. La definición del contenido del paquete.</a:t>
          </a:r>
          <a:endParaRPr lang="es-MX"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Está estandarizado con cierta flexibilidad permitida para cumplir con los diferentes requisitos de los segmentos del mercado.</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Una función clave realizada en este nivel es un protocolo de coherencia de caché, que trata de asegurarse de que los valores de la memoria principal almacenados en múltiples cachés sean consistentes.</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Una carga útil típica de un paquete de datos es un bloque de datos que se envía hacia o desde un caché.</a:t>
          </a: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MX" sz="2000" b="1"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a:p>
          <a:pPr marL="228600" lvl="1" indent="-228600" algn="l" defTabSz="889000">
            <a:lnSpc>
              <a:spcPct val="90000"/>
            </a:lnSpc>
            <a:spcBef>
              <a:spcPct val="0"/>
            </a:spcBef>
            <a:spcAft>
              <a:spcPct val="15000"/>
            </a:spcAft>
            <a:buChar char="•"/>
          </a:pPr>
          <a:endParaRPr lang="es-MX" sz="20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19473" y="3334540"/>
          <a:ext cx="4940998" cy="10452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21818" bIns="0" numCol="1" spcCol="1270" anchor="t" anchorCtr="0">
          <a:noAutofit/>
        </a:bodyPr>
        <a:lstStyle/>
        <a:p>
          <a:pPr marL="0" lvl="0" indent="0" algn="r" defTabSz="1377950">
            <a:lnSpc>
              <a:spcPct val="90000"/>
            </a:lnSpc>
            <a:spcBef>
              <a:spcPct val="0"/>
            </a:spcBef>
            <a:spcAft>
              <a:spcPct val="35000"/>
            </a:spcAft>
            <a:buNone/>
          </a:pPr>
          <a:endParaRPr lang="es-MX" sz="3100" kern="1200" dirty="0"/>
        </a:p>
        <a:p>
          <a:pPr marL="0" lvl="0" indent="0" algn="r" defTabSz="1377950">
            <a:lnSpc>
              <a:spcPct val="90000"/>
            </a:lnSpc>
            <a:spcBef>
              <a:spcPct val="0"/>
            </a:spcBef>
            <a:spcAft>
              <a:spcPct val="35000"/>
            </a:spcAft>
            <a:buNone/>
          </a:pPr>
          <a:endParaRPr lang="es-MX" sz="3100" kern="1200" dirty="0"/>
        </a:p>
      </dsp:txBody>
      <dsp:txXfrm>
        <a:off x="-1719473" y="3334540"/>
        <a:ext cx="4940998" cy="1045211"/>
      </dsp:txXfrm>
    </dsp:sp>
    <dsp:sp modelId="{160781C2-79C9-413C-83DC-EB118F34E7A5}">
      <dsp:nvSpPr>
        <dsp:cNvPr id="0" name=""/>
        <dsp:cNvSpPr/>
      </dsp:nvSpPr>
      <dsp:spPr>
        <a:xfrm>
          <a:off x="1273630" y="1393613"/>
          <a:ext cx="7087326" cy="4940998"/>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21818" rIns="142240" bIns="142240" numCol="1" spcCol="1270" anchor="t" anchorCtr="0">
          <a:noAutofit/>
        </a:bodyPr>
        <a:lstStyle/>
        <a:p>
          <a:pPr marL="171450" lvl="1" indent="-171450" algn="l" defTabSz="866775">
            <a:lnSpc>
              <a:spcPct val="90000"/>
            </a:lnSpc>
            <a:spcBef>
              <a:spcPct val="0"/>
            </a:spcBef>
            <a:spcAft>
              <a:spcPct val="15000"/>
            </a:spcAft>
            <a:buChar char="•"/>
          </a:pPr>
          <a:r>
            <a:rPr lang="es-ES" sz="1950" b="0" kern="1200" dirty="0">
              <a:solidFill>
                <a:schemeClr val="bg1"/>
              </a:solidFill>
            </a:rPr>
            <a:t>La interconexión de componentes periféricos (PCI) es un popular bus de alto ancho de banda e independiente del procesador </a:t>
          </a:r>
          <a:r>
            <a:rPr lang="es-HN" sz="1950" b="0" kern="1200" dirty="0">
              <a:solidFill>
                <a:schemeClr val="bg1"/>
              </a:solidFill>
            </a:rPr>
            <a:t>que puede funcionar como bus intermedio o periférico.</a:t>
          </a:r>
          <a:endParaRPr lang="es-MX" sz="1950" b="0" kern="1200" dirty="0">
            <a:solidFill>
              <a:schemeClr val="bg1"/>
            </a:solidFill>
          </a:endParaRPr>
        </a:p>
        <a:p>
          <a:pPr marL="171450" lvl="1" indent="-171450" algn="l" defTabSz="866775">
            <a:lnSpc>
              <a:spcPct val="90000"/>
            </a:lnSpc>
            <a:spcBef>
              <a:spcPct val="0"/>
            </a:spcBef>
            <a:spcAft>
              <a:spcPct val="15000"/>
            </a:spcAft>
            <a:buChar char="•"/>
          </a:pPr>
          <a:r>
            <a:rPr lang="es-ES" sz="1950" b="0" kern="1200" dirty="0">
              <a:solidFill>
                <a:schemeClr val="bg1"/>
              </a:solidFill>
            </a:rPr>
            <a:t>En comparación con otras especificaciones de bus comunes, PCI ofrece un mejor rendimiento del sistema </a:t>
          </a:r>
          <a:r>
            <a:rPr lang="es-HN" sz="1950" b="0" kern="1200" dirty="0">
              <a:solidFill>
                <a:schemeClr val="bg1"/>
              </a:solidFill>
            </a:rPr>
            <a:t>para subsistemas de E/S de alta velocidad (por ejemplo, adaptadores de pantalla gráfica, interfaz de red controladores y controladores de disco).</a:t>
          </a:r>
        </a:p>
        <a:p>
          <a:pPr marL="171450" lvl="1" indent="-171450" algn="l" defTabSz="866775">
            <a:lnSpc>
              <a:spcPct val="90000"/>
            </a:lnSpc>
            <a:spcBef>
              <a:spcPct val="0"/>
            </a:spcBef>
            <a:spcAft>
              <a:spcPct val="15000"/>
            </a:spcAft>
            <a:buChar char="•"/>
          </a:pPr>
          <a:r>
            <a:rPr lang="es-ES" sz="1950" b="0" kern="1200" dirty="0">
              <a:solidFill>
                <a:schemeClr val="bg1"/>
              </a:solidFill>
            </a:rPr>
            <a:t>Al igual que con QPI, es un esquema de interconexión punto a punto destinado a reemplazar esquemas basados ​​en bus como PCI.</a:t>
          </a:r>
          <a:endParaRPr lang="es-HN" sz="1950" b="0" kern="1200" dirty="0">
            <a:solidFill>
              <a:schemeClr val="bg1"/>
            </a:solidFill>
          </a:endParaRPr>
        </a:p>
        <a:p>
          <a:pPr marL="171450" lvl="1" indent="-171450" algn="l" defTabSz="866775">
            <a:lnSpc>
              <a:spcPct val="90000"/>
            </a:lnSpc>
            <a:spcBef>
              <a:spcPct val="0"/>
            </a:spcBef>
            <a:spcAft>
              <a:spcPct val="15000"/>
            </a:spcAft>
            <a:buChar char="•"/>
          </a:pPr>
          <a:r>
            <a:rPr lang="es-ES" sz="1950" b="0" kern="1200" dirty="0">
              <a:solidFill>
                <a:schemeClr val="bg1"/>
              </a:solidFill>
            </a:rPr>
            <a:t>Un requisito clave para PCIe es una alta capacidad para soportar las necesidades de d</a:t>
          </a:r>
          <a:r>
            <a:rPr lang="es-HN" sz="1950" b="0" kern="1200" dirty="0">
              <a:solidFill>
                <a:schemeClr val="bg1"/>
              </a:solidFill>
            </a:rPr>
            <a:t>ispositivos de E/S de mayor velocidad de datos, como Gigabit Ethernet.</a:t>
          </a:r>
        </a:p>
        <a:p>
          <a:pPr marL="171450" lvl="1" indent="-171450" algn="l" defTabSz="866775">
            <a:lnSpc>
              <a:spcPct val="90000"/>
            </a:lnSpc>
            <a:spcBef>
              <a:spcPct val="0"/>
            </a:spcBef>
            <a:spcAft>
              <a:spcPct val="15000"/>
            </a:spcAft>
            <a:buChar char="•"/>
          </a:pPr>
          <a:endParaRPr lang="es-HN" sz="1950" b="0" kern="1200" dirty="0">
            <a:solidFill>
              <a:schemeClr val="bg1"/>
            </a:solidFill>
          </a:endParaRPr>
        </a:p>
        <a:p>
          <a:pPr marL="171450" lvl="1" indent="-171450" algn="l" defTabSz="866775">
            <a:lnSpc>
              <a:spcPct val="90000"/>
            </a:lnSpc>
            <a:spcBef>
              <a:spcPct val="0"/>
            </a:spcBef>
            <a:spcAft>
              <a:spcPct val="15000"/>
            </a:spcAft>
            <a:buChar char="•"/>
          </a:pPr>
          <a:endParaRPr lang="es-HN" sz="1950" b="0" kern="1200" dirty="0">
            <a:solidFill>
              <a:schemeClr val="bg1"/>
            </a:solidFill>
          </a:endParaRPr>
        </a:p>
        <a:p>
          <a:pPr marL="171450" lvl="1" indent="-171450" algn="l" defTabSz="866775">
            <a:lnSpc>
              <a:spcPct val="90000"/>
            </a:lnSpc>
            <a:spcBef>
              <a:spcPct val="0"/>
            </a:spcBef>
            <a:spcAft>
              <a:spcPct val="15000"/>
            </a:spcAft>
            <a:buChar char="•"/>
          </a:pPr>
          <a:endParaRPr lang="es-MX" sz="1950" b="1" kern="1200" dirty="0">
            <a:solidFill>
              <a:schemeClr val="bg1"/>
            </a:solidFill>
          </a:endParaRPr>
        </a:p>
        <a:p>
          <a:pPr marL="171450" lvl="1" indent="-171450" algn="l" defTabSz="866775">
            <a:lnSpc>
              <a:spcPct val="90000"/>
            </a:lnSpc>
            <a:spcBef>
              <a:spcPct val="0"/>
            </a:spcBef>
            <a:spcAft>
              <a:spcPct val="15000"/>
            </a:spcAft>
            <a:buChar char="•"/>
          </a:pPr>
          <a:endParaRPr lang="es-MX" sz="1950" kern="1200" dirty="0"/>
        </a:p>
        <a:p>
          <a:pPr marL="171450" lvl="1" indent="-171450" algn="l" defTabSz="866775">
            <a:lnSpc>
              <a:spcPct val="90000"/>
            </a:lnSpc>
            <a:spcBef>
              <a:spcPct val="0"/>
            </a:spcBef>
            <a:spcAft>
              <a:spcPct val="15000"/>
            </a:spcAft>
            <a:buChar char="•"/>
          </a:pPr>
          <a:endParaRPr lang="es-MX" sz="1950" kern="1200" dirty="0"/>
        </a:p>
        <a:p>
          <a:pPr marL="171450" lvl="1" indent="-171450" algn="l" defTabSz="866775">
            <a:lnSpc>
              <a:spcPct val="90000"/>
            </a:lnSpc>
            <a:spcBef>
              <a:spcPct val="0"/>
            </a:spcBef>
            <a:spcAft>
              <a:spcPct val="15000"/>
            </a:spcAft>
            <a:buChar char="•"/>
          </a:pPr>
          <a:endParaRPr lang="es-MX" sz="1950" kern="1200" dirty="0"/>
        </a:p>
        <a:p>
          <a:pPr marL="171450" lvl="1" indent="-171450" algn="l" defTabSz="866775">
            <a:lnSpc>
              <a:spcPct val="90000"/>
            </a:lnSpc>
            <a:spcBef>
              <a:spcPct val="0"/>
            </a:spcBef>
            <a:spcAft>
              <a:spcPct val="15000"/>
            </a:spcAft>
            <a:buChar char="•"/>
          </a:pPr>
          <a:endParaRPr lang="es-MX" sz="1950" kern="1200" dirty="0"/>
        </a:p>
      </dsp:txBody>
      <dsp:txXfrm>
        <a:off x="1273630" y="1393613"/>
        <a:ext cx="7087326" cy="4940998"/>
      </dsp:txXfrm>
    </dsp:sp>
    <dsp:sp modelId="{6F344501-00AD-4089-92F8-0E349FA70C05}">
      <dsp:nvSpPr>
        <dsp:cNvPr id="0" name=""/>
        <dsp:cNvSpPr/>
      </dsp:nvSpPr>
      <dsp:spPr>
        <a:xfrm>
          <a:off x="228419" y="6968"/>
          <a:ext cx="2090422" cy="209042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1519"/>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905114" rIns="128016" bIns="128016" numCol="1" spcCol="1270" anchor="t" anchorCtr="0">
          <a:noAutofit/>
        </a:bodyPr>
        <a:lstStyle/>
        <a:p>
          <a:pPr marL="171450" lvl="1" indent="-171450" algn="l" defTabSz="800100">
            <a:lnSpc>
              <a:spcPct val="90000"/>
            </a:lnSpc>
            <a:spcBef>
              <a:spcPct val="0"/>
            </a:spcBef>
            <a:spcAft>
              <a:spcPct val="15000"/>
            </a:spcAft>
            <a:buChar char="•"/>
          </a:pPr>
          <a:r>
            <a:rPr lang="es-ES" sz="1800" b="0" kern="1200" dirty="0">
              <a:solidFill>
                <a:schemeClr val="bg1"/>
              </a:solidFill>
            </a:rPr>
            <a:t>Otro requisito se refiere a la necesidad de admitir flujos de datos dependientes del tiempo. </a:t>
          </a:r>
          <a:endParaRPr lang="es-MX" sz="1800" b="0" kern="1200" dirty="0">
            <a:solidFill>
              <a:schemeClr val="bg1"/>
            </a:solidFill>
          </a:endParaRPr>
        </a:p>
        <a:p>
          <a:pPr marL="171450" lvl="1" indent="-171450" algn="l" defTabSz="800100">
            <a:lnSpc>
              <a:spcPct val="90000"/>
            </a:lnSpc>
            <a:spcBef>
              <a:spcPct val="0"/>
            </a:spcBef>
            <a:spcAft>
              <a:spcPct val="15000"/>
            </a:spcAft>
            <a:buChar char="•"/>
          </a:pPr>
          <a:r>
            <a:rPr lang="es-ES" sz="1800" b="0" kern="1200" dirty="0">
              <a:solidFill>
                <a:schemeClr val="bg1"/>
              </a:solidFill>
            </a:rPr>
            <a:t>Aplicaciones como vídeo por demanda y la redistribución de audio también imponen restricciones en tiempo real a los servidores.</a:t>
          </a:r>
          <a:endParaRPr lang="es-HN" sz="1800" b="0" kern="1200" dirty="0">
            <a:solidFill>
              <a:schemeClr val="bg1"/>
            </a:solidFill>
          </a:endParaRPr>
        </a:p>
        <a:p>
          <a:pPr marL="171450" lvl="1" indent="-171450" algn="l" defTabSz="800100">
            <a:lnSpc>
              <a:spcPct val="90000"/>
            </a:lnSpc>
            <a:spcBef>
              <a:spcPct val="0"/>
            </a:spcBef>
            <a:spcAft>
              <a:spcPct val="15000"/>
            </a:spcAft>
            <a:buChar char="•"/>
          </a:pPr>
          <a:r>
            <a:rPr lang="es-ES" sz="1800" b="0" kern="1200" dirty="0">
              <a:solidFill>
                <a:schemeClr val="bg1"/>
              </a:solidFill>
            </a:rPr>
            <a:t>Muchas aplicaciones de comunicaciones y sistemas de control de PC integrados también procesan datos en tiempo real. Las plataformas de hoy también deben lidiar con múltiples transferencias </a:t>
          </a:r>
          <a:r>
            <a:rPr lang="es-HN" sz="1800" b="0" kern="1200" dirty="0">
              <a:solidFill>
                <a:schemeClr val="bg1"/>
              </a:solidFill>
            </a:rPr>
            <a:t>concurrentes </a:t>
          </a:r>
          <a:r>
            <a:rPr lang="es-ES" sz="1800" b="0" kern="1200" dirty="0">
              <a:solidFill>
                <a:schemeClr val="bg1"/>
              </a:solidFill>
            </a:rPr>
            <a:t>a velocidades de datos cada vez mayores. </a:t>
          </a:r>
          <a:endParaRPr lang="es-HN" sz="1800" b="0" kern="1200" dirty="0">
            <a:solidFill>
              <a:schemeClr val="bg1"/>
            </a:solidFill>
          </a:endParaRPr>
        </a:p>
        <a:p>
          <a:pPr marL="171450" lvl="1" indent="-171450" algn="l" defTabSz="800100">
            <a:lnSpc>
              <a:spcPct val="90000"/>
            </a:lnSpc>
            <a:spcBef>
              <a:spcPct val="0"/>
            </a:spcBef>
            <a:spcAft>
              <a:spcPct val="15000"/>
            </a:spcAft>
            <a:buChar char="•"/>
          </a:pPr>
          <a:r>
            <a:rPr lang="es-ES" sz="1800" b="0" kern="1200" dirty="0">
              <a:solidFill>
                <a:schemeClr val="bg1"/>
              </a:solidFill>
            </a:rPr>
            <a:t>No es aceptable tratar todos los datos por igual</a:t>
          </a:r>
          <a:r>
            <a:rPr lang="es-HN" sz="1800" b="0" kern="1200" dirty="0">
              <a:solidFill>
                <a:schemeClr val="bg1"/>
              </a:solidFill>
            </a:rPr>
            <a:t>.</a:t>
          </a:r>
          <a:r>
            <a:rPr lang="es-ES" sz="1800" b="0" kern="1200" dirty="0">
              <a:solidFill>
                <a:schemeClr val="bg1"/>
              </a:solidFill>
            </a:rPr>
            <a:t> Es más importante, por ejemplo, procesar primero los datos en flujo contínuo, porque los datos tardíos en tiempo real son tan inútiles como la ausencia total de datos. </a:t>
          </a:r>
          <a:endParaRPr lang="es-HN" sz="1800" b="0" kern="1200" dirty="0">
            <a:solidFill>
              <a:schemeClr val="bg1"/>
            </a:solidFill>
          </a:endParaRPr>
        </a:p>
        <a:p>
          <a:pPr marL="171450" lvl="1" indent="-171450" algn="l" defTabSz="800100">
            <a:lnSpc>
              <a:spcPct val="90000"/>
            </a:lnSpc>
            <a:spcBef>
              <a:spcPct val="0"/>
            </a:spcBef>
            <a:spcAft>
              <a:spcPct val="15000"/>
            </a:spcAft>
            <a:buChar char="•"/>
          </a:pPr>
          <a:r>
            <a:rPr lang="es-ES" sz="1800" b="0" kern="1200" dirty="0">
              <a:solidFill>
                <a:schemeClr val="bg1"/>
              </a:solidFill>
            </a:rPr>
            <a:t>Los datos deben etiquetarse para que un sistema de E/S  puede priorizar su flujo en toda la plataforma.</a:t>
          </a:r>
          <a:endParaRPr lang="es-HN" sz="1800" b="0" kern="1200" dirty="0">
            <a:solidFill>
              <a:schemeClr val="bg1"/>
            </a:solidFill>
          </a:endParaRPr>
        </a:p>
        <a:p>
          <a:pPr marL="171450" lvl="1" indent="-171450" algn="l" defTabSz="800100">
            <a:lnSpc>
              <a:spcPct val="90000"/>
            </a:lnSpc>
            <a:spcBef>
              <a:spcPct val="0"/>
            </a:spcBef>
            <a:spcAft>
              <a:spcPct val="15000"/>
            </a:spcAft>
            <a:buChar char="•"/>
          </a:pPr>
          <a:endParaRPr lang="es-HN" sz="1800" b="0" kern="1200" dirty="0">
            <a:solidFill>
              <a:schemeClr val="bg1"/>
            </a:solidFill>
          </a:endParaRPr>
        </a:p>
        <a:p>
          <a:pPr marL="171450" lvl="1" indent="-171450" algn="l" defTabSz="800100">
            <a:lnSpc>
              <a:spcPct val="90000"/>
            </a:lnSpc>
            <a:spcBef>
              <a:spcPct val="0"/>
            </a:spcBef>
            <a:spcAft>
              <a:spcPct val="15000"/>
            </a:spcAft>
            <a:buChar char="•"/>
          </a:pPr>
          <a:endParaRPr lang="es-HN" sz="1800" b="0" kern="1200" dirty="0">
            <a:solidFill>
              <a:schemeClr val="bg1"/>
            </a:solidFill>
          </a:endParaRPr>
        </a:p>
        <a:p>
          <a:pPr marL="171450" lvl="1" indent="-171450" algn="l" defTabSz="800100">
            <a:lnSpc>
              <a:spcPct val="90000"/>
            </a:lnSpc>
            <a:spcBef>
              <a:spcPct val="0"/>
            </a:spcBef>
            <a:spcAft>
              <a:spcPct val="15000"/>
            </a:spcAft>
            <a:buChar char="•"/>
          </a:pPr>
          <a:endParaRPr lang="es-HN" sz="1800" b="0" kern="1200" dirty="0">
            <a:solidFill>
              <a:schemeClr val="bg1"/>
            </a:solidFill>
          </a:endParaRPr>
        </a:p>
        <a:p>
          <a:pPr marL="171450" lvl="1" indent="-171450" algn="l" defTabSz="800100">
            <a:lnSpc>
              <a:spcPct val="90000"/>
            </a:lnSpc>
            <a:spcBef>
              <a:spcPct val="0"/>
            </a:spcBef>
            <a:spcAft>
              <a:spcPct val="15000"/>
            </a:spcAft>
            <a:buChar char="•"/>
          </a:pPr>
          <a:endParaRPr lang="es-MX" sz="1800" b="1"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a:p>
          <a:pPr marL="171450" lvl="1" indent="-171450" algn="l" defTabSz="800100">
            <a:lnSpc>
              <a:spcPct val="90000"/>
            </a:lnSpc>
            <a:spcBef>
              <a:spcPct val="0"/>
            </a:spcBef>
            <a:spcAft>
              <a:spcPct val="15000"/>
            </a:spcAft>
            <a:buChar char="•"/>
          </a:pPr>
          <a:endParaRPr lang="es-MX" sz="1800" kern="1200" dirty="0"/>
        </a:p>
      </dsp:txBody>
      <dsp:txXfrm>
        <a:off x="1249844" y="1361519"/>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7000" r="-6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7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93583"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93583" y="3274115"/>
        <a:ext cx="4851463" cy="1026271"/>
      </dsp:txXfrm>
    </dsp:sp>
    <dsp:sp modelId="{160781C2-79C9-413C-83DC-EB118F34E7A5}">
      <dsp:nvSpPr>
        <dsp:cNvPr id="0" name=""/>
        <dsp:cNvSpPr/>
      </dsp:nvSpPr>
      <dsp:spPr>
        <a:xfrm>
          <a:off x="1145284" y="1361519"/>
          <a:ext cx="7164352"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5128" tIns="905114" rIns="135128" bIns="135128" numCol="1" spcCol="1270" anchor="t" anchorCtr="0">
          <a:noAutofit/>
        </a:bodyPr>
        <a:lstStyle/>
        <a:p>
          <a:pPr marL="171450" lvl="1" indent="-171450" algn="l" defTabSz="844550">
            <a:lnSpc>
              <a:spcPct val="90000"/>
            </a:lnSpc>
            <a:spcBef>
              <a:spcPct val="0"/>
            </a:spcBef>
            <a:spcAft>
              <a:spcPct val="15000"/>
            </a:spcAft>
            <a:buChar char="•"/>
          </a:pPr>
          <a:endParaRPr lang="es-MX" sz="1900" b="0" kern="1200" dirty="0">
            <a:solidFill>
              <a:schemeClr val="bg1"/>
            </a:solidFill>
          </a:endParaRPr>
        </a:p>
        <a:p>
          <a:pPr marL="171450" lvl="1" indent="-171450" algn="l" defTabSz="844550">
            <a:lnSpc>
              <a:spcPct val="90000"/>
            </a:lnSpc>
            <a:spcBef>
              <a:spcPct val="0"/>
            </a:spcBef>
            <a:spcAft>
              <a:spcPct val="15000"/>
            </a:spcAft>
            <a:buChar char="•"/>
          </a:pPr>
          <a:r>
            <a:rPr lang="es-HN" sz="1900" b="0" kern="1200" dirty="0">
              <a:solidFill>
                <a:schemeClr val="bg1"/>
              </a:solidFill>
            </a:rPr>
            <a:t>Un complejo </a:t>
          </a:r>
          <a:r>
            <a:rPr lang="es-ES" sz="1900" b="0" kern="1200" dirty="0">
              <a:solidFill>
                <a:schemeClr val="bg1"/>
              </a:solidFill>
            </a:rPr>
            <a:t>dispositivo raíz, también conocido como conjunto de chips o puente host, conecta el procesador y subsistema de memoria a la estructura del conmutador PCI Express que comprende uno o más PCIe y</a:t>
          </a:r>
          <a:r>
            <a:rPr lang="es-HN" sz="1900" b="0" kern="1200" dirty="0">
              <a:solidFill>
                <a:schemeClr val="bg1"/>
              </a:solidFill>
            </a:rPr>
            <a:t> Dispositivos de conmutación PCIe.</a:t>
          </a:r>
        </a:p>
        <a:p>
          <a:pPr marL="171450" lvl="1" indent="-171450" algn="l" defTabSz="844550">
            <a:lnSpc>
              <a:spcPct val="90000"/>
            </a:lnSpc>
            <a:spcBef>
              <a:spcPct val="0"/>
            </a:spcBef>
            <a:spcAft>
              <a:spcPct val="15000"/>
            </a:spcAft>
            <a:buChar char="•"/>
          </a:pPr>
          <a:r>
            <a:rPr lang="es-HN" sz="1900" b="0" kern="1200" dirty="0">
              <a:solidFill>
                <a:schemeClr val="bg1"/>
              </a:solidFill>
            </a:rPr>
            <a:t> </a:t>
          </a:r>
          <a:r>
            <a:rPr lang="es-ES" sz="1900" b="0" kern="1200" dirty="0">
              <a:solidFill>
                <a:schemeClr val="bg1"/>
              </a:solidFill>
            </a:rPr>
            <a:t>El Chipset actúa como un dispositivo de amortiguamiento, para tratar con velocidades diferentes de datos entre los controladores de E/S y la memoria y el procesador.</a:t>
          </a:r>
          <a:endParaRPr lang="es-HN" sz="1900" b="0" kern="1200" dirty="0">
            <a:solidFill>
              <a:schemeClr val="bg1"/>
            </a:solidFill>
          </a:endParaRPr>
        </a:p>
        <a:p>
          <a:pPr marL="171450" lvl="1" indent="-171450" algn="l" defTabSz="844550">
            <a:lnSpc>
              <a:spcPct val="90000"/>
            </a:lnSpc>
            <a:spcBef>
              <a:spcPct val="0"/>
            </a:spcBef>
            <a:spcAft>
              <a:spcPct val="15000"/>
            </a:spcAft>
            <a:buChar char="•"/>
          </a:pPr>
          <a:r>
            <a:rPr lang="es-ES" sz="1900" b="0" kern="1200" dirty="0">
              <a:solidFill>
                <a:schemeClr val="bg1"/>
              </a:solidFill>
            </a:rPr>
            <a:t>El Chipset también traduce formatos de transacciones entre PCIe y procesador y requerimientos de señales y control de la memoria. </a:t>
          </a:r>
          <a:endParaRPr lang="es-HN" sz="1900" b="0" kern="1200" dirty="0">
            <a:solidFill>
              <a:schemeClr val="bg1"/>
            </a:solidFill>
          </a:endParaRPr>
        </a:p>
      </dsp:txBody>
      <dsp:txXfrm>
        <a:off x="1145284" y="1361519"/>
        <a:ext cx="7164352" cy="4851463"/>
      </dsp:txXfrm>
    </dsp:sp>
    <dsp:sp modelId="{6F344501-00AD-4089-92F8-0E349FA70C05}">
      <dsp:nvSpPr>
        <dsp:cNvPr id="0" name=""/>
        <dsp:cNvSpPr/>
      </dsp:nvSpPr>
      <dsp:spPr>
        <a:xfrm>
          <a:off x="11901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8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93583"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93583" y="3274115"/>
        <a:ext cx="4851463" cy="1026271"/>
      </dsp:txXfrm>
    </dsp:sp>
    <dsp:sp modelId="{160781C2-79C9-413C-83DC-EB118F34E7A5}">
      <dsp:nvSpPr>
        <dsp:cNvPr id="0" name=""/>
        <dsp:cNvSpPr/>
      </dsp:nvSpPr>
      <dsp:spPr>
        <a:xfrm>
          <a:off x="1145284" y="1361519"/>
          <a:ext cx="7164352"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5128" tIns="905114" rIns="135128" bIns="135128" numCol="1" spcCol="1270" anchor="t" anchorCtr="0">
          <a:noAutofit/>
        </a:bodyPr>
        <a:lstStyle/>
        <a:p>
          <a:pPr marL="171450" lvl="1" indent="-171450" algn="l" defTabSz="844550">
            <a:lnSpc>
              <a:spcPct val="90000"/>
            </a:lnSpc>
            <a:spcBef>
              <a:spcPct val="0"/>
            </a:spcBef>
            <a:spcAft>
              <a:spcPct val="15000"/>
            </a:spcAft>
            <a:buChar char="•"/>
          </a:pPr>
          <a:endParaRPr lang="es-MX" sz="1900" b="0" kern="1200" dirty="0">
            <a:solidFill>
              <a:schemeClr val="bg1"/>
            </a:solidFill>
          </a:endParaRPr>
        </a:p>
        <a:p>
          <a:pPr marL="171450" lvl="1" indent="-171450" algn="l" defTabSz="844550">
            <a:lnSpc>
              <a:spcPct val="90000"/>
            </a:lnSpc>
            <a:spcBef>
              <a:spcPct val="0"/>
            </a:spcBef>
            <a:spcAft>
              <a:spcPct val="15000"/>
            </a:spcAft>
            <a:buChar char="•"/>
          </a:pPr>
          <a:r>
            <a:rPr lang="es-HN" sz="1900" b="1" kern="1200" dirty="0">
              <a:solidFill>
                <a:srgbClr val="FFC000"/>
              </a:solidFill>
            </a:rPr>
            <a:t>Conmutador</a:t>
          </a:r>
          <a:r>
            <a:rPr lang="es-HN" sz="1900" b="0" kern="1200" dirty="0">
              <a:solidFill>
                <a:schemeClr val="bg1"/>
              </a:solidFill>
            </a:rPr>
            <a:t>: El conmutador administra múltiples flujos PCIe.</a:t>
          </a:r>
        </a:p>
        <a:p>
          <a:pPr marL="171450" lvl="1" indent="-171450" algn="l" defTabSz="844550">
            <a:lnSpc>
              <a:spcPct val="90000"/>
            </a:lnSpc>
            <a:spcBef>
              <a:spcPct val="0"/>
            </a:spcBef>
            <a:spcAft>
              <a:spcPct val="15000"/>
            </a:spcAft>
            <a:buChar char="•"/>
          </a:pPr>
          <a:r>
            <a:rPr lang="es-HN" sz="1900" b="1" kern="1200" dirty="0">
              <a:solidFill>
                <a:srgbClr val="FFC000"/>
              </a:solidFill>
            </a:rPr>
            <a:t>PCIe Extremo</a:t>
          </a:r>
          <a:r>
            <a:rPr lang="es-HN" sz="1900" b="0" kern="1200" dirty="0">
              <a:solidFill>
                <a:schemeClr val="bg1"/>
              </a:solidFill>
            </a:rPr>
            <a:t>: Un dispositivo de E/S o controlador que implementa PCIe, como </a:t>
          </a:r>
          <a:r>
            <a:rPr lang="es-ES" sz="1900" b="0" kern="1200" dirty="0">
              <a:solidFill>
                <a:schemeClr val="bg1"/>
              </a:solidFill>
            </a:rPr>
            <a:t>un conmutador Ethernet Gigabit, un controlador de gráficos o video, una interfaz de disco o un </a:t>
          </a:r>
          <a:r>
            <a:rPr lang="es-HN" sz="1900" b="0" kern="1200" dirty="0">
              <a:solidFill>
                <a:schemeClr val="bg1"/>
              </a:solidFill>
            </a:rPr>
            <a:t>controlador de comunicaciones.</a:t>
          </a:r>
        </a:p>
        <a:p>
          <a:pPr marL="171450" lvl="1" indent="-171450" algn="l" defTabSz="844550">
            <a:lnSpc>
              <a:spcPct val="90000"/>
            </a:lnSpc>
            <a:spcBef>
              <a:spcPct val="0"/>
            </a:spcBef>
            <a:spcAft>
              <a:spcPct val="15000"/>
            </a:spcAft>
            <a:buChar char="•"/>
          </a:pPr>
          <a:r>
            <a:rPr lang="es-ES" sz="1900" b="1" kern="1200" dirty="0">
              <a:solidFill>
                <a:srgbClr val="FFC000"/>
              </a:solidFill>
            </a:rPr>
            <a:t>Punto final heredado</a:t>
          </a:r>
          <a:r>
            <a:rPr lang="es-ES" sz="1900" b="0" kern="1200" dirty="0">
              <a:solidFill>
                <a:schemeClr val="bg1"/>
              </a:solidFill>
            </a:rPr>
            <a:t>: Está destinada a diseños existentes que se han migrado a PCI Express, y permite comportamientos heredados como </a:t>
          </a:r>
          <a:r>
            <a:rPr lang="es-HN" sz="1900" b="0" kern="1200" dirty="0">
              <a:solidFill>
                <a:schemeClr val="bg1"/>
              </a:solidFill>
            </a:rPr>
            <a:t>como uso de espacio de E/S y transacciones bloqueadas.</a:t>
          </a:r>
        </a:p>
        <a:p>
          <a:pPr marL="171450" lvl="1" indent="-171450" algn="l" defTabSz="844550">
            <a:lnSpc>
              <a:spcPct val="90000"/>
            </a:lnSpc>
            <a:spcBef>
              <a:spcPct val="0"/>
            </a:spcBef>
            <a:spcAft>
              <a:spcPct val="15000"/>
            </a:spcAft>
            <a:buChar char="•"/>
          </a:pPr>
          <a:r>
            <a:rPr lang="es-ES" sz="1900" b="1" kern="1200" dirty="0">
              <a:solidFill>
                <a:srgbClr val="FFC000"/>
              </a:solidFill>
            </a:rPr>
            <a:t>Puente PCIe/PCI</a:t>
          </a:r>
          <a:r>
            <a:rPr lang="es-ES" sz="1900" b="0" kern="1200" dirty="0">
              <a:solidFill>
                <a:schemeClr val="bg1"/>
              </a:solidFill>
            </a:rPr>
            <a:t>: Permite que los dispositivos PCI más antiguos se conecten a dispositivos basados ​​en sistemas PCIe.</a:t>
          </a:r>
          <a:endParaRPr lang="es-HN" sz="1900" b="0" kern="1200" dirty="0">
            <a:solidFill>
              <a:schemeClr val="bg1"/>
            </a:solidFill>
          </a:endParaRPr>
        </a:p>
      </dsp:txBody>
      <dsp:txXfrm>
        <a:off x="1145284" y="1361519"/>
        <a:ext cx="7164352" cy="4851463"/>
      </dsp:txXfrm>
    </dsp:sp>
    <dsp:sp modelId="{6F344501-00AD-4089-92F8-0E349FA70C05}">
      <dsp:nvSpPr>
        <dsp:cNvPr id="0" name=""/>
        <dsp:cNvSpPr/>
      </dsp:nvSpPr>
      <dsp:spPr>
        <a:xfrm>
          <a:off x="11901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0" r="-30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8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93583"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93583" y="3274115"/>
        <a:ext cx="4851463" cy="1026271"/>
      </dsp:txXfrm>
    </dsp:sp>
    <dsp:sp modelId="{160781C2-79C9-413C-83DC-EB118F34E7A5}">
      <dsp:nvSpPr>
        <dsp:cNvPr id="0" name=""/>
        <dsp:cNvSpPr/>
      </dsp:nvSpPr>
      <dsp:spPr>
        <a:xfrm>
          <a:off x="1145284" y="1368360"/>
          <a:ext cx="7164352"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5128" tIns="905114" rIns="135128" bIns="135128" numCol="1" spcCol="1270" anchor="t" anchorCtr="0">
          <a:noAutofit/>
        </a:bodyPr>
        <a:lstStyle/>
        <a:p>
          <a:pPr marL="171450" lvl="1" indent="-171450" algn="l" defTabSz="844550">
            <a:lnSpc>
              <a:spcPct val="90000"/>
            </a:lnSpc>
            <a:spcBef>
              <a:spcPct val="0"/>
            </a:spcBef>
            <a:spcAft>
              <a:spcPct val="15000"/>
            </a:spcAft>
            <a:buChar char="•"/>
          </a:pPr>
          <a:r>
            <a:rPr lang="es-ES" sz="1900" b="1" kern="1200" dirty="0">
              <a:solidFill>
                <a:srgbClr val="FFC000"/>
              </a:solidFill>
            </a:rPr>
            <a:t>Física</a:t>
          </a:r>
          <a:r>
            <a:rPr lang="es-ES" sz="1900" b="0" kern="1200" dirty="0">
              <a:solidFill>
                <a:schemeClr val="bg1"/>
              </a:solidFill>
            </a:rPr>
            <a:t>: Consta de los cables reales que transportan las señales, así como de los circuitos y lógica para soportar las características auxiliares requeridas en la transmisión y recepción de los 1 y 0.</a:t>
          </a:r>
          <a:endParaRPr lang="es-MX" sz="1900" b="0" kern="1200" dirty="0">
            <a:solidFill>
              <a:schemeClr val="bg1"/>
            </a:solidFill>
          </a:endParaRPr>
        </a:p>
        <a:p>
          <a:pPr marL="171450" lvl="1" indent="-171450" algn="l" defTabSz="844550">
            <a:lnSpc>
              <a:spcPct val="90000"/>
            </a:lnSpc>
            <a:spcBef>
              <a:spcPct val="0"/>
            </a:spcBef>
            <a:spcAft>
              <a:spcPct val="15000"/>
            </a:spcAft>
            <a:buChar char="•"/>
          </a:pPr>
          <a:r>
            <a:rPr lang="es-ES" sz="1900" b="1" kern="1200" dirty="0">
              <a:solidFill>
                <a:srgbClr val="FFC000"/>
              </a:solidFill>
            </a:rPr>
            <a:t>Enlace de datos</a:t>
          </a:r>
          <a:r>
            <a:rPr lang="es-ES" sz="1900" b="0" kern="1200" dirty="0">
              <a:solidFill>
                <a:schemeClr val="bg1"/>
              </a:solidFill>
            </a:rPr>
            <a:t>: Es responsable de la transmisión confiable y el control de flujo. Paquetes de datos generados y consumidos por la DLL se denominan paquetes de capa de enlace de datos </a:t>
          </a:r>
          <a:r>
            <a:rPr lang="es-HN" sz="1900" b="0" kern="1200" dirty="0">
              <a:solidFill>
                <a:schemeClr val="bg1"/>
              </a:solidFill>
            </a:rPr>
            <a:t>(DLLP) Data Link Layer Packets.</a:t>
          </a:r>
        </a:p>
        <a:p>
          <a:pPr marL="171450" lvl="1" indent="-171450" algn="l" defTabSz="844550">
            <a:lnSpc>
              <a:spcPct val="90000"/>
            </a:lnSpc>
            <a:spcBef>
              <a:spcPct val="0"/>
            </a:spcBef>
            <a:spcAft>
              <a:spcPct val="15000"/>
            </a:spcAft>
            <a:buChar char="•"/>
          </a:pPr>
          <a:r>
            <a:rPr lang="es-ES" sz="1900" b="1" kern="1200" dirty="0">
              <a:solidFill>
                <a:srgbClr val="FFC000"/>
              </a:solidFill>
            </a:rPr>
            <a:t>Transacción</a:t>
          </a:r>
          <a:r>
            <a:rPr lang="es-ES" sz="1900" b="0" kern="1200" dirty="0">
              <a:solidFill>
                <a:schemeClr val="bg1"/>
              </a:solidFill>
            </a:rPr>
            <a:t>: Genera y consume paquetes de datos utilizados para implementar la carga/almacenamiento mecanismos de transferencia de datos y también gestiona el control de flujo de esos paquetes entre los dos componentes de un enlace. Paquetes de datos generados y consumidos por el TL se denominan paquetes de capa de transacción (TLP)</a:t>
          </a:r>
          <a:r>
            <a:rPr lang="es-HN" sz="1900" b="0" kern="1200" dirty="0">
              <a:solidFill>
                <a:schemeClr val="bg1"/>
              </a:solidFill>
            </a:rPr>
            <a:t> Transaction Layer Packets</a:t>
          </a:r>
          <a:r>
            <a:rPr lang="es-ES" sz="1900" b="0" kern="1200" dirty="0">
              <a:solidFill>
                <a:schemeClr val="bg1"/>
              </a:solidFill>
            </a:rPr>
            <a:t>.</a:t>
          </a:r>
          <a:endParaRPr lang="es-HN" sz="1900" b="0" kern="1200" dirty="0">
            <a:solidFill>
              <a:schemeClr val="bg1"/>
            </a:solidFill>
          </a:endParaRPr>
        </a:p>
      </dsp:txBody>
      <dsp:txXfrm>
        <a:off x="1145284" y="1368360"/>
        <a:ext cx="7164352" cy="4851463"/>
      </dsp:txXfrm>
    </dsp:sp>
    <dsp:sp modelId="{6F344501-00AD-4089-92F8-0E349FA70C05}">
      <dsp:nvSpPr>
        <dsp:cNvPr id="0" name=""/>
        <dsp:cNvSpPr/>
      </dsp:nvSpPr>
      <dsp:spPr>
        <a:xfrm>
          <a:off x="119013" y="6841"/>
          <a:ext cx="2052542" cy="2052542"/>
        </a:xfrm>
        <a:prstGeom prst="rect">
          <a:avLst/>
        </a:prstGeom>
        <a:blipFill>
          <a:blip xmlns:r="http://schemas.openxmlformats.org/officeDocument/2006/relationships" r:embed="rId1"/>
          <a:srcRect/>
          <a:stretch>
            <a:fillRect l="-45000" r="-4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8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49844" y="1368360"/>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05114"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b="0" kern="1200" dirty="0">
              <a:solidFill>
                <a:schemeClr val="bg1"/>
              </a:solidFill>
            </a:rPr>
            <a:t>Similar a QPI, PCIe es una arquitectura punto a punto. Cada puerto PCIe consta de un número de carriles bidireccionales (tenga en cuenta que en QPI, el carril se refiere a la transferencia en un </a:t>
          </a:r>
          <a:r>
            <a:rPr lang="es-HN" sz="2000" b="0" kern="1200" dirty="0">
              <a:solidFill>
                <a:schemeClr val="bg1"/>
              </a:solidFill>
            </a:rPr>
            <a:t>dirección solamente). </a:t>
          </a:r>
          <a:endParaRPr lang="es-MX"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La transferencia en cada sentido en un carril se realiza mediante señalización diferencial </a:t>
          </a:r>
          <a:r>
            <a:rPr lang="es-HN" sz="2000" b="0" kern="1200" dirty="0">
              <a:solidFill>
                <a:schemeClr val="bg1"/>
              </a:solidFill>
            </a:rPr>
            <a:t>sobre un par de cables.</a:t>
          </a:r>
        </a:p>
        <a:p>
          <a:pPr marL="228600" lvl="1" indent="-228600" algn="l" defTabSz="889000">
            <a:lnSpc>
              <a:spcPct val="90000"/>
            </a:lnSpc>
            <a:spcBef>
              <a:spcPct val="0"/>
            </a:spcBef>
            <a:spcAft>
              <a:spcPct val="15000"/>
            </a:spcAft>
            <a:buChar char="•"/>
          </a:pPr>
          <a:r>
            <a:rPr lang="es-ES" sz="2000" b="0" kern="1200" dirty="0">
              <a:solidFill>
                <a:schemeClr val="bg1"/>
              </a:solidFill>
            </a:rPr>
            <a:t>Un puerto PCI puede proporcionar 1, 4, 6, 16 o 32 carriles. </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Al igual que con QPI, PCIe utiliza una técnica de distribución de varios carriles. </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Los datos se distribuyen a los cuatro carriles 1 byte a la vez usando un esquema simple de turno rotativo. </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PCIe no utiliza su línea de reloj para sincronizar el flujo de bits.</a:t>
          </a: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dsp:txBody>
      <dsp:txXfrm>
        <a:off x="1249844" y="1368360"/>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8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68763" y="1368360"/>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05114"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b="0" kern="1200" dirty="0">
              <a:solidFill>
                <a:schemeClr val="bg1"/>
              </a:solidFill>
            </a:rPr>
            <a:t>La capa de transacción (TL) recibe solicitudes de lectura y escritura del software anterior el TL y crea paquetes de solicitud para la transmisión a un destino a través de la capa de enlace</a:t>
          </a:r>
          <a:r>
            <a:rPr lang="es-HN" sz="2000" b="0" kern="1200" dirty="0">
              <a:solidFill>
                <a:schemeClr val="bg1"/>
              </a:solidFill>
            </a:rPr>
            <a:t>. </a:t>
          </a:r>
          <a:endParaRPr lang="es-MX"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La mayoría de las transacciones utilizan una técnica de transacción dividida.</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Con la técnica de transacción dividida, la finalización se separa en el tiempo desde la solicitud, en contraste con una operación típica de bus, entre la solicitud y la finalización, otro tráfico PCIe puede usar el enlace.</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Los mensajes TL y algunas transacciones de escritura son transacciones publicadas, lo que significa que no se espera respuesta.</a:t>
          </a: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dsp:txBody>
      <dsp:txXfrm>
        <a:off x="1268763" y="1368360"/>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8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68763" y="1368360"/>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05114"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b="1" kern="1200" dirty="0">
              <a:solidFill>
                <a:srgbClr val="FFC000"/>
              </a:solidFill>
            </a:rPr>
            <a:t>Memoria</a:t>
          </a:r>
          <a:r>
            <a:rPr lang="es-ES" sz="2000" b="0" kern="1200" dirty="0">
              <a:solidFill>
                <a:schemeClr val="bg1"/>
              </a:solidFill>
            </a:rPr>
            <a:t>: El espacio de memoria incluye la memoria principal del sistema. También incluye </a:t>
          </a:r>
          <a:r>
            <a:rPr lang="pt-BR" sz="2000" b="0" kern="1200" dirty="0">
              <a:solidFill>
                <a:schemeClr val="bg1"/>
              </a:solidFill>
            </a:rPr>
            <a:t>Dispositivos de E/S PCIe. Ciertos rangos de direcciones de memoria se asignan a dispositivos de E/S.</a:t>
          </a:r>
          <a:endParaRPr lang="es-MX" sz="2000" b="0" kern="1200" dirty="0">
            <a:solidFill>
              <a:schemeClr val="bg1"/>
            </a:solidFill>
          </a:endParaRPr>
        </a:p>
        <a:p>
          <a:pPr marL="228600" lvl="1" indent="-228600" algn="l" defTabSz="889000">
            <a:lnSpc>
              <a:spcPct val="90000"/>
            </a:lnSpc>
            <a:spcBef>
              <a:spcPct val="0"/>
            </a:spcBef>
            <a:spcAft>
              <a:spcPct val="15000"/>
            </a:spcAft>
            <a:buChar char="•"/>
          </a:pPr>
          <a:r>
            <a:rPr lang="es-HN" sz="2000" b="1" kern="1200" dirty="0">
              <a:solidFill>
                <a:srgbClr val="FFC000"/>
              </a:solidFill>
            </a:rPr>
            <a:t>E/S</a:t>
          </a:r>
          <a:r>
            <a:rPr lang="es-HN" sz="2000" b="0" kern="1200" dirty="0">
              <a:solidFill>
                <a:schemeClr val="bg1"/>
              </a:solidFill>
            </a:rPr>
            <a:t>: Este espacio de direcciones se usa para dispositivos PCI heredados, con memoria reservada rangos de direcciones utilizados para direccionar dispositivos de E/S heredados.</a:t>
          </a:r>
        </a:p>
        <a:p>
          <a:pPr marL="228600" lvl="1" indent="-228600" algn="l" defTabSz="889000">
            <a:lnSpc>
              <a:spcPct val="90000"/>
            </a:lnSpc>
            <a:spcBef>
              <a:spcPct val="0"/>
            </a:spcBef>
            <a:spcAft>
              <a:spcPct val="15000"/>
            </a:spcAft>
            <a:buChar char="•"/>
          </a:pPr>
          <a:r>
            <a:rPr lang="es-ES" sz="2000" b="1" kern="1200" dirty="0">
              <a:solidFill>
                <a:srgbClr val="FFC000"/>
              </a:solidFill>
            </a:rPr>
            <a:t>Configuración</a:t>
          </a:r>
          <a:r>
            <a:rPr lang="es-ES" sz="2000" b="0" kern="1200" dirty="0">
              <a:solidFill>
                <a:schemeClr val="bg1"/>
              </a:solidFill>
            </a:rPr>
            <a:t>: Este espacio de direcciones permite que el TL lea/escriba la configuración </a:t>
          </a:r>
          <a:r>
            <a:rPr lang="es-HN" sz="2000" b="0" kern="1200" dirty="0">
              <a:solidFill>
                <a:schemeClr val="bg1"/>
              </a:solidFill>
            </a:rPr>
            <a:t>registros asociados con dispositivos de E/S.</a:t>
          </a:r>
        </a:p>
        <a:p>
          <a:pPr marL="228600" lvl="1" indent="-228600" algn="l" defTabSz="889000">
            <a:lnSpc>
              <a:spcPct val="90000"/>
            </a:lnSpc>
            <a:spcBef>
              <a:spcPct val="0"/>
            </a:spcBef>
            <a:spcAft>
              <a:spcPct val="15000"/>
            </a:spcAft>
            <a:buChar char="•"/>
          </a:pPr>
          <a:r>
            <a:rPr lang="es-ES" sz="2000" b="1" kern="1200" dirty="0">
              <a:solidFill>
                <a:srgbClr val="FFC000"/>
              </a:solidFill>
            </a:rPr>
            <a:t>Mensaje</a:t>
          </a:r>
          <a:r>
            <a:rPr lang="es-ES" sz="2000" b="0" kern="1200" dirty="0">
              <a:solidFill>
                <a:schemeClr val="bg1"/>
              </a:solidFill>
            </a:rPr>
            <a:t>: Este espacio de direcciones es para señales de control relacionadas con interrupciones, errores manejo y administración de energía.</a:t>
          </a: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 </a:t>
          </a:r>
          <a:endParaRPr lang="es-HN" sz="2000" b="0" kern="1200" dirty="0">
            <a:solidFill>
              <a:schemeClr val="bg1"/>
            </a:solidFill>
          </a:endParaRPr>
        </a:p>
      </dsp:txBody>
      <dsp:txXfrm>
        <a:off x="1268763" y="1368360"/>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9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793583"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93583" y="3274115"/>
        <a:ext cx="4851463" cy="1026271"/>
      </dsp:txXfrm>
    </dsp:sp>
    <dsp:sp modelId="{160781C2-79C9-413C-83DC-EB118F34E7A5}">
      <dsp:nvSpPr>
        <dsp:cNvPr id="0" name=""/>
        <dsp:cNvSpPr/>
      </dsp:nvSpPr>
      <dsp:spPr>
        <a:xfrm>
          <a:off x="1201381" y="1365012"/>
          <a:ext cx="7164352"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464" tIns="905114" rIns="156464" bIns="156464" numCol="1" spcCol="1270" anchor="t" anchorCtr="0">
          <a:noAutofit/>
        </a:bodyPr>
        <a:lstStyle/>
        <a:p>
          <a:pPr marL="228600" lvl="1" indent="-228600" algn="l" defTabSz="977900">
            <a:lnSpc>
              <a:spcPct val="90000"/>
            </a:lnSpc>
            <a:spcBef>
              <a:spcPct val="0"/>
            </a:spcBef>
            <a:spcAft>
              <a:spcPct val="15000"/>
            </a:spcAft>
            <a:buChar char="•"/>
          </a:pPr>
          <a:r>
            <a:rPr lang="es-ES" sz="2200" b="1" kern="1200" dirty="0">
              <a:solidFill>
                <a:srgbClr val="FFC000"/>
              </a:solidFill>
            </a:rPr>
            <a:t>Cabecera</a:t>
          </a:r>
          <a:r>
            <a:rPr lang="es-ES" sz="2200" b="0" kern="1200" dirty="0">
              <a:solidFill>
                <a:schemeClr val="bg1"/>
              </a:solidFill>
            </a:rPr>
            <a:t>: La cabecera describe el tipo de paquete e incluye la información necesaria para que el receptor procese el paquete, incluida la información de enrutamiento necesaria. 
</a:t>
          </a:r>
          <a:r>
            <a:rPr lang="es-ES" sz="2200" b="1" kern="1200" dirty="0">
              <a:solidFill>
                <a:srgbClr val="FFC000"/>
              </a:solidFill>
            </a:rPr>
            <a:t>Datos</a:t>
          </a:r>
          <a:r>
            <a:rPr lang="es-ES" sz="2200" b="0" kern="1200" dirty="0">
              <a:solidFill>
                <a:schemeClr val="bg1"/>
              </a:solidFill>
            </a:rPr>
            <a:t>: En el TLP puede incluirse un campo de datos de hasta 4096 bytes. Algunos TLP no contienen un campo de datos. 
</a:t>
          </a:r>
          <a:r>
            <a:rPr lang="es-ES" sz="2200" b="1" kern="1200" dirty="0">
              <a:solidFill>
                <a:srgbClr val="FFC000"/>
              </a:solidFill>
            </a:rPr>
            <a:t>ECRC</a:t>
          </a:r>
          <a:r>
            <a:rPr lang="es-ES" sz="2200" b="0" kern="1200" dirty="0">
              <a:solidFill>
                <a:schemeClr val="bg1"/>
              </a:solidFill>
            </a:rPr>
            <a:t>: un campo CRC de extremo a extremo opcional permite a la capa TL de destino comprobar si hay errores en las partes de encabezamiento y datos del TLP.</a:t>
          </a:r>
          <a:endParaRPr lang="es-MX" sz="2200" b="0" kern="1200" dirty="0">
            <a:solidFill>
              <a:schemeClr val="bg1"/>
            </a:solidFill>
          </a:endParaRPr>
        </a:p>
      </dsp:txBody>
      <dsp:txXfrm>
        <a:off x="1201381" y="1365012"/>
        <a:ext cx="7164352" cy="4851463"/>
      </dsp:txXfrm>
    </dsp:sp>
    <dsp:sp modelId="{6F344501-00AD-4089-92F8-0E349FA70C05}">
      <dsp:nvSpPr>
        <dsp:cNvPr id="0" name=""/>
        <dsp:cNvSpPr/>
      </dsp:nvSpPr>
      <dsp:spPr>
        <a:xfrm>
          <a:off x="11901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2000" r="-32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9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D370-C623-401E-A8DA-9F373253C9BA}">
      <dsp:nvSpPr>
        <dsp:cNvPr id="0" name=""/>
        <dsp:cNvSpPr/>
      </dsp:nvSpPr>
      <dsp:spPr>
        <a:xfrm rot="16200000">
          <a:off x="-168902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89022" y="3274115"/>
        <a:ext cx="4851463" cy="1026271"/>
      </dsp:txXfrm>
    </dsp:sp>
    <dsp:sp modelId="{160781C2-79C9-413C-83DC-EB118F34E7A5}">
      <dsp:nvSpPr>
        <dsp:cNvPr id="0" name=""/>
        <dsp:cNvSpPr/>
      </dsp:nvSpPr>
      <dsp:spPr>
        <a:xfrm>
          <a:off x="1268763" y="1368360"/>
          <a:ext cx="6955231" cy="4851463"/>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05114" rIns="142240" bIns="142240" numCol="1" spcCol="1270" anchor="t" anchorCtr="0">
          <a:noAutofit/>
        </a:bodyPr>
        <a:lstStyle/>
        <a:p>
          <a:pPr marL="228600" lvl="1" indent="-228600" algn="l" defTabSz="889000">
            <a:lnSpc>
              <a:spcPct val="90000"/>
            </a:lnSpc>
            <a:spcBef>
              <a:spcPct val="0"/>
            </a:spcBef>
            <a:spcAft>
              <a:spcPct val="15000"/>
            </a:spcAft>
            <a:buChar char="•"/>
          </a:pPr>
          <a:endParaRPr lang="es-MX"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El propósito de la capa de enlace de datos PCIe es garantizar la entrega confiable de paquetes a través del enlace PCIe. </a:t>
          </a:r>
          <a:endParaRPr lang="es-HN" sz="2000" b="0" kern="1200" dirty="0">
            <a:solidFill>
              <a:schemeClr val="bg1"/>
            </a:solidFill>
          </a:endParaRPr>
        </a:p>
        <a:p>
          <a:pPr marL="228600" lvl="1" indent="-228600" algn="l" defTabSz="889000">
            <a:lnSpc>
              <a:spcPct val="90000"/>
            </a:lnSpc>
            <a:spcBef>
              <a:spcPct val="0"/>
            </a:spcBef>
            <a:spcAft>
              <a:spcPct val="15000"/>
            </a:spcAft>
            <a:buChar char="•"/>
          </a:pPr>
          <a:r>
            <a:rPr lang="es-ES" sz="2000" b="0" kern="1200" dirty="0">
              <a:solidFill>
                <a:schemeClr val="bg1"/>
              </a:solidFill>
            </a:rPr>
            <a:t>Paquetes de la Capa de Enlace de Datos: Se originan en la capa de enlace de datos de un dispositivo de transmisión y terminan en la DLL del dispositivo en el </a:t>
          </a:r>
          <a:r>
            <a:rPr lang="es-HN" sz="2000" b="0" kern="1200" dirty="0">
              <a:solidFill>
                <a:schemeClr val="bg1"/>
              </a:solidFill>
            </a:rPr>
            <a:t>otro extremo del enlace. </a:t>
          </a:r>
        </a:p>
        <a:p>
          <a:pPr marL="228600" lvl="1" indent="-228600" algn="l" defTabSz="889000">
            <a:lnSpc>
              <a:spcPct val="90000"/>
            </a:lnSpc>
            <a:spcBef>
              <a:spcPct val="0"/>
            </a:spcBef>
            <a:spcAft>
              <a:spcPct val="15000"/>
            </a:spcAft>
            <a:buChar char="•"/>
          </a:pPr>
          <a:r>
            <a:rPr lang="es-ES" sz="2000" b="0" kern="1200" dirty="0">
              <a:solidFill>
                <a:schemeClr val="bg1"/>
              </a:solidFill>
            </a:rPr>
            <a:t>Procesamiento de Paquetes de la Capa de Transacción: La DLL agrega dos campos al núcleo del TLP creado por el TL: un número de secuencia de 16 bits y un </a:t>
          </a:r>
          <a:r>
            <a:rPr lang="fr-FR" sz="2000" b="0" kern="1200" dirty="0">
              <a:solidFill>
                <a:schemeClr val="bg1"/>
              </a:solidFill>
            </a:rPr>
            <a:t>CRC de capa de enlace de 32 bits (LCRC). </a:t>
          </a: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a:p>
          <a:pPr marL="228600" lvl="1" indent="-228600" algn="l" defTabSz="889000">
            <a:lnSpc>
              <a:spcPct val="90000"/>
            </a:lnSpc>
            <a:spcBef>
              <a:spcPct val="0"/>
            </a:spcBef>
            <a:spcAft>
              <a:spcPct val="15000"/>
            </a:spcAft>
            <a:buChar char="•"/>
          </a:pPr>
          <a:endParaRPr lang="es-HN" sz="2000" b="0" kern="1200" dirty="0">
            <a:solidFill>
              <a:schemeClr val="bg1"/>
            </a:solidFill>
          </a:endParaRPr>
        </a:p>
        <a:p>
          <a:pPr marL="228600" lvl="1" indent="-228600" algn="l" defTabSz="889000">
            <a:lnSpc>
              <a:spcPct val="90000"/>
            </a:lnSpc>
            <a:spcBef>
              <a:spcPct val="0"/>
            </a:spcBef>
            <a:spcAft>
              <a:spcPct val="15000"/>
            </a:spcAft>
            <a:buNone/>
          </a:pPr>
          <a:r>
            <a:rPr lang="es-ES" sz="2000" b="0" kern="1200" dirty="0">
              <a:solidFill>
                <a:schemeClr val="bg1"/>
              </a:solidFill>
            </a:rPr>
            <a:t> </a:t>
          </a:r>
          <a:endParaRPr lang="es-HN" sz="2000" b="0" kern="1200" dirty="0">
            <a:solidFill>
              <a:schemeClr val="bg1"/>
            </a:solidFill>
          </a:endParaRPr>
        </a:p>
      </dsp:txBody>
      <dsp:txXfrm>
        <a:off x="1268763" y="1368360"/>
        <a:ext cx="6955231" cy="4851463"/>
      </dsp:txXfrm>
    </dsp:sp>
    <dsp:sp modelId="{6F344501-00AD-4089-92F8-0E349FA70C05}">
      <dsp:nvSpPr>
        <dsp:cNvPr id="0" name=""/>
        <dsp:cNvSpPr/>
      </dsp:nvSpPr>
      <dsp:spPr>
        <a:xfrm>
          <a:off x="22357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2#7">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List2#5">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List2#2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List2#2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List2#2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2#2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List2#2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List2#2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hList2#2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5/8/layout/hList2#16">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hList2#15">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4.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5.xml><?xml version="1.0" encoding="utf-8"?>
<dgm:layoutDef xmlns:dgm="http://schemas.openxmlformats.org/drawingml/2006/diagram" xmlns:a="http://schemas.openxmlformats.org/drawingml/2006/main" uniqueId="urn:microsoft.com/office/officeart/2005/8/layout/hList2#13">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6.xml><?xml version="1.0" encoding="utf-8"?>
<dgm:layoutDef xmlns:dgm="http://schemas.openxmlformats.org/drawingml/2006/diagram" xmlns:a="http://schemas.openxmlformats.org/drawingml/2006/main" uniqueId="urn:microsoft.com/office/officeart/2005/8/layout/hList2#1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7.xml><?xml version="1.0" encoding="utf-8"?>
<dgm:layoutDef xmlns:dgm="http://schemas.openxmlformats.org/drawingml/2006/diagram" xmlns:a="http://schemas.openxmlformats.org/drawingml/2006/main" uniqueId="urn:microsoft.com/office/officeart/2005/8/layout/hList2#11">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8.xml><?xml version="1.0" encoding="utf-8"?>
<dgm:layoutDef xmlns:dgm="http://schemas.openxmlformats.org/drawingml/2006/diagram" xmlns:a="http://schemas.openxmlformats.org/drawingml/2006/main" uniqueId="urn:microsoft.com/office/officeart/2005/8/layout/hList2#1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9.xml><?xml version="1.0" encoding="utf-8"?>
<dgm:layoutDef xmlns:dgm="http://schemas.openxmlformats.org/drawingml/2006/diagram" xmlns:a="http://schemas.openxmlformats.org/drawingml/2006/main" uniqueId="urn:microsoft.com/office/officeart/2005/8/layout/hList2#9">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0.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1.xml><?xml version="1.0" encoding="utf-8"?>
<dgm:layoutDef xmlns:dgm="http://schemas.openxmlformats.org/drawingml/2006/diagram" xmlns:a="http://schemas.openxmlformats.org/drawingml/2006/main" uniqueId="urn:microsoft.com/office/officeart/2005/8/layout/hList2#8">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2.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3.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4.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5.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6.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7.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8.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9.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0.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1.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2.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3.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4.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5.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6.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7.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8.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9.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0.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1.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2.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3.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4.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5.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6.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7.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8.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9.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0.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1.xml><?xml version="1.0" encoding="utf-8"?>
<dgm:layoutDef xmlns:dgm="http://schemas.openxmlformats.org/drawingml/2006/diagram" xmlns:a="http://schemas.openxmlformats.org/drawingml/2006/main" uniqueId="urn:microsoft.com/office/officeart/2005/8/layout/hList2#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HN"/>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C1FCEC-7A6D-4AA9-8EB1-0CF506B4D713}" type="datetimeFigureOut">
              <a:rPr lang="es-HN" smtClean="0"/>
              <a:t>26/10/2025</a:t>
            </a:fld>
            <a:endParaRPr lang="es-HN"/>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HN"/>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HN"/>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HN"/>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DE7C4-8AEA-48A1-8AF2-A3E49F006FCE}" type="slidenum">
              <a:rPr lang="es-HN" smtClean="0"/>
              <a:t>‹Nº›</a:t>
            </a:fld>
            <a:endParaRPr lang="es-HN"/>
          </a:p>
        </p:txBody>
      </p:sp>
    </p:spTree>
    <p:extLst>
      <p:ext uri="{BB962C8B-B14F-4D97-AF65-F5344CB8AC3E}">
        <p14:creationId xmlns:p14="http://schemas.microsoft.com/office/powerpoint/2010/main" val="1589880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1</a:t>
            </a:fld>
            <a:endParaRPr lang="es-HN"/>
          </a:p>
        </p:txBody>
      </p:sp>
    </p:spTree>
    <p:extLst>
      <p:ext uri="{BB962C8B-B14F-4D97-AF65-F5344CB8AC3E}">
        <p14:creationId xmlns:p14="http://schemas.microsoft.com/office/powerpoint/2010/main" val="4220404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33</a:t>
            </a:fld>
            <a:endParaRPr lang="es-HN"/>
          </a:p>
        </p:txBody>
      </p:sp>
    </p:spTree>
    <p:extLst>
      <p:ext uri="{BB962C8B-B14F-4D97-AF65-F5344CB8AC3E}">
        <p14:creationId xmlns:p14="http://schemas.microsoft.com/office/powerpoint/2010/main" val="2071725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Aumenta la eficiencia del sistema</a:t>
            </a:r>
          </a:p>
          <a:p>
            <a:r>
              <a:rPr lang="es-ES" dirty="0"/>
              <a:t>Con un único bus de expansión los dispositivos lentos pueden degradar el rendimiento global.</a:t>
            </a:r>
          </a:p>
          <a:p>
            <a:r>
              <a:rPr lang="es-ES" dirty="0"/>
              <a:t>Con varios buses de expansión, para dispositivos de distintas velocidades, un dispositivo rápido tiene la misma probabilidad de acceder al bus que todos los dispositivos lentos conjuntamente.</a:t>
            </a:r>
          </a:p>
          <a:p>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42</a:t>
            </a:fld>
            <a:endParaRPr lang="es-HN"/>
          </a:p>
        </p:txBody>
      </p:sp>
    </p:spTree>
    <p:extLst>
      <p:ext uri="{BB962C8B-B14F-4D97-AF65-F5344CB8AC3E}">
        <p14:creationId xmlns:p14="http://schemas.microsoft.com/office/powerpoint/2010/main" val="788419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Adaptar las velocidades de ambos buses</a:t>
            </a:r>
          </a:p>
          <a:p>
            <a:r>
              <a:rPr lang="es-ES" dirty="0"/>
              <a:t> El bus del sistema es, en general, más rápido que el bus de expansión</a:t>
            </a:r>
          </a:p>
          <a:p>
            <a:r>
              <a:rPr lang="es-ES" dirty="0"/>
              <a:t> El adaptador debe actuar como buffer de almacenamiento intermedio para evitar la pérdida de datos</a:t>
            </a:r>
          </a:p>
          <a:p>
            <a:r>
              <a:rPr lang="es-ES" dirty="0"/>
              <a:t> Conversión de líneas del bus</a:t>
            </a:r>
          </a:p>
          <a:p>
            <a:r>
              <a:rPr lang="es-ES" dirty="0"/>
              <a:t> Los buses pueden tener utilizar señales distintas para realizar funciones similares</a:t>
            </a:r>
          </a:p>
          <a:p>
            <a:r>
              <a:rPr lang="es-ES" dirty="0"/>
              <a:t> Ejemplos:</a:t>
            </a:r>
          </a:p>
          <a:p>
            <a:r>
              <a:rPr lang="es-ES" dirty="0"/>
              <a:t>1) Líneas de operación distintas</a:t>
            </a:r>
          </a:p>
          <a:p>
            <a:r>
              <a:rPr lang="es-ES" dirty="0"/>
              <a:t>Bus sistema: Una única línea RD/WR*</a:t>
            </a:r>
          </a:p>
          <a:p>
            <a:r>
              <a:rPr lang="es-ES" dirty="0"/>
              <a:t>Bus expansión: Dos líneas READ - WRITE separadas</a:t>
            </a:r>
          </a:p>
          <a:p>
            <a:r>
              <a:rPr lang="es-ES" dirty="0"/>
              <a:t>2) Líneas multiplexadas y dedicadas</a:t>
            </a:r>
          </a:p>
          <a:p>
            <a:r>
              <a:rPr lang="es-ES" dirty="0"/>
              <a:t>Bus sistema: líneas de dirección/datos multiplexadas (AD0, AD15, A16-A19)</a:t>
            </a:r>
          </a:p>
          <a:p>
            <a:r>
              <a:rPr lang="es-ES" dirty="0"/>
              <a:t>Bus expansión: líneas de dirección y datos dedicadas (A0-A19, D0-D15)</a:t>
            </a:r>
          </a:p>
          <a:p>
            <a:r>
              <a:rPr lang="es-ES" dirty="0"/>
              <a:t>3) Distinto número de líneas de datos</a:t>
            </a:r>
          </a:p>
          <a:p>
            <a:r>
              <a:rPr lang="es-ES" dirty="0"/>
              <a:t>Bus sistema: D0-D31</a:t>
            </a:r>
          </a:p>
          <a:p>
            <a:r>
              <a:rPr lang="es-ES" dirty="0"/>
              <a:t>Bus expansión: D0-D15</a:t>
            </a:r>
          </a:p>
          <a:p>
            <a:r>
              <a:rPr lang="es-ES" dirty="0"/>
              <a:t>ı El adaptador debe dividir cada transferencia de 32 bits en dos transferencias de 16 bits</a:t>
            </a:r>
          </a:p>
          <a:p>
            <a:r>
              <a:rPr lang="es-ES" dirty="0"/>
              <a:t>4) Distinto mecanismo de sincronización</a:t>
            </a:r>
          </a:p>
          <a:p>
            <a:r>
              <a:rPr lang="es-ES" dirty="0"/>
              <a:t>Bus sistema: síncrono</a:t>
            </a:r>
          </a:p>
          <a:p>
            <a:r>
              <a:rPr lang="es-ES" dirty="0"/>
              <a:t>Bus expansión: asíncrono</a:t>
            </a:r>
          </a:p>
          <a:p>
            <a:r>
              <a:rPr lang="es-ES" dirty="0"/>
              <a:t>ı El adaptador deberá comunicarse de forma síncrona con el bus del sistema y de forma</a:t>
            </a:r>
          </a:p>
          <a:p>
            <a:r>
              <a:rPr lang="es-ES" dirty="0"/>
              <a:t>asíncrona con el bus de expansión</a:t>
            </a:r>
          </a:p>
          <a:p>
            <a:r>
              <a:rPr lang="es-ES" dirty="0"/>
              <a:t>ı El adaptador deberá ser capaz las señales de sincronización adecuadas dependiendo del</a:t>
            </a:r>
          </a:p>
          <a:p>
            <a:r>
              <a:rPr lang="es-ES" dirty="0"/>
              <a:t>bus con el que se comunique</a:t>
            </a:r>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44</a:t>
            </a:fld>
            <a:endParaRPr lang="es-HN"/>
          </a:p>
        </p:txBody>
      </p:sp>
    </p:spTree>
    <p:extLst>
      <p:ext uri="{BB962C8B-B14F-4D97-AF65-F5344CB8AC3E}">
        <p14:creationId xmlns:p14="http://schemas.microsoft.com/office/powerpoint/2010/main" val="820080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Nivel eléctrico</a:t>
            </a:r>
          </a:p>
          <a:p>
            <a:r>
              <a:rPr lang="es-ES" dirty="0"/>
              <a:t> Valores de las tensiones de alimentación</a:t>
            </a:r>
          </a:p>
          <a:p>
            <a:r>
              <a:rPr lang="es-ES" dirty="0"/>
              <a:t> Límites de valores eléctricos de las señales lógicas</a:t>
            </a:r>
          </a:p>
          <a:p>
            <a:r>
              <a:rPr lang="es-ES" dirty="0"/>
              <a:t> P. ej. 1 lógico ı de 0,2 V a 0,5 V;</a:t>
            </a:r>
          </a:p>
          <a:p>
            <a:r>
              <a:rPr lang="es-ES" dirty="0"/>
              <a:t>0 lógico ı de -0,2 V a -0,5 V</a:t>
            </a:r>
          </a:p>
          <a:p>
            <a:r>
              <a:rPr lang="es-ES" dirty="0"/>
              <a:t> Nivel mecánico</a:t>
            </a:r>
          </a:p>
          <a:p>
            <a:r>
              <a:rPr lang="es-ES" dirty="0"/>
              <a:t> Forma y tamaño de los conectores</a:t>
            </a:r>
          </a:p>
          <a:p>
            <a:r>
              <a:rPr lang="es-ES" dirty="0"/>
              <a:t> Número de contactos del conector</a:t>
            </a:r>
          </a:p>
          <a:p>
            <a:r>
              <a:rPr lang="es-ES" dirty="0"/>
              <a:t> Número de dispositivos que soporta</a:t>
            </a:r>
          </a:p>
          <a:p>
            <a:r>
              <a:rPr lang="es-ES" dirty="0"/>
              <a:t> Nivel lógico</a:t>
            </a:r>
          </a:p>
          <a:p>
            <a:r>
              <a:rPr lang="es-ES" dirty="0"/>
              <a:t> Funciones a cada señal (bus de datos, bus de direcciones, bus de control)</a:t>
            </a:r>
          </a:p>
          <a:p>
            <a:r>
              <a:rPr lang="es-ES" dirty="0"/>
              <a:t> Asignación de señales a los contactos del conector</a:t>
            </a:r>
          </a:p>
          <a:p>
            <a:r>
              <a:rPr lang="es-ES" dirty="0"/>
              <a:t> Nivel de temporización básico</a:t>
            </a:r>
          </a:p>
          <a:p>
            <a:r>
              <a:rPr lang="es-ES" dirty="0"/>
              <a:t> Protocolos de sincronización empleados</a:t>
            </a:r>
          </a:p>
          <a:p>
            <a:r>
              <a:rPr lang="es-ES" dirty="0"/>
              <a:t> Nivel de arbitraje</a:t>
            </a:r>
          </a:p>
          <a:p>
            <a:r>
              <a:rPr lang="es-ES" dirty="0"/>
              <a:t> Protocolos de arbitraje empleados</a:t>
            </a:r>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47</a:t>
            </a:fld>
            <a:endParaRPr lang="es-HN"/>
          </a:p>
        </p:txBody>
      </p:sp>
    </p:spTree>
    <p:extLst>
      <p:ext uri="{BB962C8B-B14F-4D97-AF65-F5344CB8AC3E}">
        <p14:creationId xmlns:p14="http://schemas.microsoft.com/office/powerpoint/2010/main" val="424559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Un Hub podría ser traducido como concentrador, así que podemos definirlo como un aparato que es capaz de conectar varios dispositivos entre sí, es decir, que concentra todas las conexiones en un solo lugar.</a:t>
            </a:r>
            <a:endParaRPr lang="es-HN"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DE7C4-8AEA-48A1-8AF2-A3E49F006FCE}" type="slidenum">
              <a:rPr kumimoji="0" lang="es-H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s-H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377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163</a:t>
            </a:fld>
            <a:endParaRPr lang="es-HN"/>
          </a:p>
        </p:txBody>
      </p:sp>
    </p:spTree>
    <p:extLst>
      <p:ext uri="{BB962C8B-B14F-4D97-AF65-F5344CB8AC3E}">
        <p14:creationId xmlns:p14="http://schemas.microsoft.com/office/powerpoint/2010/main" val="2700229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Al igual que QPI, PCIe es una arquitectura punto a punto. Cada puerto PCIe consta de número de carriles bidireccionales (tenga en cuenta que en QPI, el carril se refiere a la transferencia en una sola dirección). La transferencia en cada dirección en un carril se realiza mediante señalización diferencial a través de un par de cables. Un puerto PCI puede proporcionar 1, 4, 6, 16 o 32 carriles. En lo que sigue nos referimos a la especificación PCIe 3.0, introducida a finales de 2010. Al igual que QPI, PCIe utiliza una técnica de distribución multicarril. La Figura muestra ejemplo de un puerto PCIe de cuatro carriles. Los datos se distribuyen a los cuatro líneas de</a:t>
            </a:r>
          </a:p>
          <a:p>
            <a:r>
              <a:rPr lang="es-ES" dirty="0"/>
              <a:t>1 byte a la vez utilizando un sencillo esquema round-</a:t>
            </a:r>
            <a:r>
              <a:rPr lang="es-ES" dirty="0" err="1"/>
              <a:t>robin</a:t>
            </a:r>
            <a:r>
              <a:rPr lang="es-ES" dirty="0"/>
              <a:t>. En cada carril físico los datos se almacenan en búfer y se procesan 16 bytes (128 bits) a la vez. Cada bloque de 128 bits se codifica en una única palabra de código de 130 bits para su transmisión. Por lo tanto, la velocidad de datos efectiva de un carril individual se reduce en un factor de 128/130. Para entender la lógica de la codificación 128b/130b, hay que tener en cuenta que, a diferencia de QPI, PCIe no utiliza su línea de reloj para sincronizar el flujo de bits. Es decir, la línea de reloj no se utiliza para determinar el punto de inicio y final de cada bit entrante; se </a:t>
            </a:r>
            <a:r>
              <a:rPr lang="es-ES"/>
              <a:t>utiliza para </a:t>
            </a:r>
            <a:r>
              <a:rPr lang="es-ES" dirty="0"/>
              <a:t>otros fines de señalización. Sin embargo, es necesario que el receptor esté sincronizado con el transmisor, para que el receptor sepa cuándo empieza y termina cada bit. Si hay alguna desviación entre los relojes utilizados para la transmisión y recepción de bits del transmisor y el receptor, pueden producirse errores. Para compensar la posibilidad de desviación, PCIe confía en que el receptor se sincronice con el transmisor basándose en la señal transmitida. Al igual que con QPI, PCIe utiliza señalización diferencial a través de un par de cables. La sincronización puede lograrse si el receptor busca transiciones en los datos y sincroniza su reloj con el del transmisor. Sin embargo, hay que tener en cuenta que con una larga cadena de 1s o 0s utilizando señalización diferencial, la salida es un voltaje constante durante un largo periodo de tiempo. En estas circunstancias, cualquier deriva entre los relojes del transmisor y el receptor provocará una pérdida de sincronización entre los dos.</a:t>
            </a:r>
          </a:p>
          <a:p>
            <a:r>
              <a:rPr lang="es-ES" dirty="0"/>
              <a:t>Un método habitual, y el utilizado en PCIe 3.0, para superar el problema de una larga cadena de bits de un valor es la codificación. La codificación, que no aumenta el número de bits a transmitir, es una técnica de mapeo que tiende a hacer que los datos parezcan más aleatorios. La aleatoriedad (</a:t>
            </a:r>
            <a:r>
              <a:rPr lang="es-ES" dirty="0" err="1"/>
              <a:t>scrambling</a:t>
            </a:r>
            <a:r>
              <a:rPr lang="es-ES" dirty="0"/>
              <a:t>) tiende a repartir el número de transiciones para que aparezcan en el receptor más uniformemente espaciadas, lo que para la sincronización. Además, otras propiedades de la transmisión, como las espectrales, mejoran si los datos son más aleatorios que constantes o repetitivos. Para más información sobre la codificación, véase el Apéndice E. Otra técnica que puede ayudar a la sincronización es la codificación, en la que se insertan bits adicionales en el flujo de bits para forzar las transiciones. Para PCIe 3.0, cada grupo de 128 bits de entrada se asigna a un bloque de 130 bits añadiendo una cabecera de sincronización de bloque de 2 bits. El valor de la cabecera es 10 para un bloque de datos y 01 para lo que se denomina un bloque de conjunto ordenado, que se refiere a un bloque de información a nivel de enlace. </a:t>
            </a:r>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165</a:t>
            </a:fld>
            <a:endParaRPr lang="es-HN"/>
          </a:p>
        </p:txBody>
      </p:sp>
    </p:spTree>
    <p:extLst>
      <p:ext uri="{BB962C8B-B14F-4D97-AF65-F5344CB8AC3E}">
        <p14:creationId xmlns:p14="http://schemas.microsoft.com/office/powerpoint/2010/main" val="3395259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señalización diferencial es un método para transmitir información eléctricamente utilizando dos señales complementarias . La técnica envía la misma señal eléctrica como un par diferencial de señales, cada una en su propio conductor . El par de conductores puede ser alambres en un cable de par trenzado o plano o pistas en una placa de circuito impreso .</a:t>
            </a:r>
          </a:p>
          <a:p>
            <a:endParaRPr lang="es-ES" dirty="0"/>
          </a:p>
          <a:p>
            <a:r>
              <a:rPr lang="es-ES" dirty="0"/>
              <a:t>Eléctricamente, los dos conductores transportan señales de voltaje de igual magnitud , pero de polaridad opuesta . El circuito receptor responde a la diferencia entre las dos señales, lo que da como resultado una señal con una magnitud dos veces mayor.</a:t>
            </a:r>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166</a:t>
            </a:fld>
            <a:endParaRPr lang="es-HN"/>
          </a:p>
        </p:txBody>
      </p:sp>
    </p:spTree>
    <p:extLst>
      <p:ext uri="{BB962C8B-B14F-4D97-AF65-F5344CB8AC3E}">
        <p14:creationId xmlns:p14="http://schemas.microsoft.com/office/powerpoint/2010/main" val="3171662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Tabla muestra los tipos de transacción que ofrece la TL. Para memoria, E/S, y de configuración, existen transacciones de lectura y escritura. En el caso de transacciones de memoria, también existe una función de solicitud de bloqueo de lectura. Las operaciones bloqueadas se producen cuando los controladores de dispositivos solicitan acceso atómico a los registros de un dispositivo PCIe. Un controlador de dispositivo, por ejemplo, puede leer atómicamente, modificar, y luego escribir en un registro de dispositivo. Para ello, el controlador de dispositivo hace que el procesador ejecute una instrucción o un conjunto de instrucciones. El complejo raíz convierte estas instrucciones del procesador en una secuencia de transacciones PCIe, que realizan peticiones individuales de lectura y escritura para el controlador del dispositivo. Si estas transacciones deben ejecutarse atómicamente, el complejo raíz bloquea el enlace PCIe mientras se ejecutan las transacciones. Este bloqueo impide que se produzcan transacciones que no formen parte de la secuencia. Esta secuencia de transacciones se denomina operación bloqueada.</a:t>
            </a:r>
          </a:p>
          <a:p>
            <a:endParaRPr lang="es-ES" dirty="0"/>
          </a:p>
          <a:p>
            <a:r>
              <a:rPr lang="es-ES" dirty="0"/>
              <a:t>El particular conjunto de instrucciones del procesador que pueden hacer que se produzca una operación de bloqueo depende del conjunto de chips del sistema y de la arquitectura del procesador. Para mantener la compatibilidad con PCI, PCIe admite ciclos de configuración de Tipo 0 y Tipo 1. Un ciclo de Tipo 1 se propaga en sentido descendente hasta que alcanza la interfaz puente que aloja el bus (enlace) en el que reside el dispositivo de destino. La transacción de configuración es convertida en el enlace de destino de Tipo 1 a Tipo 0 por el puente. Por último, los mensajes de finalización se utilizan con transacciones divididas para memoria, E/S y de configuración.</a:t>
            </a:r>
          </a:p>
          <a:p>
            <a:endParaRPr lang="es-HN" dirty="0"/>
          </a:p>
        </p:txBody>
      </p:sp>
      <p:sp>
        <p:nvSpPr>
          <p:cNvPr id="4" name="Marcador de número de diapositiva 3"/>
          <p:cNvSpPr>
            <a:spLocks noGrp="1"/>
          </p:cNvSpPr>
          <p:nvPr>
            <p:ph type="sldNum" sz="quarter" idx="5"/>
          </p:nvPr>
        </p:nvSpPr>
        <p:spPr/>
        <p:txBody>
          <a:bodyPr/>
          <a:lstStyle/>
          <a:p>
            <a:fld id="{9D0DE7C4-8AEA-48A1-8AF2-A3E49F006FCE}" type="slidenum">
              <a:rPr lang="es-HN" smtClean="0"/>
              <a:t>169</a:t>
            </a:fld>
            <a:endParaRPr lang="es-HN"/>
          </a:p>
        </p:txBody>
      </p:sp>
    </p:spTree>
    <p:extLst>
      <p:ext uri="{BB962C8B-B14F-4D97-AF65-F5344CB8AC3E}">
        <p14:creationId xmlns:p14="http://schemas.microsoft.com/office/powerpoint/2010/main" val="530343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2982421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60051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415824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Computadoras</a:t>
            </a:r>
          </a:p>
        </p:txBody>
      </p:sp>
      <p:sp>
        <p:nvSpPr>
          <p:cNvPr id="7" name="6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953721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r>
              <a:rPr lang="es-HN"/>
              <a:t>Ing. Miguel Aguilar</a:t>
            </a:r>
            <a:endParaRPr lang="es-MX"/>
          </a:p>
        </p:txBody>
      </p:sp>
      <p:sp>
        <p:nvSpPr>
          <p:cNvPr id="8" name="7 Marcador de pie de página"/>
          <p:cNvSpPr>
            <a:spLocks noGrp="1"/>
          </p:cNvSpPr>
          <p:nvPr>
            <p:ph type="ftr" sz="quarter" idx="11"/>
          </p:nvPr>
        </p:nvSpPr>
        <p:spPr/>
        <p:txBody>
          <a:bodyPr/>
          <a:lstStyle/>
          <a:p>
            <a:r>
              <a:rPr lang="es-MX"/>
              <a:t>Arquitectura de Computadoras</a:t>
            </a:r>
          </a:p>
        </p:txBody>
      </p:sp>
      <p:sp>
        <p:nvSpPr>
          <p:cNvPr id="9" name="8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340195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r>
              <a:rPr lang="es-HN"/>
              <a:t>Ing. Miguel Aguilar</a:t>
            </a:r>
            <a:endParaRPr lang="es-MX"/>
          </a:p>
        </p:txBody>
      </p:sp>
      <p:sp>
        <p:nvSpPr>
          <p:cNvPr id="4" name="3 Marcador de pie de página"/>
          <p:cNvSpPr>
            <a:spLocks noGrp="1"/>
          </p:cNvSpPr>
          <p:nvPr>
            <p:ph type="ftr" sz="quarter" idx="11"/>
          </p:nvPr>
        </p:nvSpPr>
        <p:spPr/>
        <p:txBody>
          <a:bodyPr/>
          <a:lstStyle/>
          <a:p>
            <a:r>
              <a:rPr lang="es-MX"/>
              <a:t>Arquitectura de Computadoras</a:t>
            </a:r>
          </a:p>
        </p:txBody>
      </p:sp>
      <p:sp>
        <p:nvSpPr>
          <p:cNvPr id="5" name="4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95790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404396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Computadoras</a:t>
            </a:r>
          </a:p>
        </p:txBody>
      </p:sp>
      <p:sp>
        <p:nvSpPr>
          <p:cNvPr id="7" name="6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1088939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Computadoras</a:t>
            </a:r>
          </a:p>
        </p:txBody>
      </p:sp>
      <p:sp>
        <p:nvSpPr>
          <p:cNvPr id="7" name="6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3132153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1208873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‹Nº›</a:t>
            </a:fld>
            <a:endParaRPr lang="es-MX"/>
          </a:p>
        </p:txBody>
      </p:sp>
    </p:spTree>
    <p:extLst>
      <p:ext uri="{BB962C8B-B14F-4D97-AF65-F5344CB8AC3E}">
        <p14:creationId xmlns:p14="http://schemas.microsoft.com/office/powerpoint/2010/main" val="81176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HN"/>
              <a:t>Ing. Miguel Aguilar</a:t>
            </a:r>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MX"/>
              <a:t>Arquitectura de Computadoras</a:t>
            </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BFC88C-7ABB-46D4-B81D-2DA2C710E628}" type="slidenum">
              <a:rPr lang="es-MX" smtClean="0"/>
              <a:pPr/>
              <a:t>‹Nº›</a:t>
            </a:fld>
            <a:endParaRPr lang="es-MX"/>
          </a:p>
        </p:txBody>
      </p:sp>
    </p:spTree>
    <p:extLst>
      <p:ext uri="{BB962C8B-B14F-4D97-AF65-F5344CB8AC3E}">
        <p14:creationId xmlns:p14="http://schemas.microsoft.com/office/powerpoint/2010/main" val="3489035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www.fool.com/investing/2016/09/12/will-apple-incs-a10x-catch-up-to-intel-corporation.aspx"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19.xml"/><Relationship Id="rId3" Type="http://schemas.openxmlformats.org/officeDocument/2006/relationships/diagramLayout" Target="../diagrams/layout18.xml"/><Relationship Id="rId7" Type="http://schemas.openxmlformats.org/officeDocument/2006/relationships/diagramData" Target="../diagrams/data19.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s>
</file>

<file path=ppt/slides/_rels/slide33.xml.rels><?xml version="1.0" encoding="UTF-8" standalone="yes"?>
<Relationships xmlns="http://schemas.openxmlformats.org/package/2006/relationships"><Relationship Id="rId8" Type="http://schemas.openxmlformats.org/officeDocument/2006/relationships/diagramData" Target="../diagrams/data21.xml"/><Relationship Id="rId3" Type="http://schemas.openxmlformats.org/officeDocument/2006/relationships/diagramData" Target="../diagrams/data20.xml"/><Relationship Id="rId7" Type="http://schemas.microsoft.com/office/2007/relationships/diagramDrawing" Target="../diagrams/drawing20.xml"/><Relationship Id="rId12" Type="http://schemas.microsoft.com/office/2007/relationships/diagramDrawing" Target="../diagrams/drawing2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0.xml"/><Relationship Id="rId11" Type="http://schemas.openxmlformats.org/officeDocument/2006/relationships/diagramColors" Target="../diagrams/colors21.xml"/><Relationship Id="rId5" Type="http://schemas.openxmlformats.org/officeDocument/2006/relationships/diagramQuickStyle" Target="../diagrams/quickStyle20.xml"/><Relationship Id="rId10" Type="http://schemas.openxmlformats.org/officeDocument/2006/relationships/diagramQuickStyle" Target="../diagrams/quickStyle21.xml"/><Relationship Id="rId4" Type="http://schemas.openxmlformats.org/officeDocument/2006/relationships/diagramLayout" Target="../diagrams/layout20.xml"/><Relationship Id="rId9" Type="http://schemas.openxmlformats.org/officeDocument/2006/relationships/diagramLayout" Target="../diagrams/layout21.xml"/></Relationships>
</file>

<file path=ppt/slides/_rels/slide34.xml.rels><?xml version="1.0" encoding="UTF-8" standalone="yes"?>
<Relationships xmlns="http://schemas.openxmlformats.org/package/2006/relationships"><Relationship Id="rId3" Type="http://schemas.openxmlformats.org/officeDocument/2006/relationships/hyperlink" Target="https://www.istockphoto.com/es/foto/concepto-de-cpu-del-procesador-del-equipo-central-gm585298782-100354851" TargetMode="External"/><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49.xml.rels><?xml version="1.0" encoding="UTF-8" standalone="yes"?>
<Relationships xmlns="http://schemas.openxmlformats.org/package/2006/relationships"><Relationship Id="rId8" Type="http://schemas.openxmlformats.org/officeDocument/2006/relationships/diagramLayout" Target="../diagrams/layout30.xml"/><Relationship Id="rId3" Type="http://schemas.openxmlformats.org/officeDocument/2006/relationships/diagramLayout" Target="../diagrams/layout29.xml"/><Relationship Id="rId7" Type="http://schemas.openxmlformats.org/officeDocument/2006/relationships/diagramData" Target="../diagrams/data30.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11" Type="http://schemas.microsoft.com/office/2007/relationships/diagramDrawing" Target="../diagrams/drawing30.xml"/><Relationship Id="rId5" Type="http://schemas.openxmlformats.org/officeDocument/2006/relationships/diagramColors" Target="../diagrams/colors29.xml"/><Relationship Id="rId10" Type="http://schemas.openxmlformats.org/officeDocument/2006/relationships/diagramColors" Target="../diagrams/colors30.xml"/><Relationship Id="rId4" Type="http://schemas.openxmlformats.org/officeDocument/2006/relationships/diagramQuickStyle" Target="../diagrams/quickStyle29.xml"/><Relationship Id="rId9" Type="http://schemas.openxmlformats.org/officeDocument/2006/relationships/diagramQuickStyle" Target="../diagrams/quickStyle30.xml"/></Relationships>
</file>

<file path=ppt/slides/_rels/slide50.xml.rels><?xml version="1.0" encoding="UTF-8" standalone="yes"?>
<Relationships xmlns="http://schemas.openxmlformats.org/package/2006/relationships"><Relationship Id="rId8" Type="http://schemas.openxmlformats.org/officeDocument/2006/relationships/diagramLayout" Target="../diagrams/layout32.xml"/><Relationship Id="rId3" Type="http://schemas.openxmlformats.org/officeDocument/2006/relationships/diagramLayout" Target="../diagrams/layout31.xml"/><Relationship Id="rId7" Type="http://schemas.openxmlformats.org/officeDocument/2006/relationships/diagramData" Target="../diagrams/data32.xml"/><Relationship Id="rId2" Type="http://schemas.openxmlformats.org/officeDocument/2006/relationships/diagramData" Target="../diagrams/data31.xml"/><Relationship Id="rId1" Type="http://schemas.openxmlformats.org/officeDocument/2006/relationships/slideLayout" Target="../slideLayouts/slideLayout7.xml"/><Relationship Id="rId6" Type="http://schemas.microsoft.com/office/2007/relationships/diagramDrawing" Target="../diagrams/drawing31.xml"/><Relationship Id="rId11" Type="http://schemas.microsoft.com/office/2007/relationships/diagramDrawing" Target="../diagrams/drawing32.xml"/><Relationship Id="rId5" Type="http://schemas.openxmlformats.org/officeDocument/2006/relationships/diagramColors" Target="../diagrams/colors31.xml"/><Relationship Id="rId10" Type="http://schemas.openxmlformats.org/officeDocument/2006/relationships/diagramColors" Target="../diagrams/colors32.xml"/><Relationship Id="rId4" Type="http://schemas.openxmlformats.org/officeDocument/2006/relationships/diagramQuickStyle" Target="../diagrams/quickStyle31.xml"/><Relationship Id="rId9" Type="http://schemas.openxmlformats.org/officeDocument/2006/relationships/diagramQuickStyle" Target="../diagrams/quickStyle3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7.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7.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56.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7.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7.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7.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6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2.emf"/><Relationship Id="rId2" Type="http://schemas.microsoft.com/office/2018/10/relationships/comments" Target="../comments/modernComment_289_DD48B6D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7.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7.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8" Type="http://schemas.openxmlformats.org/officeDocument/2006/relationships/diagramLayout" Target="../diagrams/layout45.xml"/><Relationship Id="rId3" Type="http://schemas.openxmlformats.org/officeDocument/2006/relationships/diagramLayout" Target="../diagrams/layout44.xml"/><Relationship Id="rId7" Type="http://schemas.openxmlformats.org/officeDocument/2006/relationships/diagramData" Target="../diagrams/data45.xml"/><Relationship Id="rId2" Type="http://schemas.openxmlformats.org/officeDocument/2006/relationships/diagramData" Target="../diagrams/data44.xml"/><Relationship Id="rId1" Type="http://schemas.openxmlformats.org/officeDocument/2006/relationships/slideLayout" Target="../slideLayouts/slideLayout7.xml"/><Relationship Id="rId6" Type="http://schemas.microsoft.com/office/2007/relationships/diagramDrawing" Target="../diagrams/drawing44.xml"/><Relationship Id="rId11" Type="http://schemas.microsoft.com/office/2007/relationships/diagramDrawing" Target="../diagrams/drawing45.xml"/><Relationship Id="rId5" Type="http://schemas.openxmlformats.org/officeDocument/2006/relationships/diagramColors" Target="../diagrams/colors44.xml"/><Relationship Id="rId10" Type="http://schemas.openxmlformats.org/officeDocument/2006/relationships/diagramColors" Target="../diagrams/colors45.xml"/><Relationship Id="rId4" Type="http://schemas.openxmlformats.org/officeDocument/2006/relationships/diagramQuickStyle" Target="../diagrams/quickStyle44.xml"/><Relationship Id="rId9" Type="http://schemas.openxmlformats.org/officeDocument/2006/relationships/diagramQuickStyle" Target="../diagrams/quickStyle45.xml"/></Relationships>
</file>

<file path=ppt/slides/_rels/slide7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70.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7.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7.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75.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7.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7.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diagramLayout" Target="../diagrams/layout50.xml"/><Relationship Id="rId3" Type="http://schemas.openxmlformats.org/officeDocument/2006/relationships/diagramLayout" Target="../diagrams/layout50.xml"/><Relationship Id="rId7" Type="http://schemas.openxmlformats.org/officeDocument/2006/relationships/diagramData" Target="../diagrams/data71.xml"/><Relationship Id="rId2" Type="http://schemas.openxmlformats.org/officeDocument/2006/relationships/diagramData" Target="../diagrams/data50.xml"/><Relationship Id="rId1" Type="http://schemas.openxmlformats.org/officeDocument/2006/relationships/slideLayout" Target="../slideLayouts/slideLayout7.xml"/><Relationship Id="rId6" Type="http://schemas.microsoft.com/office/2007/relationships/diagramDrawing" Target="../diagrams/drawing50.xml"/><Relationship Id="rId5" Type="http://schemas.openxmlformats.org/officeDocument/2006/relationships/diagramColors" Target="../diagrams/colors50.xml"/><Relationship Id="rId10" Type="http://schemas.openxmlformats.org/officeDocument/2006/relationships/diagramColors" Target="../diagrams/colors50.xml"/><Relationship Id="rId4" Type="http://schemas.openxmlformats.org/officeDocument/2006/relationships/diagramQuickStyle" Target="../diagrams/quickStyle50.xml"/><Relationship Id="rId9" Type="http://schemas.openxmlformats.org/officeDocument/2006/relationships/diagramQuickStyle" Target="../diagrams/quickStyle50.xml"/></Relationships>
</file>

<file path=ppt/slides/_rels/slide80.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7.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7.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83.xml.rels><?xml version="1.0" encoding="UTF-8" standalone="yes"?>
<Relationships xmlns="http://schemas.openxmlformats.org/package/2006/relationships"><Relationship Id="rId3" Type="http://schemas.openxmlformats.org/officeDocument/2006/relationships/image" Target="../media/image55.emf"/><Relationship Id="rId2" Type="http://schemas.microsoft.com/office/2018/10/relationships/comments" Target="../comments/modernComment_2A2_4CAC0DB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image" Target="../media/image57.emf"/><Relationship Id="rId7" Type="http://schemas.openxmlformats.org/officeDocument/2006/relationships/image" Target="../media/image61.emf"/><Relationship Id="rId2" Type="http://schemas.openxmlformats.org/officeDocument/2006/relationships/image" Target="../media/image56.emf"/><Relationship Id="rId1" Type="http://schemas.openxmlformats.org/officeDocument/2006/relationships/slideLayout" Target="../slideLayouts/slideLayout7.xml"/><Relationship Id="rId6" Type="http://schemas.openxmlformats.org/officeDocument/2006/relationships/image" Target="../media/image60.emf"/><Relationship Id="rId5" Type="http://schemas.openxmlformats.org/officeDocument/2006/relationships/image" Target="../media/image59.emf"/><Relationship Id="rId10" Type="http://schemas.openxmlformats.org/officeDocument/2006/relationships/image" Target="../media/image64.emf"/><Relationship Id="rId4" Type="http://schemas.openxmlformats.org/officeDocument/2006/relationships/image" Target="../media/image58.emf"/><Relationship Id="rId9" Type="http://schemas.openxmlformats.org/officeDocument/2006/relationships/image" Target="../media/image63.emf"/></Relationships>
</file>

<file path=ppt/slides/_rels/slide85.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7.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7.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9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340.png"/></Relationships>
</file>

<file path=ppt/slides/_rels/slide9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0.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7.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7.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103.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7.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107.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7.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59.xml"/><Relationship Id="rId2" Type="http://schemas.openxmlformats.org/officeDocument/2006/relationships/diagramData" Target="../diagrams/data59.xml"/><Relationship Id="rId1" Type="http://schemas.openxmlformats.org/officeDocument/2006/relationships/slideLayout" Target="../slideLayouts/slideLayout7.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diagramLayout" Target="../diagrams/layout60.xml"/><Relationship Id="rId2" Type="http://schemas.openxmlformats.org/officeDocument/2006/relationships/diagramData" Target="../diagrams/data60.xml"/><Relationship Id="rId1" Type="http://schemas.openxmlformats.org/officeDocument/2006/relationships/slideLayout" Target="../slideLayouts/slideLayout7.xml"/><Relationship Id="rId6" Type="http://schemas.microsoft.com/office/2007/relationships/diagramDrawing" Target="../diagrams/drawing60.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11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diagramLayout" Target="../diagrams/layout61.xml"/><Relationship Id="rId2" Type="http://schemas.openxmlformats.org/officeDocument/2006/relationships/diagramData" Target="../diagrams/data61.xml"/><Relationship Id="rId1" Type="http://schemas.openxmlformats.org/officeDocument/2006/relationships/slideLayout" Target="../slideLayouts/slideLayout7.xml"/><Relationship Id="rId6" Type="http://schemas.microsoft.com/office/2007/relationships/diagramDrawing" Target="../diagrams/drawing61.xml"/><Relationship Id="rId5" Type="http://schemas.openxmlformats.org/officeDocument/2006/relationships/diagramColors" Target="../diagrams/colors61.xml"/><Relationship Id="rId4" Type="http://schemas.openxmlformats.org/officeDocument/2006/relationships/diagramQuickStyle" Target="../diagrams/quickStyle61.xml"/></Relationships>
</file>

<file path=ppt/slides/_rels/slide12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hyperlink" Target="https://pngtree.com/freebackground/an-electronic-computer-processor_2729993.html" TargetMode="External"/><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diagramLayout" Target="../diagrams/layout62.xml"/><Relationship Id="rId2" Type="http://schemas.openxmlformats.org/officeDocument/2006/relationships/diagramData" Target="../diagrams/data62.xml"/><Relationship Id="rId1" Type="http://schemas.openxmlformats.org/officeDocument/2006/relationships/slideLayout" Target="../slideLayouts/slideLayout7.xml"/><Relationship Id="rId6" Type="http://schemas.microsoft.com/office/2007/relationships/diagramDrawing" Target="../diagrams/drawing62.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145.xml.rels><?xml version="1.0" encoding="UTF-8" standalone="yes"?>
<Relationships xmlns="http://schemas.openxmlformats.org/package/2006/relationships"><Relationship Id="rId3" Type="http://schemas.openxmlformats.org/officeDocument/2006/relationships/diagramLayout" Target="../diagrams/layout63.xml"/><Relationship Id="rId2" Type="http://schemas.openxmlformats.org/officeDocument/2006/relationships/diagramData" Target="../diagrams/data63.xml"/><Relationship Id="rId1" Type="http://schemas.openxmlformats.org/officeDocument/2006/relationships/slideLayout" Target="../slideLayouts/slideLayout7.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146.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7.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149.xml.rels><?xml version="1.0" encoding="UTF-8" standalone="yes"?>
<Relationships xmlns="http://schemas.openxmlformats.org/package/2006/relationships"><Relationship Id="rId3" Type="http://schemas.openxmlformats.org/officeDocument/2006/relationships/diagramData" Target="../diagrams/data65.xml"/><Relationship Id="rId7" Type="http://schemas.microsoft.com/office/2007/relationships/diagramDrawing" Target="../diagrams/drawing65.xml"/><Relationship Id="rId2" Type="http://schemas.microsoft.com/office/2018/10/relationships/comments" Target="../comments/modernComment_271_72C960CF.xml"/><Relationship Id="rId1" Type="http://schemas.openxmlformats.org/officeDocument/2006/relationships/slideLayout" Target="../slideLayouts/slideLayout7.xml"/><Relationship Id="rId6" Type="http://schemas.openxmlformats.org/officeDocument/2006/relationships/diagramColors" Target="../diagrams/colors65.xml"/><Relationship Id="rId5" Type="http://schemas.openxmlformats.org/officeDocument/2006/relationships/diagramQuickStyle" Target="../diagrams/quickStyle65.xml"/><Relationship Id="rId4" Type="http://schemas.openxmlformats.org/officeDocument/2006/relationships/diagramLayout" Target="../diagrams/layout65.xml"/></Relationships>
</file>

<file path=ppt/slides/_rels/slide150.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8" Type="http://schemas.openxmlformats.org/officeDocument/2006/relationships/diagramLayout" Target="../diagrams/layout67.xml"/><Relationship Id="rId3" Type="http://schemas.openxmlformats.org/officeDocument/2006/relationships/diagramLayout" Target="../diagrams/layout66.xml"/><Relationship Id="rId7" Type="http://schemas.openxmlformats.org/officeDocument/2006/relationships/diagramData" Target="../diagrams/data67.xml"/><Relationship Id="rId2" Type="http://schemas.openxmlformats.org/officeDocument/2006/relationships/diagramData" Target="../diagrams/data66.xml"/><Relationship Id="rId1" Type="http://schemas.openxmlformats.org/officeDocument/2006/relationships/slideLayout" Target="../slideLayouts/slideLayout7.xml"/><Relationship Id="rId6" Type="http://schemas.microsoft.com/office/2007/relationships/diagramDrawing" Target="../diagrams/drawing66.xml"/><Relationship Id="rId11" Type="http://schemas.microsoft.com/office/2007/relationships/diagramDrawing" Target="../diagrams/drawing67.xml"/><Relationship Id="rId5" Type="http://schemas.openxmlformats.org/officeDocument/2006/relationships/diagramColors" Target="../diagrams/colors66.xml"/><Relationship Id="rId10" Type="http://schemas.openxmlformats.org/officeDocument/2006/relationships/diagramColors" Target="../diagrams/colors67.xml"/><Relationship Id="rId4" Type="http://schemas.openxmlformats.org/officeDocument/2006/relationships/diagramQuickStyle" Target="../diagrams/quickStyle66.xml"/><Relationship Id="rId9" Type="http://schemas.openxmlformats.org/officeDocument/2006/relationships/diagramQuickStyle" Target="../diagrams/quickStyle67.xml"/></Relationships>
</file>

<file path=ppt/slides/_rels/slide153.xml.rels><?xml version="1.0" encoding="UTF-8" standalone="yes"?>
<Relationships xmlns="http://schemas.openxmlformats.org/package/2006/relationships"><Relationship Id="rId8" Type="http://schemas.openxmlformats.org/officeDocument/2006/relationships/diagramLayout" Target="../diagrams/layout69.xml"/><Relationship Id="rId3" Type="http://schemas.openxmlformats.org/officeDocument/2006/relationships/diagramLayout" Target="../diagrams/layout68.xml"/><Relationship Id="rId7" Type="http://schemas.openxmlformats.org/officeDocument/2006/relationships/diagramData" Target="../diagrams/data69.xml"/><Relationship Id="rId2" Type="http://schemas.openxmlformats.org/officeDocument/2006/relationships/diagramData" Target="../diagrams/data68.xml"/><Relationship Id="rId1" Type="http://schemas.openxmlformats.org/officeDocument/2006/relationships/slideLayout" Target="../slideLayouts/slideLayout7.xml"/><Relationship Id="rId6" Type="http://schemas.microsoft.com/office/2007/relationships/diagramDrawing" Target="../diagrams/drawing68.xml"/><Relationship Id="rId11" Type="http://schemas.microsoft.com/office/2007/relationships/diagramDrawing" Target="../diagrams/drawing69.xml"/><Relationship Id="rId5" Type="http://schemas.openxmlformats.org/officeDocument/2006/relationships/diagramColors" Target="../diagrams/colors68.xml"/><Relationship Id="rId10" Type="http://schemas.openxmlformats.org/officeDocument/2006/relationships/diagramColors" Target="../diagrams/colors69.xml"/><Relationship Id="rId4" Type="http://schemas.openxmlformats.org/officeDocument/2006/relationships/diagramQuickStyle" Target="../diagrams/quickStyle68.xml"/><Relationship Id="rId9" Type="http://schemas.openxmlformats.org/officeDocument/2006/relationships/diagramQuickStyle" Target="../diagrams/quickStyle69.xml"/></Relationships>
</file>

<file path=ppt/slides/_rels/slide154.xml.rels><?xml version="1.0" encoding="UTF-8" standalone="yes"?>
<Relationships xmlns="http://schemas.openxmlformats.org/package/2006/relationships"><Relationship Id="rId8" Type="http://schemas.openxmlformats.org/officeDocument/2006/relationships/diagramLayout" Target="../diagrams/layout71.xml"/><Relationship Id="rId3" Type="http://schemas.openxmlformats.org/officeDocument/2006/relationships/diagramLayout" Target="../diagrams/layout70.xml"/><Relationship Id="rId7" Type="http://schemas.openxmlformats.org/officeDocument/2006/relationships/diagramData" Target="../diagrams/data72.xml"/><Relationship Id="rId2" Type="http://schemas.openxmlformats.org/officeDocument/2006/relationships/diagramData" Target="../diagrams/data70.xml"/><Relationship Id="rId1" Type="http://schemas.openxmlformats.org/officeDocument/2006/relationships/slideLayout" Target="../slideLayouts/slideLayout7.xml"/><Relationship Id="rId6" Type="http://schemas.microsoft.com/office/2007/relationships/diagramDrawing" Target="../diagrams/drawing70.xml"/><Relationship Id="rId11" Type="http://schemas.microsoft.com/office/2007/relationships/diagramDrawing" Target="../diagrams/drawing71.xml"/><Relationship Id="rId5" Type="http://schemas.openxmlformats.org/officeDocument/2006/relationships/diagramColors" Target="../diagrams/colors70.xml"/><Relationship Id="rId10" Type="http://schemas.openxmlformats.org/officeDocument/2006/relationships/diagramColors" Target="../diagrams/colors71.xml"/><Relationship Id="rId4" Type="http://schemas.openxmlformats.org/officeDocument/2006/relationships/diagramQuickStyle" Target="../diagrams/quickStyle70.xml"/><Relationship Id="rId9" Type="http://schemas.openxmlformats.org/officeDocument/2006/relationships/diagramQuickStyle" Target="../diagrams/quickStyle71.xml"/></Relationships>
</file>

<file path=ppt/slides/_rels/slide155.xml.rels><?xml version="1.0" encoding="UTF-8" standalone="yes"?>
<Relationships xmlns="http://schemas.openxmlformats.org/package/2006/relationships"><Relationship Id="rId8" Type="http://schemas.openxmlformats.org/officeDocument/2006/relationships/diagramLayout" Target="../diagrams/layout73.xml"/><Relationship Id="rId3" Type="http://schemas.openxmlformats.org/officeDocument/2006/relationships/diagramLayout" Target="../diagrams/layout72.xml"/><Relationship Id="rId7" Type="http://schemas.openxmlformats.org/officeDocument/2006/relationships/diagramData" Target="../diagrams/data74.xml"/><Relationship Id="rId2" Type="http://schemas.openxmlformats.org/officeDocument/2006/relationships/diagramData" Target="../diagrams/data73.xml"/><Relationship Id="rId1" Type="http://schemas.openxmlformats.org/officeDocument/2006/relationships/slideLayout" Target="../slideLayouts/slideLayout7.xml"/><Relationship Id="rId6" Type="http://schemas.microsoft.com/office/2007/relationships/diagramDrawing" Target="../diagrams/drawing72.xml"/><Relationship Id="rId11" Type="http://schemas.microsoft.com/office/2007/relationships/diagramDrawing" Target="../diagrams/drawing73.xml"/><Relationship Id="rId5" Type="http://schemas.openxmlformats.org/officeDocument/2006/relationships/diagramColors" Target="../diagrams/colors72.xml"/><Relationship Id="rId10" Type="http://schemas.openxmlformats.org/officeDocument/2006/relationships/diagramColors" Target="../diagrams/colors73.xml"/><Relationship Id="rId4" Type="http://schemas.openxmlformats.org/officeDocument/2006/relationships/diagramQuickStyle" Target="../diagrams/quickStyle72.xml"/><Relationship Id="rId9" Type="http://schemas.openxmlformats.org/officeDocument/2006/relationships/diagramQuickStyle" Target="../diagrams/quickStyle73.xml"/></Relationships>
</file>

<file path=ppt/slides/_rels/slide156.xml.rels><?xml version="1.0" encoding="UTF-8" standalone="yes"?>
<Relationships xmlns="http://schemas.openxmlformats.org/package/2006/relationships"><Relationship Id="rId8" Type="http://schemas.openxmlformats.org/officeDocument/2006/relationships/diagramLayout" Target="../diagrams/layout75.xml"/><Relationship Id="rId3" Type="http://schemas.openxmlformats.org/officeDocument/2006/relationships/diagramLayout" Target="../diagrams/layout74.xml"/><Relationship Id="rId7" Type="http://schemas.openxmlformats.org/officeDocument/2006/relationships/diagramData" Target="../diagrams/data76.xml"/><Relationship Id="rId2" Type="http://schemas.openxmlformats.org/officeDocument/2006/relationships/diagramData" Target="../diagrams/data75.xml"/><Relationship Id="rId1" Type="http://schemas.openxmlformats.org/officeDocument/2006/relationships/slideLayout" Target="../slideLayouts/slideLayout7.xml"/><Relationship Id="rId6" Type="http://schemas.microsoft.com/office/2007/relationships/diagramDrawing" Target="../diagrams/drawing74.xml"/><Relationship Id="rId11" Type="http://schemas.microsoft.com/office/2007/relationships/diagramDrawing" Target="../diagrams/drawing75.xml"/><Relationship Id="rId5" Type="http://schemas.openxmlformats.org/officeDocument/2006/relationships/diagramColors" Target="../diagrams/colors74.xml"/><Relationship Id="rId10" Type="http://schemas.openxmlformats.org/officeDocument/2006/relationships/diagramColors" Target="../diagrams/colors75.xml"/><Relationship Id="rId4" Type="http://schemas.openxmlformats.org/officeDocument/2006/relationships/diagramQuickStyle" Target="../diagrams/quickStyle74.xml"/><Relationship Id="rId9" Type="http://schemas.openxmlformats.org/officeDocument/2006/relationships/diagramQuickStyle" Target="../diagrams/quickStyle75.xml"/></Relationships>
</file>

<file path=ppt/slides/_rels/slide157.xml.rels><?xml version="1.0" encoding="UTF-8" standalone="yes"?>
<Relationships xmlns="http://schemas.openxmlformats.org/package/2006/relationships"><Relationship Id="rId8" Type="http://schemas.openxmlformats.org/officeDocument/2006/relationships/diagramLayout" Target="../diagrams/layout77.xml"/><Relationship Id="rId3" Type="http://schemas.openxmlformats.org/officeDocument/2006/relationships/diagramLayout" Target="../diagrams/layout76.xml"/><Relationship Id="rId7" Type="http://schemas.openxmlformats.org/officeDocument/2006/relationships/diagramData" Target="../diagrams/data78.xml"/><Relationship Id="rId2" Type="http://schemas.openxmlformats.org/officeDocument/2006/relationships/diagramData" Target="../diagrams/data77.xml"/><Relationship Id="rId1" Type="http://schemas.openxmlformats.org/officeDocument/2006/relationships/slideLayout" Target="../slideLayouts/slideLayout7.xml"/><Relationship Id="rId6" Type="http://schemas.microsoft.com/office/2007/relationships/diagramDrawing" Target="../diagrams/drawing76.xml"/><Relationship Id="rId11" Type="http://schemas.microsoft.com/office/2007/relationships/diagramDrawing" Target="../diagrams/drawing77.xml"/><Relationship Id="rId5" Type="http://schemas.openxmlformats.org/officeDocument/2006/relationships/diagramColors" Target="../diagrams/colors76.xml"/><Relationship Id="rId10" Type="http://schemas.openxmlformats.org/officeDocument/2006/relationships/diagramColors" Target="../diagrams/colors77.xml"/><Relationship Id="rId4" Type="http://schemas.openxmlformats.org/officeDocument/2006/relationships/diagramQuickStyle" Target="../diagrams/quickStyle76.xml"/><Relationship Id="rId9" Type="http://schemas.openxmlformats.org/officeDocument/2006/relationships/diagramQuickStyle" Target="../diagrams/quickStyle77.xml"/></Relationships>
</file>

<file path=ppt/slides/_rels/slide158.xml.rels><?xml version="1.0" encoding="UTF-8" standalone="yes"?>
<Relationships xmlns="http://schemas.openxmlformats.org/package/2006/relationships"><Relationship Id="rId8" Type="http://schemas.openxmlformats.org/officeDocument/2006/relationships/diagramLayout" Target="../diagrams/layout79.xml"/><Relationship Id="rId3" Type="http://schemas.openxmlformats.org/officeDocument/2006/relationships/diagramLayout" Target="../diagrams/layout78.xml"/><Relationship Id="rId7" Type="http://schemas.openxmlformats.org/officeDocument/2006/relationships/diagramData" Target="../diagrams/data80.xml"/><Relationship Id="rId2" Type="http://schemas.openxmlformats.org/officeDocument/2006/relationships/diagramData" Target="../diagrams/data79.xml"/><Relationship Id="rId1" Type="http://schemas.openxmlformats.org/officeDocument/2006/relationships/slideLayout" Target="../slideLayouts/slideLayout7.xml"/><Relationship Id="rId6" Type="http://schemas.microsoft.com/office/2007/relationships/diagramDrawing" Target="../diagrams/drawing78.xml"/><Relationship Id="rId11" Type="http://schemas.microsoft.com/office/2007/relationships/diagramDrawing" Target="../diagrams/drawing79.xml"/><Relationship Id="rId5" Type="http://schemas.openxmlformats.org/officeDocument/2006/relationships/diagramColors" Target="../diagrams/colors78.xml"/><Relationship Id="rId10" Type="http://schemas.openxmlformats.org/officeDocument/2006/relationships/diagramColors" Target="../diagrams/colors79.xml"/><Relationship Id="rId4" Type="http://schemas.openxmlformats.org/officeDocument/2006/relationships/diagramQuickStyle" Target="../diagrams/quickStyle78.xml"/><Relationship Id="rId9" Type="http://schemas.openxmlformats.org/officeDocument/2006/relationships/diagramQuickStyle" Target="../diagrams/quickStyle79.xml"/></Relationships>
</file>

<file path=ppt/slides/_rels/slide15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8" Type="http://schemas.openxmlformats.org/officeDocument/2006/relationships/diagramLayout" Target="../diagrams/layout81.xml"/><Relationship Id="rId3" Type="http://schemas.openxmlformats.org/officeDocument/2006/relationships/diagramLayout" Target="../diagrams/layout80.xml"/><Relationship Id="rId7" Type="http://schemas.openxmlformats.org/officeDocument/2006/relationships/diagramData" Target="../diagrams/data82.xml"/><Relationship Id="rId2" Type="http://schemas.openxmlformats.org/officeDocument/2006/relationships/diagramData" Target="../diagrams/data81.xml"/><Relationship Id="rId1" Type="http://schemas.openxmlformats.org/officeDocument/2006/relationships/slideLayout" Target="../slideLayouts/slideLayout7.xml"/><Relationship Id="rId6" Type="http://schemas.microsoft.com/office/2007/relationships/diagramDrawing" Target="../diagrams/drawing80.xml"/><Relationship Id="rId11" Type="http://schemas.microsoft.com/office/2007/relationships/diagramDrawing" Target="../diagrams/drawing81.xml"/><Relationship Id="rId5" Type="http://schemas.openxmlformats.org/officeDocument/2006/relationships/diagramColors" Target="../diagrams/colors80.xml"/><Relationship Id="rId10" Type="http://schemas.openxmlformats.org/officeDocument/2006/relationships/diagramColors" Target="../diagrams/colors81.xml"/><Relationship Id="rId4" Type="http://schemas.openxmlformats.org/officeDocument/2006/relationships/diagramQuickStyle" Target="../diagrams/quickStyle80.xml"/><Relationship Id="rId9" Type="http://schemas.openxmlformats.org/officeDocument/2006/relationships/diagramQuickStyle" Target="../diagrams/quickStyle81.xml"/></Relationships>
</file>

<file path=ppt/slides/_rels/slide162.xml.rels><?xml version="1.0" encoding="UTF-8" standalone="yes"?>
<Relationships xmlns="http://schemas.openxmlformats.org/package/2006/relationships"><Relationship Id="rId8" Type="http://schemas.openxmlformats.org/officeDocument/2006/relationships/diagramLayout" Target="../diagrams/layout83.xml"/><Relationship Id="rId3" Type="http://schemas.openxmlformats.org/officeDocument/2006/relationships/diagramLayout" Target="../diagrams/layout82.xml"/><Relationship Id="rId7" Type="http://schemas.openxmlformats.org/officeDocument/2006/relationships/diagramData" Target="../diagrams/data84.xml"/><Relationship Id="rId2" Type="http://schemas.openxmlformats.org/officeDocument/2006/relationships/diagramData" Target="../diagrams/data83.xml"/><Relationship Id="rId1" Type="http://schemas.openxmlformats.org/officeDocument/2006/relationships/slideLayout" Target="../slideLayouts/slideLayout7.xml"/><Relationship Id="rId6" Type="http://schemas.microsoft.com/office/2007/relationships/diagramDrawing" Target="../diagrams/drawing82.xml"/><Relationship Id="rId11" Type="http://schemas.microsoft.com/office/2007/relationships/diagramDrawing" Target="../diagrams/drawing83.xml"/><Relationship Id="rId5" Type="http://schemas.openxmlformats.org/officeDocument/2006/relationships/diagramColors" Target="../diagrams/colors82.xml"/><Relationship Id="rId10" Type="http://schemas.openxmlformats.org/officeDocument/2006/relationships/diagramColors" Target="../diagrams/colors83.xml"/><Relationship Id="rId4" Type="http://schemas.openxmlformats.org/officeDocument/2006/relationships/diagramQuickStyle" Target="../diagrams/quickStyle82.xml"/><Relationship Id="rId9" Type="http://schemas.openxmlformats.org/officeDocument/2006/relationships/diagramQuickStyle" Target="../diagrams/quickStyle83.xml"/></Relationships>
</file>

<file path=ppt/slides/_rels/slide163.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8" Type="http://schemas.openxmlformats.org/officeDocument/2006/relationships/diagramLayout" Target="../diagrams/layout85.xml"/><Relationship Id="rId3" Type="http://schemas.openxmlformats.org/officeDocument/2006/relationships/diagramLayout" Target="../diagrams/layout84.xml"/><Relationship Id="rId7" Type="http://schemas.openxmlformats.org/officeDocument/2006/relationships/diagramData" Target="../diagrams/data86.xml"/><Relationship Id="rId2" Type="http://schemas.openxmlformats.org/officeDocument/2006/relationships/diagramData" Target="../diagrams/data85.xml"/><Relationship Id="rId1" Type="http://schemas.openxmlformats.org/officeDocument/2006/relationships/slideLayout" Target="../slideLayouts/slideLayout7.xml"/><Relationship Id="rId6" Type="http://schemas.microsoft.com/office/2007/relationships/diagramDrawing" Target="../diagrams/drawing84.xml"/><Relationship Id="rId11" Type="http://schemas.microsoft.com/office/2007/relationships/diagramDrawing" Target="../diagrams/drawing85.xml"/><Relationship Id="rId5" Type="http://schemas.openxmlformats.org/officeDocument/2006/relationships/diagramColors" Target="../diagrams/colors84.xml"/><Relationship Id="rId10" Type="http://schemas.openxmlformats.org/officeDocument/2006/relationships/diagramColors" Target="../diagrams/colors85.xml"/><Relationship Id="rId4" Type="http://schemas.openxmlformats.org/officeDocument/2006/relationships/diagramQuickStyle" Target="../diagrams/quickStyle84.xml"/><Relationship Id="rId9" Type="http://schemas.openxmlformats.org/officeDocument/2006/relationships/diagramQuickStyle" Target="../diagrams/quickStyle85.xml"/></Relationships>
</file>

<file path=ppt/slides/_rels/slide165.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8" Type="http://schemas.openxmlformats.org/officeDocument/2006/relationships/diagramLayout" Target="../diagrams/layout87.xml"/><Relationship Id="rId3" Type="http://schemas.openxmlformats.org/officeDocument/2006/relationships/diagramLayout" Target="../diagrams/layout86.xml"/><Relationship Id="rId7" Type="http://schemas.openxmlformats.org/officeDocument/2006/relationships/diagramData" Target="../diagrams/data88.xml"/><Relationship Id="rId2" Type="http://schemas.openxmlformats.org/officeDocument/2006/relationships/diagramData" Target="../diagrams/data87.xml"/><Relationship Id="rId1" Type="http://schemas.openxmlformats.org/officeDocument/2006/relationships/slideLayout" Target="../slideLayouts/slideLayout7.xml"/><Relationship Id="rId6" Type="http://schemas.microsoft.com/office/2007/relationships/diagramDrawing" Target="../diagrams/drawing86.xml"/><Relationship Id="rId11" Type="http://schemas.microsoft.com/office/2007/relationships/diagramDrawing" Target="../diagrams/drawing87.xml"/><Relationship Id="rId5" Type="http://schemas.openxmlformats.org/officeDocument/2006/relationships/diagramColors" Target="../diagrams/colors86.xml"/><Relationship Id="rId10" Type="http://schemas.openxmlformats.org/officeDocument/2006/relationships/diagramColors" Target="../diagrams/colors87.xml"/><Relationship Id="rId4" Type="http://schemas.openxmlformats.org/officeDocument/2006/relationships/diagramQuickStyle" Target="../diagrams/quickStyle86.xml"/><Relationship Id="rId9" Type="http://schemas.openxmlformats.org/officeDocument/2006/relationships/diagramQuickStyle" Target="../diagrams/quickStyle87.xml"/></Relationships>
</file>

<file path=ppt/slides/_rels/slide168.xml.rels><?xml version="1.0" encoding="UTF-8" standalone="yes"?>
<Relationships xmlns="http://schemas.openxmlformats.org/package/2006/relationships"><Relationship Id="rId8" Type="http://schemas.openxmlformats.org/officeDocument/2006/relationships/diagramLayout" Target="../diagrams/layout89.xml"/><Relationship Id="rId3" Type="http://schemas.openxmlformats.org/officeDocument/2006/relationships/diagramLayout" Target="../diagrams/layout88.xml"/><Relationship Id="rId7" Type="http://schemas.openxmlformats.org/officeDocument/2006/relationships/diagramData" Target="../diagrams/data90.xml"/><Relationship Id="rId2" Type="http://schemas.openxmlformats.org/officeDocument/2006/relationships/diagramData" Target="../diagrams/data89.xml"/><Relationship Id="rId1" Type="http://schemas.openxmlformats.org/officeDocument/2006/relationships/slideLayout" Target="../slideLayouts/slideLayout7.xml"/><Relationship Id="rId6" Type="http://schemas.microsoft.com/office/2007/relationships/diagramDrawing" Target="../diagrams/drawing88.xml"/><Relationship Id="rId11" Type="http://schemas.microsoft.com/office/2007/relationships/diagramDrawing" Target="../diagrams/drawing89.xml"/><Relationship Id="rId5" Type="http://schemas.openxmlformats.org/officeDocument/2006/relationships/diagramColors" Target="../diagrams/colors88.xml"/><Relationship Id="rId10" Type="http://schemas.openxmlformats.org/officeDocument/2006/relationships/diagramColors" Target="../diagrams/colors89.xml"/><Relationship Id="rId4" Type="http://schemas.openxmlformats.org/officeDocument/2006/relationships/diagramQuickStyle" Target="../diagrams/quickStyle88.xml"/><Relationship Id="rId9" Type="http://schemas.openxmlformats.org/officeDocument/2006/relationships/diagramQuickStyle" Target="../diagrams/quickStyle89.xml"/></Relationships>
</file>

<file path=ppt/slides/_rels/slide169.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diagramLayout" Target="../diagrams/layout90.xml"/><Relationship Id="rId2" Type="http://schemas.openxmlformats.org/officeDocument/2006/relationships/diagramData" Target="../diagrams/data91.xml"/><Relationship Id="rId1" Type="http://schemas.openxmlformats.org/officeDocument/2006/relationships/slideLayout" Target="../slideLayouts/slideLayout7.xml"/><Relationship Id="rId6" Type="http://schemas.microsoft.com/office/2007/relationships/diagramDrawing" Target="../diagrams/drawing90.xml"/><Relationship Id="rId5" Type="http://schemas.openxmlformats.org/officeDocument/2006/relationships/diagramColors" Target="../diagrams/colors90.xml"/><Relationship Id="rId4" Type="http://schemas.openxmlformats.org/officeDocument/2006/relationships/diagramQuickStyle" Target="../diagrams/quickStyle90.xml"/></Relationships>
</file>

<file path=ppt/slides/_rels/slide172.xml.rels><?xml version="1.0" encoding="UTF-8" standalone="yes"?>
<Relationships xmlns="http://schemas.openxmlformats.org/package/2006/relationships"><Relationship Id="rId3" Type="http://schemas.openxmlformats.org/officeDocument/2006/relationships/diagramLayout" Target="../diagrams/layout91.xml"/><Relationship Id="rId2" Type="http://schemas.openxmlformats.org/officeDocument/2006/relationships/diagramData" Target="../diagrams/data92.xml"/><Relationship Id="rId1" Type="http://schemas.openxmlformats.org/officeDocument/2006/relationships/slideLayout" Target="../slideLayouts/slideLayout7.xml"/><Relationship Id="rId6" Type="http://schemas.microsoft.com/office/2007/relationships/diagramDrawing" Target="../diagrams/drawing91.xml"/><Relationship Id="rId5" Type="http://schemas.openxmlformats.org/officeDocument/2006/relationships/diagramColors" Target="../diagrams/colors91.xml"/><Relationship Id="rId4" Type="http://schemas.openxmlformats.org/officeDocument/2006/relationships/diagramQuickStyle" Target="../diagrams/quickStyle9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l="-6000" r="-6000"/>
          </a:stretch>
        </a:blipFill>
        <a:effectLst/>
      </p:bgPr>
    </p:bg>
    <p:spTree>
      <p:nvGrpSpPr>
        <p:cNvPr id="1" name=""/>
        <p:cNvGrpSpPr/>
        <p:nvPr/>
      </p:nvGrpSpPr>
      <p:grpSpPr>
        <a:xfrm>
          <a:off x="0" y="0"/>
          <a:ext cx="0" cy="0"/>
          <a:chOff x="0" y="0"/>
          <a:chExt cx="0" cy="0"/>
        </a:xfrm>
      </p:grpSpPr>
      <p:sp>
        <p:nvSpPr>
          <p:cNvPr id="4098" name="1 Marcador de fecha"/>
          <p:cNvSpPr>
            <a:spLocks noGrp="1"/>
          </p:cNvSpPr>
          <p:nvPr>
            <p:ph type="dt" sz="quarter" idx="10"/>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099" name="2 Marcador de pie de página"/>
          <p:cNvSpPr>
            <a:spLocks noGrp="1"/>
          </p:cNvSpPr>
          <p:nvPr>
            <p:ph type="ftr" sz="quarter" idx="11"/>
          </p:nvPr>
        </p:nvSpPr>
        <p:spPr>
          <a:no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100" name="3 Marcador de número de diapositiva"/>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46283-A95A-416A-A729-934B4F4D1E0F}"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103" name="Rectangle 3"/>
          <p:cNvSpPr>
            <a:spLocks noChangeArrowheads="1"/>
          </p:cNvSpPr>
          <p:nvPr/>
        </p:nvSpPr>
        <p:spPr bwMode="auto">
          <a:xfrm>
            <a:off x="108615" y="136525"/>
            <a:ext cx="2619789" cy="830997"/>
          </a:xfrm>
          <a:prstGeom prst="rect">
            <a:avLst/>
          </a:prstGeom>
          <a:noFill/>
          <a:ln w="9525">
            <a:noFill/>
            <a:miter lim="800000"/>
            <a:headEnd/>
            <a:tailEnd/>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u="none" strike="noStrike" kern="1200" cap="none" spc="0" normalizeH="0" baseline="0" noProof="0" dirty="0">
                <a:ln>
                  <a:noFill/>
                </a:ln>
                <a:solidFill>
                  <a:schemeClr val="bg1"/>
                </a:solidFill>
                <a:effectLst/>
                <a:uLnTx/>
                <a:uFillTx/>
                <a:latin typeface="Calibri"/>
                <a:ea typeface="Calibri" pitchFamily="34" charset="0"/>
                <a:cs typeface="Times New Roman" pitchFamily="18" charset="0"/>
              </a:rPr>
              <a:t>ESTRUCTURAS DE INTERCONEXION</a:t>
            </a:r>
          </a:p>
        </p:txBody>
      </p:sp>
      <p:sp>
        <p:nvSpPr>
          <p:cNvPr id="2" name="1 Rectángulo"/>
          <p:cNvSpPr/>
          <p:nvPr/>
        </p:nvSpPr>
        <p:spPr>
          <a:xfrm>
            <a:off x="5680366" y="1936381"/>
            <a:ext cx="3463634" cy="1277273"/>
          </a:xfrm>
          <a:prstGeom prst="rect">
            <a:avLst/>
          </a:prstGeom>
        </p:spPr>
        <p:txBody>
          <a:bodyPr wrap="square">
            <a:spAutoFit/>
          </a:bodyPr>
          <a:lstStyle/>
          <a:p>
            <a:pPr lvl="0" algn="ctr">
              <a:defRPr/>
            </a:pPr>
            <a:r>
              <a:rPr kumimoji="0" lang="es-HN" sz="1100" b="1" i="1" u="none" strike="noStrike" kern="1200" cap="none" spc="0" normalizeH="0" baseline="0" noProof="0" dirty="0">
                <a:ln>
                  <a:noFill/>
                </a:ln>
                <a:solidFill>
                  <a:schemeClr val="bg1">
                    <a:lumMod val="65000"/>
                  </a:schemeClr>
                </a:solidFill>
                <a:effectLst/>
                <a:uLnTx/>
                <a:uFillTx/>
                <a:latin typeface="Calibri"/>
                <a:ea typeface="+mn-ea"/>
                <a:cs typeface="+mn-cs"/>
              </a:rPr>
              <a:t>Dado que el funcionamiento de una computadora consiste fundamentalmente en el traslado de información de un módulo a otro o entre registros, pasando o no por operadores  booleanos (puertas lógicas), es importante considerar en qué forma se realizan estos intercambios de información, que dentro de la </a:t>
            </a:r>
            <a:r>
              <a:rPr lang="es-HN" sz="1100" b="1" i="1" dirty="0">
                <a:solidFill>
                  <a:schemeClr val="bg1">
                    <a:lumMod val="65000"/>
                  </a:schemeClr>
                </a:solidFill>
              </a:rPr>
              <a:t>computadora </a:t>
            </a:r>
            <a:r>
              <a:rPr kumimoji="0" lang="es-HN" sz="1100" b="1" i="1" u="none" strike="noStrike" kern="1200" cap="none" spc="0" normalizeH="0" baseline="0" noProof="0" dirty="0">
                <a:ln>
                  <a:noFill/>
                </a:ln>
                <a:solidFill>
                  <a:schemeClr val="bg1">
                    <a:lumMod val="65000"/>
                  </a:schemeClr>
                </a:solidFill>
                <a:effectLst/>
                <a:uLnTx/>
                <a:uFillTx/>
                <a:latin typeface="Calibri"/>
                <a:ea typeface="+mn-ea"/>
                <a:cs typeface="+mn-cs"/>
              </a:rPr>
              <a:t>siempre es binaria o codificada.</a:t>
            </a:r>
          </a:p>
        </p:txBody>
      </p:sp>
    </p:spTree>
  </p:cSld>
  <p:clrMapOvr>
    <a:masterClrMapping/>
  </p:clrMapOvr>
  <p:transition spd="slow">
    <p:circl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A2B9847-AAF4-4747-BB2C-EE1A0404C94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262B5EA-EF44-406D-A130-4231EF6B21F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6904B5ED-69A6-4996-82A5-0005ED7367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7" name="4 Diagrama">
            <a:extLst>
              <a:ext uri="{FF2B5EF4-FFF2-40B4-BE49-F238E27FC236}">
                <a16:creationId xmlns:a16="http://schemas.microsoft.com/office/drawing/2014/main" id="{02F72D01-8C8D-41BB-B61B-4E582BB8011C}"/>
              </a:ext>
            </a:extLst>
          </p:cNvPr>
          <p:cNvGraphicFramePr/>
          <p:nvPr>
            <p:extLst>
              <p:ext uri="{D42A27DB-BD31-4B8C-83A1-F6EECF244321}">
                <p14:modId xmlns:p14="http://schemas.microsoft.com/office/powerpoint/2010/main" val="3813735068"/>
              </p:ext>
            </p:extLst>
          </p:nvPr>
        </p:nvGraphicFramePr>
        <p:xfrm>
          <a:off x="71406" y="142852"/>
          <a:ext cx="8929718" cy="6143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9 Título">
            <a:extLst>
              <a:ext uri="{FF2B5EF4-FFF2-40B4-BE49-F238E27FC236}">
                <a16:creationId xmlns:a16="http://schemas.microsoft.com/office/drawing/2014/main" id="{407FEB96-D55A-4202-86A8-8C4473751F45}"/>
              </a:ext>
            </a:extLst>
          </p:cNvPr>
          <p:cNvSpPr txBox="1">
            <a:spLocks/>
          </p:cNvSpPr>
          <p:nvPr/>
        </p:nvSpPr>
        <p:spPr>
          <a:xfrm>
            <a:off x="2357422" y="214298"/>
            <a:ext cx="6329378" cy="11430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4000" b="1" i="0" u="none" strike="noStrike" kern="1200" cap="none" spc="0" normalizeH="0" baseline="0" noProof="0" dirty="0">
                <a:ln>
                  <a:noFill/>
                </a:ln>
                <a:solidFill>
                  <a:srgbClr val="006699"/>
                </a:solidFill>
                <a:effectLst/>
                <a:uLnTx/>
                <a:uFillTx/>
                <a:latin typeface="Calibri"/>
                <a:ea typeface="+mn-ea"/>
                <a:cs typeface="+mn-cs"/>
              </a:rPr>
              <a:t>OBJETIVOS</a:t>
            </a:r>
          </a:p>
        </p:txBody>
      </p:sp>
    </p:spTree>
    <p:extLst>
      <p:ext uri="{BB962C8B-B14F-4D97-AF65-F5344CB8AC3E}">
        <p14:creationId xmlns:p14="http://schemas.microsoft.com/office/powerpoint/2010/main" val="2867402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71406" y="142852"/>
          <a:ext cx="8929718" cy="6143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9 Título"/>
          <p:cNvSpPr txBox="1">
            <a:spLocks/>
          </p:cNvSpPr>
          <p:nvPr/>
        </p:nvSpPr>
        <p:spPr>
          <a:xfrm>
            <a:off x="2357422" y="214298"/>
            <a:ext cx="6329378" cy="11430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4000" b="1" i="0" u="none" strike="noStrike" kern="1200" cap="none" spc="0" normalizeH="0" baseline="0" noProof="0" dirty="0">
                <a:ln>
                  <a:noFill/>
                </a:ln>
                <a:solidFill>
                  <a:srgbClr val="006699"/>
                </a:solidFill>
                <a:effectLst/>
                <a:uLnTx/>
                <a:uFillTx/>
                <a:latin typeface="Calibri"/>
                <a:ea typeface="+mn-ea"/>
                <a:cs typeface="+mn-cs"/>
              </a:rPr>
              <a:t>BUSES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10" name="9 Diagrama"/>
          <p:cNvGraphicFramePr/>
          <p:nvPr/>
        </p:nvGraphicFramePr>
        <p:xfrm>
          <a:off x="0" y="71438"/>
          <a:ext cx="9144000" cy="6286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plus(out)">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solidFill>
                  <a:srgbClr val="002060"/>
                </a:solidFill>
              </a:rPr>
              <a:t>SISTEMA VON NEUMANN</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42018" name="Picture 2"/>
          <p:cNvPicPr>
            <a:picLocks noGrp="1" noChangeAspect="1" noChangeArrowheads="1"/>
          </p:cNvPicPr>
          <p:nvPr>
            <p:ph idx="1"/>
          </p:nvPr>
        </p:nvPicPr>
        <p:blipFill>
          <a:blip r:embed="rId2"/>
          <a:srcRect/>
          <a:stretch>
            <a:fillRect/>
          </a:stretch>
        </p:blipFill>
        <p:spPr bwMode="auto">
          <a:xfrm>
            <a:off x="749396" y="1600200"/>
            <a:ext cx="7645208" cy="452596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nodeType="clickEffect">
                                  <p:stCondLst>
                                    <p:cond delay="0"/>
                                  </p:stCondLst>
                                  <p:childTnLst>
                                    <p:set>
                                      <p:cBhvr>
                                        <p:cTn id="6" dur="1" fill="hold">
                                          <p:stCondLst>
                                            <p:cond delay="0"/>
                                          </p:stCondLst>
                                        </p:cTn>
                                        <p:tgtEl>
                                          <p:spTgt spid="342018"/>
                                        </p:tgtEl>
                                        <p:attrNameLst>
                                          <p:attrName>style.visibility</p:attrName>
                                        </p:attrNameLst>
                                      </p:cBhvr>
                                      <p:to>
                                        <p:strVal val="visible"/>
                                      </p:to>
                                    </p:set>
                                    <p:animEffect transition="in" filter="plus(out)">
                                      <p:cBhvr>
                                        <p:cTn id="7" dur="2000"/>
                                        <p:tgtEl>
                                          <p:spTgt spid="342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3200" b="1" dirty="0">
                <a:solidFill>
                  <a:srgbClr val="002060"/>
                </a:solidFill>
              </a:rPr>
              <a:t>DIAGRAMA DE BLOQUES</a:t>
            </a:r>
            <a:br>
              <a:rPr lang="es-MX" sz="3200" b="1" dirty="0">
                <a:solidFill>
                  <a:srgbClr val="002060"/>
                </a:solidFill>
              </a:rPr>
            </a:br>
            <a:r>
              <a:rPr lang="es-MX" sz="3200" b="1" dirty="0">
                <a:solidFill>
                  <a:srgbClr val="002060"/>
                </a:solidFill>
              </a:rPr>
              <a:t>SISTEMA DE COMPUTADORA</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87074" name="Picture 2"/>
          <p:cNvPicPr>
            <a:picLocks noGrp="1" noChangeAspect="1" noChangeArrowheads="1"/>
          </p:cNvPicPr>
          <p:nvPr>
            <p:ph idx="1"/>
          </p:nvPr>
        </p:nvPicPr>
        <p:blipFill>
          <a:blip r:embed="rId2"/>
          <a:srcRect/>
          <a:stretch>
            <a:fillRect/>
          </a:stretch>
        </p:blipFill>
        <p:spPr bwMode="auto">
          <a:xfrm>
            <a:off x="771525" y="2053431"/>
            <a:ext cx="7600950" cy="36195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87074"/>
                                        </p:tgtEl>
                                        <p:attrNameLst>
                                          <p:attrName>style.visibility</p:attrName>
                                        </p:attrNameLst>
                                      </p:cBhvr>
                                      <p:to>
                                        <p:strVal val="visible"/>
                                      </p:to>
                                    </p:set>
                                    <p:animEffect transition="in" filter="plus(in)">
                                      <p:cBhvr>
                                        <p:cTn id="7" dur="2000"/>
                                        <p:tgtEl>
                                          <p:spTgt spid="387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CuadroTexto 6">
            <a:extLst>
              <a:ext uri="{FF2B5EF4-FFF2-40B4-BE49-F238E27FC236}">
                <a16:creationId xmlns:a16="http://schemas.microsoft.com/office/drawing/2014/main" id="{8BE4BD5A-6797-4A42-A541-5B54F1144C4A}"/>
              </a:ext>
            </a:extLst>
          </p:cNvPr>
          <p:cNvSpPr txBox="1"/>
          <p:nvPr/>
        </p:nvSpPr>
        <p:spPr>
          <a:xfrm>
            <a:off x="2351521" y="136525"/>
            <a:ext cx="4572000" cy="830997"/>
          </a:xfrm>
          <a:prstGeom prst="rect">
            <a:avLst/>
          </a:prstGeom>
          <a:noFill/>
        </p:spPr>
        <p:txBody>
          <a:bodyPr wrap="square">
            <a:spAutoFit/>
          </a:bodyPr>
          <a:lstStyle/>
          <a:p>
            <a:pPr algn="ctr"/>
            <a:r>
              <a:rPr lang="es-ES" sz="2400" b="1" dirty="0">
                <a:solidFill>
                  <a:srgbClr val="0070C0"/>
                </a:solidFill>
              </a:rPr>
              <a:t>ESTRUCTURA INTERCONEXION</a:t>
            </a:r>
          </a:p>
          <a:p>
            <a:pPr algn="ctr"/>
            <a:r>
              <a:rPr lang="es-ES" sz="2400" b="1" dirty="0">
                <a:solidFill>
                  <a:srgbClr val="0070C0"/>
                </a:solidFill>
              </a:rPr>
              <a:t>MODULOS DE LA COMPUTADORA</a:t>
            </a:r>
          </a:p>
        </p:txBody>
      </p:sp>
      <p:pic>
        <p:nvPicPr>
          <p:cNvPr id="3" name="Imagen 2">
            <a:extLst>
              <a:ext uri="{FF2B5EF4-FFF2-40B4-BE49-F238E27FC236}">
                <a16:creationId xmlns:a16="http://schemas.microsoft.com/office/drawing/2014/main" id="{3A0DCDED-FA71-4627-B216-9BFBF496ED07}"/>
              </a:ext>
            </a:extLst>
          </p:cNvPr>
          <p:cNvPicPr>
            <a:picLocks noChangeAspect="1"/>
          </p:cNvPicPr>
          <p:nvPr/>
        </p:nvPicPr>
        <p:blipFill>
          <a:blip r:embed="rId2"/>
          <a:stretch>
            <a:fillRect/>
          </a:stretch>
        </p:blipFill>
        <p:spPr>
          <a:xfrm>
            <a:off x="1151230" y="1572273"/>
            <a:ext cx="6841539" cy="3926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Imagen 5">
            <a:extLst>
              <a:ext uri="{FF2B5EF4-FFF2-40B4-BE49-F238E27FC236}">
                <a16:creationId xmlns:a16="http://schemas.microsoft.com/office/drawing/2014/main" id="{59F5CD2D-B0E1-41E8-870B-7C7440EE36CB}"/>
              </a:ext>
            </a:extLst>
          </p:cNvPr>
          <p:cNvPicPr>
            <a:picLocks noChangeAspect="1"/>
          </p:cNvPicPr>
          <p:nvPr/>
        </p:nvPicPr>
        <p:blipFill>
          <a:blip r:embed="rId2"/>
          <a:stretch>
            <a:fillRect/>
          </a:stretch>
        </p:blipFill>
        <p:spPr>
          <a:xfrm>
            <a:off x="104775" y="1652587"/>
            <a:ext cx="8934450" cy="35528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CuadroTexto"/>
          <p:cNvSpPr txBox="1"/>
          <p:nvPr/>
        </p:nvSpPr>
        <p:spPr>
          <a:xfrm>
            <a:off x="721909" y="5525353"/>
            <a:ext cx="770018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dirty="0">
                <a:ln>
                  <a:noFill/>
                </a:ln>
                <a:solidFill>
                  <a:srgbClr val="C00000"/>
                </a:solidFill>
                <a:effectLst/>
                <a:uLnTx/>
                <a:uFillTx/>
                <a:latin typeface="Calibri"/>
                <a:ea typeface="+mn-ea"/>
                <a:cs typeface="+mn-cs"/>
              </a:rPr>
              <a:t>Un módulo de E/S, puede controlar más de un dispositivo externo. Nos referimos a cada una de estas interfaces con un dispositivo externo con el nombre de puerto (port), y se le asignara una dirección a cada uno. </a:t>
            </a:r>
          </a:p>
        </p:txBody>
      </p:sp>
      <p:pic>
        <p:nvPicPr>
          <p:cNvPr id="7" name="Imagen 6">
            <a:extLst>
              <a:ext uri="{FF2B5EF4-FFF2-40B4-BE49-F238E27FC236}">
                <a16:creationId xmlns:a16="http://schemas.microsoft.com/office/drawing/2014/main" id="{C335E5BB-9AF2-4579-9701-AE3004CCA400}"/>
              </a:ext>
            </a:extLst>
          </p:cNvPr>
          <p:cNvPicPr>
            <a:picLocks noChangeAspect="1"/>
          </p:cNvPicPr>
          <p:nvPr/>
        </p:nvPicPr>
        <p:blipFill>
          <a:blip r:embed="rId2"/>
          <a:stretch>
            <a:fillRect/>
          </a:stretch>
        </p:blipFill>
        <p:spPr>
          <a:xfrm>
            <a:off x="647193" y="1047566"/>
            <a:ext cx="7476845" cy="378826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3047989065"/>
              </p:ext>
            </p:extLst>
          </p:nvPr>
        </p:nvGraphicFramePr>
        <p:xfrm>
          <a:off x="571472" y="214290"/>
          <a:ext cx="8072494"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4 Título"/>
          <p:cNvSpPr txBox="1">
            <a:spLocks/>
          </p:cNvSpPr>
          <p:nvPr/>
        </p:nvSpPr>
        <p:spPr>
          <a:xfrm>
            <a:off x="2857488" y="214290"/>
            <a:ext cx="5143536"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TIPOS DE TRANSFERENCIA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5604" name="Picture 4"/>
          <p:cNvPicPr>
            <a:picLocks noChangeAspect="1" noChangeArrowheads="1"/>
          </p:cNvPicPr>
          <p:nvPr/>
        </p:nvPicPr>
        <p:blipFill>
          <a:blip r:embed="rId2"/>
          <a:srcRect/>
          <a:stretch>
            <a:fillRect/>
          </a:stretch>
        </p:blipFill>
        <p:spPr bwMode="auto">
          <a:xfrm>
            <a:off x="1571604" y="428604"/>
            <a:ext cx="4772025" cy="1933575"/>
          </a:xfrm>
          <a:prstGeom prst="rect">
            <a:avLst/>
          </a:prstGeom>
          <a:noFill/>
          <a:ln w="9525">
            <a:noFill/>
            <a:miter lim="800000"/>
            <a:headEnd/>
            <a:tailEnd/>
          </a:ln>
          <a:effectLst/>
        </p:spPr>
      </p:pic>
      <p:pic>
        <p:nvPicPr>
          <p:cNvPr id="25605" name="Picture 5"/>
          <p:cNvPicPr>
            <a:picLocks noChangeAspect="1" noChangeArrowheads="1"/>
          </p:cNvPicPr>
          <p:nvPr/>
        </p:nvPicPr>
        <p:blipFill>
          <a:blip r:embed="rId3"/>
          <a:srcRect/>
          <a:stretch>
            <a:fillRect/>
          </a:stretch>
        </p:blipFill>
        <p:spPr bwMode="auto">
          <a:xfrm>
            <a:off x="214282" y="3584051"/>
            <a:ext cx="8858280" cy="1488023"/>
          </a:xfrm>
          <a:prstGeom prst="rect">
            <a:avLst/>
          </a:prstGeom>
          <a:noFill/>
          <a:ln w="9525">
            <a:noFill/>
            <a:miter lim="800000"/>
            <a:headEnd/>
            <a:tailEnd/>
          </a:ln>
          <a:effectLst/>
        </p:spPr>
      </p:pic>
      <p:sp>
        <p:nvSpPr>
          <p:cNvPr id="9" name="8 CuadroTexto"/>
          <p:cNvSpPr txBox="1"/>
          <p:nvPr/>
        </p:nvSpPr>
        <p:spPr>
          <a:xfrm>
            <a:off x="2500298" y="5429264"/>
            <a:ext cx="41058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2060"/>
                </a:solidFill>
                <a:effectLst/>
                <a:uLnTx/>
                <a:uFillTx/>
                <a:latin typeface="Calibri"/>
                <a:ea typeface="+mn-ea"/>
                <a:cs typeface="+mn-cs"/>
              </a:rPr>
              <a:t>ESQUEMA DE INTERCONEXION DE BUSES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fade">
                                      <p:cBhvr>
                                        <p:cTn id="7" dur="2000"/>
                                        <p:tgtEl>
                                          <p:spTgt spid="2560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5DCE7F5-963E-41A5-A617-F10F0B374A5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E9FA5FCB-2279-4A90-823E-70D59097FDF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7199B354-5632-4F20-BE0F-1AF2E04F236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6" name="4 Diagrama">
            <a:extLst>
              <a:ext uri="{FF2B5EF4-FFF2-40B4-BE49-F238E27FC236}">
                <a16:creationId xmlns:a16="http://schemas.microsoft.com/office/drawing/2014/main" id="{4E6CAD4D-D96A-40D8-9310-B9B674208266}"/>
              </a:ext>
            </a:extLst>
          </p:cNvPr>
          <p:cNvGraphicFramePr/>
          <p:nvPr>
            <p:extLst>
              <p:ext uri="{D42A27DB-BD31-4B8C-83A1-F6EECF244321}">
                <p14:modId xmlns:p14="http://schemas.microsoft.com/office/powerpoint/2010/main" val="3664751902"/>
              </p:ext>
            </p:extLst>
          </p:nvPr>
        </p:nvGraphicFramePr>
        <p:xfrm>
          <a:off x="559293" y="136525"/>
          <a:ext cx="8127507"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5 Rectángulo">
            <a:extLst>
              <a:ext uri="{FF2B5EF4-FFF2-40B4-BE49-F238E27FC236}">
                <a16:creationId xmlns:a16="http://schemas.microsoft.com/office/drawing/2014/main" id="{FADDF065-F523-4117-BB8E-F4F2F48CD3CD}"/>
              </a:ext>
            </a:extLst>
          </p:cNvPr>
          <p:cNvSpPr/>
          <p:nvPr/>
        </p:nvSpPr>
        <p:spPr>
          <a:xfrm>
            <a:off x="3106010" y="404664"/>
            <a:ext cx="5003101"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70C0"/>
                </a:solidFill>
                <a:effectLst/>
                <a:uLnTx/>
                <a:uFillTx/>
                <a:latin typeface="Calibri"/>
                <a:ea typeface="+mn-ea"/>
                <a:cs typeface="+mn-cs"/>
              </a:rPr>
              <a:t>TIPOS DE LÍNEAS EN UN BUS</a:t>
            </a:r>
            <a:endParaRPr kumimoji="0" lang="es-MX" sz="3200" b="1"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3748737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FC4AE22-C943-4125-9580-9B40BD2A6DD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1297146D-0654-49EA-97C8-5BE7170A08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F4EA35E0-2B4F-471B-B0D3-CA80A1A1EB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79BFB5FB-D381-4F00-8249-B9E99106D366}"/>
              </a:ext>
            </a:extLst>
          </p:cNvPr>
          <p:cNvGraphicFramePr/>
          <p:nvPr>
            <p:extLst>
              <p:ext uri="{D42A27DB-BD31-4B8C-83A1-F6EECF244321}">
                <p14:modId xmlns:p14="http://schemas.microsoft.com/office/powerpoint/2010/main" val="420213785"/>
              </p:ext>
            </p:extLst>
          </p:nvPr>
        </p:nvGraphicFramePr>
        <p:xfrm>
          <a:off x="559293" y="136525"/>
          <a:ext cx="8127507"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a:extLst>
              <a:ext uri="{FF2B5EF4-FFF2-40B4-BE49-F238E27FC236}">
                <a16:creationId xmlns:a16="http://schemas.microsoft.com/office/drawing/2014/main" id="{218DE2BF-2A4B-4B1E-A910-1B2F103D4309}"/>
              </a:ext>
            </a:extLst>
          </p:cNvPr>
          <p:cNvSpPr/>
          <p:nvPr/>
        </p:nvSpPr>
        <p:spPr>
          <a:xfrm>
            <a:off x="2876310" y="307006"/>
            <a:ext cx="5462522" cy="107721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70C0"/>
                </a:solidFill>
                <a:effectLst/>
                <a:uLnTx/>
                <a:uFillTx/>
                <a:latin typeface="Calibri"/>
                <a:ea typeface="+mn-ea"/>
                <a:cs typeface="+mn-cs"/>
              </a:rPr>
              <a:t>PARÁMETROS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70C0"/>
                </a:solidFill>
                <a:effectLst/>
                <a:uLnTx/>
                <a:uFillTx/>
                <a:latin typeface="Calibri"/>
                <a:ea typeface="+mn-ea"/>
                <a:cs typeface="+mn-cs"/>
              </a:rPr>
              <a:t>CARACTERIZACIÓN DE UN BUS</a:t>
            </a:r>
            <a:endParaRPr kumimoji="0" lang="es-MX" sz="3200" b="1"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372929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543852"/>
            <a:ext cx="8229600" cy="1143000"/>
          </a:xfrm>
        </p:spPr>
        <p:txBody>
          <a:bodyPr>
            <a:normAutofit/>
          </a:bodyPr>
          <a:lstStyle/>
          <a:p>
            <a:r>
              <a:rPr lang="es-MX" sz="3600" b="1" dirty="0">
                <a:solidFill>
                  <a:schemeClr val="accent1">
                    <a:lumMod val="75000"/>
                  </a:schemeClr>
                </a:solidFill>
              </a:rPr>
              <a:t>BUS DE DATOS</a:t>
            </a:r>
          </a:p>
        </p:txBody>
      </p:sp>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Rectángulo"/>
          <p:cNvSpPr/>
          <p:nvPr/>
        </p:nvSpPr>
        <p:spPr>
          <a:xfrm>
            <a:off x="457200" y="2334925"/>
            <a:ext cx="8143932" cy="21881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prstClr val="white"/>
                </a:solidFill>
                <a:effectLst/>
                <a:uLnTx/>
                <a:uFillTx/>
                <a:latin typeface="Calibri"/>
                <a:ea typeface="+mn-ea"/>
                <a:cs typeface="+mn-cs"/>
              </a:rPr>
              <a:t>El procesador lo utiliza para intercambiar </a:t>
            </a:r>
            <a:r>
              <a:rPr kumimoji="0" lang="es-MX" sz="3200" b="0" i="0" u="none" strike="noStrike" kern="1200" cap="none" spc="0" normalizeH="0" baseline="0" noProof="0" dirty="0">
                <a:ln>
                  <a:noFill/>
                </a:ln>
                <a:solidFill>
                  <a:srgbClr val="C00000"/>
                </a:solidFill>
                <a:effectLst/>
                <a:uLnTx/>
                <a:uFillTx/>
                <a:latin typeface="Calibri"/>
                <a:ea typeface="+mn-ea"/>
                <a:cs typeface="+mn-cs"/>
              </a:rPr>
              <a:t>datos</a:t>
            </a:r>
            <a:r>
              <a:rPr kumimoji="0" lang="es-MX" sz="3200" b="0" i="0" u="none" strike="noStrike" kern="1200" cap="none" spc="0" normalizeH="0" baseline="0" noProof="0" dirty="0">
                <a:ln>
                  <a:noFill/>
                </a:ln>
                <a:solidFill>
                  <a:prstClr val="white"/>
                </a:solidFill>
                <a:effectLst/>
                <a:uLnTx/>
                <a:uFillTx/>
                <a:latin typeface="Calibri"/>
                <a:ea typeface="+mn-ea"/>
                <a:cs typeface="+mn-cs"/>
              </a:rPr>
              <a:t> con los diferentes módulos del sistema.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prstClr val="white"/>
                </a:solidFill>
                <a:effectLst/>
                <a:uLnTx/>
                <a:uFillTx/>
                <a:latin typeface="Calibri"/>
                <a:ea typeface="+mn-ea"/>
                <a:cs typeface="+mn-cs"/>
              </a:rPr>
              <a:t>Es bidireccional.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459622239"/>
              </p:ext>
            </p:extLst>
          </p:nvPr>
        </p:nvGraphicFramePr>
        <p:xfrm>
          <a:off x="971600" y="222219"/>
          <a:ext cx="7026574" cy="5091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4 Título"/>
          <p:cNvSpPr txBox="1">
            <a:spLocks/>
          </p:cNvSpPr>
          <p:nvPr/>
        </p:nvSpPr>
        <p:spPr>
          <a:xfrm>
            <a:off x="2795464" y="222219"/>
            <a:ext cx="4824536" cy="1008112"/>
          </a:xfrm>
          <a:prstGeom prst="rect">
            <a:avLst/>
          </a:prstGeom>
        </p:spPr>
        <p:txBody>
          <a:bodyPr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2060"/>
                </a:solidFill>
                <a:effectLst/>
                <a:uLnTx/>
                <a:uFillTx/>
                <a:latin typeface="Calibri"/>
                <a:ea typeface="+mj-ea"/>
                <a:cs typeface="+mj-cs"/>
              </a:rPr>
              <a:t>ANCHO DE BUS</a:t>
            </a:r>
          </a:p>
        </p:txBody>
      </p:sp>
      <p:sp>
        <p:nvSpPr>
          <p:cNvPr id="8" name="7 Rectángulo"/>
          <p:cNvSpPr/>
          <p:nvPr/>
        </p:nvSpPr>
        <p:spPr>
          <a:xfrm>
            <a:off x="125760" y="5419525"/>
            <a:ext cx="8892480" cy="738664"/>
          </a:xfrm>
          <a:prstGeom prst="rect">
            <a:avLst/>
          </a:prstGeom>
        </p:spPr>
        <p:txBody>
          <a:bodyPr wrap="square">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El ancho del bus de datos es un factor que influye en el rendimiento general del sistema. Por ejemplo, si el bus de datos es de 32 bits de ancho y cada instrucción es de 64 bits de largo, entonces el procesador debe acceder al módulo de memoria dos veces durante cada ciclo de instrucción.</a:t>
            </a:r>
            <a:endParaRPr kumimoji="0" lang="es-MX" sz="1400" b="1" i="0" u="none" strike="noStrike" kern="1200" cap="none" spc="0" normalizeH="0" baseline="0" noProof="0" dirty="0">
              <a:ln>
                <a:noFill/>
              </a:ln>
              <a:solidFill>
                <a:srgbClr val="C00000"/>
              </a:solidFill>
              <a:effectLst/>
              <a:uLnTx/>
              <a:uFillTx/>
              <a:latin typeface="Calibri"/>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Autofit/>
          </a:bodyPr>
          <a:lstStyle/>
          <a:p>
            <a:r>
              <a:rPr lang="es-MX" sz="3200" b="1" dirty="0">
                <a:solidFill>
                  <a:srgbClr val="002060"/>
                </a:solidFill>
              </a:rPr>
              <a:t>TAMAÑO BUSES DE DATOS PROCESADORES </a:t>
            </a:r>
            <a:br>
              <a:rPr lang="es-MX" sz="3200" b="1" dirty="0">
                <a:solidFill>
                  <a:srgbClr val="002060"/>
                </a:solidFill>
              </a:rPr>
            </a:br>
            <a:r>
              <a:rPr lang="es-MX" sz="3200" b="1" dirty="0">
                <a:solidFill>
                  <a:srgbClr val="002060"/>
                </a:solidFill>
              </a:rPr>
              <a:t>80x86</a:t>
            </a:r>
          </a:p>
        </p:txBody>
      </p:sp>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377858" name="Picture 2"/>
          <p:cNvPicPr>
            <a:picLocks noGrp="1" noChangeAspect="1" noChangeArrowheads="1"/>
          </p:cNvPicPr>
          <p:nvPr>
            <p:ph idx="1"/>
          </p:nvPr>
        </p:nvPicPr>
        <p:blipFill>
          <a:blip r:embed="rId2"/>
          <a:srcRect/>
          <a:stretch>
            <a:fillRect/>
          </a:stretch>
        </p:blipFill>
        <p:spPr bwMode="auto">
          <a:xfrm>
            <a:off x="2143108" y="1500174"/>
            <a:ext cx="4804303" cy="477921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377858"/>
                                        </p:tgtEl>
                                        <p:attrNameLst>
                                          <p:attrName>style.visibility</p:attrName>
                                        </p:attrNameLst>
                                      </p:cBhvr>
                                      <p:to>
                                        <p:strVal val="visible"/>
                                      </p:to>
                                    </p:set>
                                    <p:animEffect transition="in" filter="blinds(vertical)">
                                      <p:cBhvr>
                                        <p:cTn id="7" dur="2000"/>
                                        <p:tgtEl>
                                          <p:spTgt spid="377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F9783C9-BFBF-4BA8-9A7F-4DACC1F0E88D}"/>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8B49298F-A10E-44EE-8E1C-89B2E1AB2C55}"/>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2F49A222-DC74-4F86-9FCE-C7486F19614F}"/>
              </a:ext>
            </a:extLst>
          </p:cNvPr>
          <p:cNvSpPr>
            <a:spLocks noGrp="1"/>
          </p:cNvSpPr>
          <p:nvPr>
            <p:ph type="sldNum" sz="quarter" idx="12"/>
          </p:nvPr>
        </p:nvSpPr>
        <p:spPr/>
        <p:txBody>
          <a:bodyPr/>
          <a:lstStyle/>
          <a:p>
            <a:fld id="{F0BFC88C-7ABB-46D4-B81D-2DA2C710E628}" type="slidenum">
              <a:rPr lang="es-MX" smtClean="0"/>
              <a:pPr/>
              <a:t>17</a:t>
            </a:fld>
            <a:endParaRPr lang="es-MX"/>
          </a:p>
        </p:txBody>
      </p:sp>
      <p:sp>
        <p:nvSpPr>
          <p:cNvPr id="6" name="CuadroTexto 5">
            <a:extLst>
              <a:ext uri="{FF2B5EF4-FFF2-40B4-BE49-F238E27FC236}">
                <a16:creationId xmlns:a16="http://schemas.microsoft.com/office/drawing/2014/main" id="{43559E74-CC95-4AAA-9DA3-FE52E45AD7F9}"/>
              </a:ext>
            </a:extLst>
          </p:cNvPr>
          <p:cNvSpPr txBox="1"/>
          <p:nvPr/>
        </p:nvSpPr>
        <p:spPr>
          <a:xfrm>
            <a:off x="344008" y="2505444"/>
            <a:ext cx="8455981" cy="707886"/>
          </a:xfrm>
          <a:prstGeom prst="rect">
            <a:avLst/>
          </a:prstGeom>
          <a:noFill/>
        </p:spPr>
        <p:txBody>
          <a:bodyPr wrap="square">
            <a:spAutoFit/>
          </a:bodyPr>
          <a:lstStyle/>
          <a:p>
            <a:pPr lvl="0" algn="ctr"/>
            <a:r>
              <a:rPr lang="es-ES" sz="2000" dirty="0">
                <a:solidFill>
                  <a:srgbClr val="0070C0"/>
                </a:solidFill>
              </a:rPr>
              <a:t>Velocidad Transferencia Datos = bits por operación x Frecuencia de reloj (HZ)</a:t>
            </a:r>
            <a:endParaRPr lang="es-HN" sz="2000" dirty="0">
              <a:solidFill>
                <a:srgbClr val="0070C0"/>
              </a:solidFill>
            </a:endParaRPr>
          </a:p>
          <a:p>
            <a:pPr lvl="0" algn="ctr"/>
            <a:endParaRPr lang="es-HN" sz="2000" dirty="0">
              <a:solidFill>
                <a:srgbClr val="0070C0"/>
              </a:solidFill>
            </a:endParaRPr>
          </a:p>
        </p:txBody>
      </p:sp>
      <p:sp>
        <p:nvSpPr>
          <p:cNvPr id="7" name="Rectangle 15">
            <a:extLst>
              <a:ext uri="{FF2B5EF4-FFF2-40B4-BE49-F238E27FC236}">
                <a16:creationId xmlns:a16="http://schemas.microsoft.com/office/drawing/2014/main" id="{2D39B363-34A0-4877-B696-9312C4462A61}"/>
              </a:ext>
            </a:extLst>
          </p:cNvPr>
          <p:cNvSpPr>
            <a:spLocks noChangeArrowheads="1"/>
          </p:cNvSpPr>
          <p:nvPr/>
        </p:nvSpPr>
        <p:spPr bwMode="auto">
          <a:xfrm>
            <a:off x="2104145" y="399244"/>
            <a:ext cx="4935710"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MX" sz="2800" b="1" i="0" u="none" strike="noStrike" kern="1200" cap="none" spc="0" normalizeH="0" baseline="0" noProof="0" dirty="0">
                <a:ln>
                  <a:noFill/>
                </a:ln>
                <a:solidFill>
                  <a:srgbClr val="0070C0"/>
                </a:solidFill>
                <a:effectLst/>
                <a:uLnTx/>
                <a:uFillTx/>
                <a:ea typeface="+mn-ea"/>
                <a:cs typeface="Arial" pitchFamily="34" charset="0"/>
              </a:rPr>
              <a:t>VELOCIDAD DE TRANSFERENCIA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MX" sz="2800" b="1" i="0" u="none" strike="noStrike" kern="1200" cap="none" spc="0" normalizeH="0" baseline="0" noProof="0" dirty="0">
                <a:ln>
                  <a:noFill/>
                </a:ln>
                <a:solidFill>
                  <a:srgbClr val="0070C0"/>
                </a:solidFill>
                <a:effectLst/>
                <a:uLnTx/>
                <a:uFillTx/>
                <a:ea typeface="+mn-ea"/>
                <a:cs typeface="Arial" pitchFamily="34" charset="0"/>
              </a:rPr>
              <a:t> DE DATOS</a:t>
            </a:r>
          </a:p>
        </p:txBody>
      </p:sp>
      <p:sp>
        <p:nvSpPr>
          <p:cNvPr id="8" name="CuadroTexto 7">
            <a:extLst>
              <a:ext uri="{FF2B5EF4-FFF2-40B4-BE49-F238E27FC236}">
                <a16:creationId xmlns:a16="http://schemas.microsoft.com/office/drawing/2014/main" id="{95689B89-B45F-4870-8F50-0208EDAF1B65}"/>
              </a:ext>
            </a:extLst>
          </p:cNvPr>
          <p:cNvSpPr txBox="1"/>
          <p:nvPr/>
        </p:nvSpPr>
        <p:spPr>
          <a:xfrm>
            <a:off x="3611819" y="1897023"/>
            <a:ext cx="2369559" cy="400110"/>
          </a:xfrm>
          <a:prstGeom prst="rect">
            <a:avLst/>
          </a:prstGeom>
          <a:noFill/>
        </p:spPr>
        <p:txBody>
          <a:bodyPr wrap="none" rtlCol="0">
            <a:spAutoFit/>
          </a:bodyPr>
          <a:lstStyle/>
          <a:p>
            <a:r>
              <a:rPr lang="es-ES" sz="2000" b="1" dirty="0">
                <a:solidFill>
                  <a:srgbClr val="0070C0"/>
                </a:solidFill>
              </a:rPr>
              <a:t>TRANSMISIÓN SERIE</a:t>
            </a:r>
            <a:endParaRPr lang="es-HN" sz="2000" b="1" dirty="0">
              <a:solidFill>
                <a:srgbClr val="0070C0"/>
              </a:solidFill>
            </a:endParaRPr>
          </a:p>
        </p:txBody>
      </p:sp>
      <p:sp>
        <p:nvSpPr>
          <p:cNvPr id="9" name="CuadroTexto 8">
            <a:extLst>
              <a:ext uri="{FF2B5EF4-FFF2-40B4-BE49-F238E27FC236}">
                <a16:creationId xmlns:a16="http://schemas.microsoft.com/office/drawing/2014/main" id="{A3D95263-C98B-4CC2-8FAE-56A6E7667B4D}"/>
              </a:ext>
            </a:extLst>
          </p:cNvPr>
          <p:cNvSpPr txBox="1"/>
          <p:nvPr/>
        </p:nvSpPr>
        <p:spPr>
          <a:xfrm>
            <a:off x="3386020" y="3429000"/>
            <a:ext cx="2870273" cy="400110"/>
          </a:xfrm>
          <a:prstGeom prst="rect">
            <a:avLst/>
          </a:prstGeom>
          <a:noFill/>
        </p:spPr>
        <p:txBody>
          <a:bodyPr wrap="none" rtlCol="0">
            <a:spAutoFit/>
          </a:bodyPr>
          <a:lstStyle/>
          <a:p>
            <a:r>
              <a:rPr lang="es-ES" sz="2000" b="1" dirty="0">
                <a:solidFill>
                  <a:srgbClr val="0070C0"/>
                </a:solidFill>
              </a:rPr>
              <a:t>TRANSMISIÓN PARALELO</a:t>
            </a:r>
            <a:endParaRPr lang="es-HN" sz="2000" b="1" dirty="0">
              <a:solidFill>
                <a:srgbClr val="0070C0"/>
              </a:solidFill>
            </a:endParaRPr>
          </a:p>
        </p:txBody>
      </p:sp>
      <p:sp>
        <p:nvSpPr>
          <p:cNvPr id="11" name="CuadroTexto 10">
            <a:extLst>
              <a:ext uri="{FF2B5EF4-FFF2-40B4-BE49-F238E27FC236}">
                <a16:creationId xmlns:a16="http://schemas.microsoft.com/office/drawing/2014/main" id="{18240F8C-E232-43C4-B93B-6F0C6D06E8C8}"/>
              </a:ext>
            </a:extLst>
          </p:cNvPr>
          <p:cNvSpPr txBox="1"/>
          <p:nvPr/>
        </p:nvSpPr>
        <p:spPr>
          <a:xfrm>
            <a:off x="428346" y="4119202"/>
            <a:ext cx="8371643" cy="400110"/>
          </a:xfrm>
          <a:prstGeom prst="rect">
            <a:avLst/>
          </a:prstGeom>
          <a:noFill/>
        </p:spPr>
        <p:txBody>
          <a:bodyPr wrap="square">
            <a:spAutoFit/>
          </a:bodyPr>
          <a:lstStyle/>
          <a:p>
            <a:pPr lvl="0" algn="ctr"/>
            <a:r>
              <a:rPr lang="es-ES" sz="2000" dirty="0">
                <a:solidFill>
                  <a:srgbClr val="0070C0"/>
                </a:solidFill>
              </a:rPr>
              <a:t>Velocidad Transferencia Datos = Byte por operación x Frecuencia de reloj (HZ)</a:t>
            </a:r>
            <a:endParaRPr lang="es-HN" sz="2000" dirty="0">
              <a:solidFill>
                <a:srgbClr val="0070C0"/>
              </a:solidFill>
            </a:endParaRPr>
          </a:p>
        </p:txBody>
      </p:sp>
    </p:spTree>
    <p:extLst>
      <p:ext uri="{BB962C8B-B14F-4D97-AF65-F5344CB8AC3E}">
        <p14:creationId xmlns:p14="http://schemas.microsoft.com/office/powerpoint/2010/main" val="923492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Rectángulo"/>
          <p:cNvSpPr/>
          <p:nvPr/>
        </p:nvSpPr>
        <p:spPr>
          <a:xfrm>
            <a:off x="642910" y="298272"/>
            <a:ext cx="7929618" cy="1450629"/>
          </a:xfrm>
          <a:prstGeom prst="rect">
            <a:avLst/>
          </a:prstGeom>
          <a:ln w="3175">
            <a:solidFill>
              <a:srgbClr val="006699"/>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6699"/>
                </a:solidFill>
                <a:effectLst/>
                <a:uLnTx/>
                <a:uFillTx/>
                <a:latin typeface="Calibri"/>
                <a:ea typeface="+mn-ea"/>
                <a:cs typeface="+mn-cs"/>
              </a:rPr>
              <a:t>EJEMPLO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6699"/>
                </a:solidFill>
                <a:effectLst/>
                <a:uLnTx/>
                <a:uFillTx/>
                <a:latin typeface="Calibri"/>
                <a:ea typeface="+mn-ea"/>
                <a:cs typeface="+mn-cs"/>
              </a:rPr>
              <a:t>Un bus de datos de 16 bits utiliza una frecuencia de reloj de 8 MHZ ¿Cuál es la máxima velocidad de transferencia?</a:t>
            </a:r>
          </a:p>
        </p:txBody>
      </p:sp>
      <p:sp>
        <p:nvSpPr>
          <p:cNvPr id="6" name="5 Rectángulo"/>
          <p:cNvSpPr/>
          <p:nvPr/>
        </p:nvSpPr>
        <p:spPr>
          <a:xfrm>
            <a:off x="346228" y="1929668"/>
            <a:ext cx="8440197" cy="1000132"/>
          </a:xfrm>
          <a:prstGeom prst="rect">
            <a:avLst/>
          </a:prstGeom>
          <a:solidFill>
            <a:schemeClr val="bg1"/>
          </a:solidFill>
          <a:ln w="3175">
            <a:solidFill>
              <a:srgbClr val="0066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b="1" i="0" u="none" strike="noStrike" kern="1200" cap="none" spc="0" normalizeH="0" baseline="0" noProof="0" dirty="0">
                <a:ln>
                  <a:noFill/>
                </a:ln>
                <a:solidFill>
                  <a:srgbClr val="006699"/>
                </a:solidFill>
                <a:effectLst/>
                <a:uLnTx/>
                <a:uFillTx/>
                <a:latin typeface="Calibri"/>
                <a:ea typeface="+mn-ea"/>
                <a:cs typeface="+mn-cs"/>
              </a:rPr>
              <a:t>Velocidad Transferencia Datos (Serie) = 16 X 8 X10⁶ = 128 X 10⁶ b/s = 128 Mbps </a:t>
            </a:r>
          </a:p>
        </p:txBody>
      </p:sp>
      <p:sp>
        <p:nvSpPr>
          <p:cNvPr id="8" name="7 Rectángulo"/>
          <p:cNvSpPr/>
          <p:nvPr/>
        </p:nvSpPr>
        <p:spPr>
          <a:xfrm>
            <a:off x="1958840" y="4722919"/>
            <a:ext cx="5214974" cy="1384511"/>
          </a:xfrm>
          <a:prstGeom prst="rect">
            <a:avLst/>
          </a:prstGeom>
          <a:solidFill>
            <a:schemeClr val="bg1"/>
          </a:solidFill>
          <a:ln w="3175">
            <a:solidFill>
              <a:srgbClr val="0066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6699"/>
                </a:solidFill>
                <a:effectLst/>
                <a:uLnTx/>
                <a:uFillTx/>
                <a:latin typeface="Calibri"/>
                <a:ea typeface="+mn-ea"/>
                <a:cs typeface="+mn-cs"/>
              </a:rPr>
              <a:t>Velocidad Transferencia Datos = 128 Mbps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6699"/>
                </a:solidFill>
                <a:effectLst/>
                <a:uLnTx/>
                <a:uFillTx/>
                <a:latin typeface="Calibri"/>
                <a:ea typeface="+mn-ea"/>
                <a:cs typeface="+mn-cs"/>
              </a:rPr>
              <a:t>                                                 = 128/8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6699"/>
                </a:solidFill>
                <a:effectLst/>
                <a:uLnTx/>
                <a:uFillTx/>
                <a:latin typeface="Calibri"/>
                <a:ea typeface="+mn-ea"/>
                <a:cs typeface="+mn-cs"/>
              </a:rPr>
              <a:t>                                                      = 16 MB/s  </a:t>
            </a:r>
          </a:p>
        </p:txBody>
      </p:sp>
      <mc:AlternateContent xmlns:mc="http://schemas.openxmlformats.org/markup-compatibility/2006" xmlns:a14="http://schemas.microsoft.com/office/drawing/2010/main">
        <mc:Choice Requires="a14">
          <p:sp>
            <p:nvSpPr>
              <p:cNvPr id="9" name="5 Rectángulo">
                <a:extLst>
                  <a:ext uri="{FF2B5EF4-FFF2-40B4-BE49-F238E27FC236}">
                    <a16:creationId xmlns:a16="http://schemas.microsoft.com/office/drawing/2014/main" id="{6A6C3C1C-CB6A-4C06-8E3D-A4FA15A7316B}"/>
                  </a:ext>
                </a:extLst>
              </p:cNvPr>
              <p:cNvSpPr/>
              <p:nvPr/>
            </p:nvSpPr>
            <p:spPr>
              <a:xfrm>
                <a:off x="346229" y="3356448"/>
                <a:ext cx="8440197" cy="1000132"/>
              </a:xfrm>
              <a:prstGeom prst="rect">
                <a:avLst/>
              </a:prstGeom>
              <a:solidFill>
                <a:schemeClr val="bg1"/>
              </a:solidFill>
              <a:ln w="3175">
                <a:solidFill>
                  <a:srgbClr val="0066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b="1" u="none" strike="noStrike" kern="1200" cap="none" spc="0" normalizeH="0" baseline="0" noProof="0" dirty="0">
                    <a:ln>
                      <a:noFill/>
                    </a:ln>
                    <a:solidFill>
                      <a:srgbClr val="006699"/>
                    </a:solidFill>
                    <a:effectLst/>
                    <a:uLnTx/>
                    <a:uFillTx/>
                    <a:latin typeface="Calibri"/>
                  </a:rPr>
                  <a:t>Velocidad Transferencia Datos (Paralelo) =</a:t>
                </a:r>
                <a14:m>
                  <m:oMath xmlns:m="http://schemas.openxmlformats.org/officeDocument/2006/math">
                    <m:f>
                      <m:fPr>
                        <m:ctrlPr>
                          <a:rPr kumimoji="0" lang="es-MX" b="1" i="1" u="none" strike="noStrike" kern="1200" cap="none" spc="0" normalizeH="0" baseline="0" noProof="0" smtClean="0">
                            <a:ln>
                              <a:noFill/>
                            </a:ln>
                            <a:solidFill>
                              <a:srgbClr val="006699"/>
                            </a:solidFill>
                            <a:effectLst/>
                            <a:uLnTx/>
                            <a:uFillTx/>
                            <a:latin typeface="Cambria Math" panose="02040503050406030204" pitchFamily="18" charset="0"/>
                          </a:rPr>
                        </m:ctrlPr>
                      </m:fPr>
                      <m:num>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𝟏𝟔</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 </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𝐛𝐢𝐭𝐬</m:t>
                        </m:r>
                      </m:num>
                      <m:den>
                        <m:f>
                          <m:fPr>
                            <m:ctrlPr>
                              <a:rPr kumimoji="0" lang="es-MX" b="1" i="1" u="none" strike="noStrike" kern="1200" cap="none" spc="0" normalizeH="0" baseline="0" noProof="0" smtClean="0">
                                <a:ln>
                                  <a:noFill/>
                                </a:ln>
                                <a:solidFill>
                                  <a:srgbClr val="006699"/>
                                </a:solidFill>
                                <a:effectLst/>
                                <a:uLnTx/>
                                <a:uFillTx/>
                                <a:latin typeface="Cambria Math" panose="02040503050406030204" pitchFamily="18" charset="0"/>
                              </a:rPr>
                            </m:ctrlPr>
                          </m:fPr>
                          <m:num>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𝟖</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 </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𝐛𝐢𝐭𝐬</m:t>
                            </m:r>
                          </m:num>
                          <m:den>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𝟏</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 </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rPr>
                              <m:t>𝐁𝐲𝐭𝐞</m:t>
                            </m:r>
                          </m:den>
                        </m:f>
                      </m:den>
                    </m:f>
                    <m:r>
                      <a:rPr kumimoji="0" lang="es-MX"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𝟖</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 </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𝐌𝐇𝐙</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𝟐</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 </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𝐁𝐲𝐭𝐞</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𝟖𝐌𝐇𝐙</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m:t>
                    </m:r>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𝟏𝟔</m:t>
                    </m:r>
                    <m:f>
                      <m:fPr>
                        <m:ctrlPr>
                          <a:rPr kumimoji="0" lang="es-ES" b="1" i="1"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ctrlPr>
                      </m:fPr>
                      <m:num>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𝐌𝐁</m:t>
                        </m:r>
                      </m:num>
                      <m:den>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𝐬</m:t>
                        </m:r>
                      </m:den>
                    </m:f>
                    <m:r>
                      <a:rPr kumimoji="0" lang="es-ES" b="1" i="0" u="none" strike="noStrike" kern="1200" cap="none" spc="0" normalizeH="0" baseline="0" noProof="0" smtClean="0">
                        <a:ln>
                          <a:noFill/>
                        </a:ln>
                        <a:solidFill>
                          <a:srgbClr val="006699"/>
                        </a:solidFill>
                        <a:effectLst/>
                        <a:uLnTx/>
                        <a:uFillTx/>
                        <a:latin typeface="Cambria Math" panose="02040503050406030204" pitchFamily="18" charset="0"/>
                        <a:ea typeface="Cambria Math" panose="02040503050406030204" pitchFamily="18" charset="0"/>
                      </a:rPr>
                      <m:t> </m:t>
                    </m:r>
                  </m:oMath>
                </a14:m>
                <a:endParaRPr kumimoji="0" lang="es-MX" b="1" u="none" strike="noStrike" kern="1200" cap="none" spc="0" normalizeH="0" baseline="0" noProof="0" dirty="0">
                  <a:ln>
                    <a:noFill/>
                  </a:ln>
                  <a:solidFill>
                    <a:srgbClr val="006699"/>
                  </a:solidFill>
                  <a:effectLst/>
                  <a:uLnTx/>
                  <a:uFillTx/>
                  <a:latin typeface="Calibri"/>
                </a:endParaRPr>
              </a:p>
            </p:txBody>
          </p:sp>
        </mc:Choice>
        <mc:Fallback xmlns="">
          <p:sp>
            <p:nvSpPr>
              <p:cNvPr id="9" name="5 Rectángulo">
                <a:extLst>
                  <a:ext uri="{FF2B5EF4-FFF2-40B4-BE49-F238E27FC236}">
                    <a16:creationId xmlns:a16="http://schemas.microsoft.com/office/drawing/2014/main" id="{6A6C3C1C-CB6A-4C06-8E3D-A4FA15A7316B}"/>
                  </a:ext>
                </a:extLst>
              </p:cNvPr>
              <p:cNvSpPr>
                <a:spLocks noRot="1" noChangeAspect="1" noMove="1" noResize="1" noEditPoints="1" noAdjustHandles="1" noChangeArrowheads="1" noChangeShapeType="1" noTextEdit="1"/>
              </p:cNvSpPr>
              <p:nvPr/>
            </p:nvSpPr>
            <p:spPr>
              <a:xfrm>
                <a:off x="346229" y="3356448"/>
                <a:ext cx="8440197" cy="1000132"/>
              </a:xfrm>
              <a:prstGeom prst="rect">
                <a:avLst/>
              </a:prstGeom>
              <a:blipFill>
                <a:blip r:embed="rId2"/>
                <a:stretch>
                  <a:fillRect/>
                </a:stretch>
              </a:blipFill>
              <a:ln w="3175">
                <a:solidFill>
                  <a:srgbClr val="006699"/>
                </a:solidFill>
              </a:ln>
              <a:effectLst>
                <a:outerShdw blurRad="50800" dist="38100" dir="2700000" algn="tl" rotWithShape="0">
                  <a:prstClr val="black">
                    <a:alpha val="40000"/>
                  </a:prstClr>
                </a:outerShdw>
              </a:effectLst>
            </p:spPr>
            <p:txBody>
              <a:bodyPr/>
              <a:lstStyle/>
              <a:p>
                <a:r>
                  <a:rPr lang="es-H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Título"/>
          <p:cNvSpPr>
            <a:spLocks noGrp="1"/>
          </p:cNvSpPr>
          <p:nvPr>
            <p:ph type="title"/>
          </p:nvPr>
        </p:nvSpPr>
        <p:spPr>
          <a:xfrm>
            <a:off x="457200" y="-141267"/>
            <a:ext cx="8229600" cy="1143000"/>
          </a:xfrm>
        </p:spPr>
        <p:txBody>
          <a:bodyPr>
            <a:normAutofit/>
          </a:bodyPr>
          <a:lstStyle/>
          <a:p>
            <a:r>
              <a:rPr lang="es-MX" sz="3200" b="1" dirty="0">
                <a:solidFill>
                  <a:srgbClr val="0070C0"/>
                </a:solidFill>
              </a:rPr>
              <a:t>BUS DE DIRECCIONES</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492546" name="Picture 2"/>
          <p:cNvPicPr>
            <a:picLocks noChangeAspect="1" noChangeArrowheads="1"/>
          </p:cNvPicPr>
          <p:nvPr/>
        </p:nvPicPr>
        <p:blipFill>
          <a:blip r:embed="rId2"/>
          <a:srcRect/>
          <a:stretch>
            <a:fillRect/>
          </a:stretch>
        </p:blipFill>
        <p:spPr bwMode="auto">
          <a:xfrm>
            <a:off x="1291736" y="3053537"/>
            <a:ext cx="2920063" cy="1819984"/>
          </a:xfrm>
          <a:prstGeom prst="rect">
            <a:avLst/>
          </a:prstGeom>
          <a:noFill/>
          <a:ln w="9525">
            <a:noFill/>
            <a:miter lim="800000"/>
            <a:headEnd/>
            <a:tailEnd/>
          </a:ln>
          <a:effectLst/>
        </p:spPr>
      </p:pic>
      <p:pic>
        <p:nvPicPr>
          <p:cNvPr id="492547" name="Picture 3"/>
          <p:cNvPicPr>
            <a:picLocks noChangeAspect="1" noChangeArrowheads="1"/>
          </p:cNvPicPr>
          <p:nvPr/>
        </p:nvPicPr>
        <p:blipFill>
          <a:blip r:embed="rId3"/>
          <a:srcRect/>
          <a:stretch>
            <a:fillRect/>
          </a:stretch>
        </p:blipFill>
        <p:spPr bwMode="auto">
          <a:xfrm>
            <a:off x="6025331" y="2403434"/>
            <a:ext cx="1594669" cy="3295650"/>
          </a:xfrm>
          <a:prstGeom prst="rect">
            <a:avLst/>
          </a:prstGeom>
          <a:noFill/>
          <a:ln w="9525">
            <a:noFill/>
            <a:miter lim="800000"/>
            <a:headEnd/>
            <a:tailEnd/>
          </a:ln>
          <a:effectLst/>
        </p:spPr>
      </p:pic>
      <p:sp>
        <p:nvSpPr>
          <p:cNvPr id="9" name="CuadroTexto 8">
            <a:extLst>
              <a:ext uri="{FF2B5EF4-FFF2-40B4-BE49-F238E27FC236}">
                <a16:creationId xmlns:a16="http://schemas.microsoft.com/office/drawing/2014/main" id="{F200FD72-1DCB-9300-E250-5A94B113BE03}"/>
              </a:ext>
            </a:extLst>
          </p:cNvPr>
          <p:cNvSpPr txBox="1"/>
          <p:nvPr/>
        </p:nvSpPr>
        <p:spPr>
          <a:xfrm>
            <a:off x="1393273" y="5702729"/>
            <a:ext cx="6673976" cy="646331"/>
          </a:xfrm>
          <a:prstGeom prst="rect">
            <a:avLst/>
          </a:prstGeom>
          <a:noFill/>
        </p:spPr>
        <p:txBody>
          <a:bodyPr wrap="square">
            <a:spAutoFit/>
          </a:bodyPr>
          <a:lstStyle/>
          <a:p>
            <a:pPr algn="ctr"/>
            <a:r>
              <a:rPr lang="es-ES" b="1" dirty="0">
                <a:solidFill>
                  <a:srgbClr val="C00000"/>
                </a:solidFill>
              </a:rPr>
              <a:t>El ancho del bus de direcciones determina la máxima capacidad de memoria física posible en el sistema.</a:t>
            </a:r>
          </a:p>
        </p:txBody>
      </p:sp>
      <p:sp>
        <p:nvSpPr>
          <p:cNvPr id="8" name="CuadroTexto 7">
            <a:extLst>
              <a:ext uri="{FF2B5EF4-FFF2-40B4-BE49-F238E27FC236}">
                <a16:creationId xmlns:a16="http://schemas.microsoft.com/office/drawing/2014/main" id="{FCF721DA-F467-84BF-41B9-6535D33B0716}"/>
              </a:ext>
            </a:extLst>
          </p:cNvPr>
          <p:cNvSpPr txBox="1"/>
          <p:nvPr/>
        </p:nvSpPr>
        <p:spPr>
          <a:xfrm>
            <a:off x="175845" y="742463"/>
            <a:ext cx="8792309" cy="1323439"/>
          </a:xfrm>
          <a:prstGeom prst="rect">
            <a:avLst/>
          </a:prstGeom>
          <a:noFill/>
        </p:spPr>
        <p:txBody>
          <a:bodyPr wrap="square">
            <a:spAutoFit/>
          </a:bodyPr>
          <a:lstStyle/>
          <a:p>
            <a:pPr algn="ctr"/>
            <a:r>
              <a:rPr lang="es-ES" sz="2000" dirty="0">
                <a:solidFill>
                  <a:srgbClr val="0070C0"/>
                </a:solidFill>
              </a:rPr>
              <a:t>Se utilizan para designar la fuente o el destino del dato situado en el bus de datos. Por ejemplo, si el procesador desea leer una palabra (8, 16 o 32 bits) de datos de la memoria, activa la dirección de la palabra deseada en las líneas de dirección. Es unidireccional.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92546"/>
                                        </p:tgtEl>
                                        <p:attrNameLst>
                                          <p:attrName>style.visibility</p:attrName>
                                        </p:attrNameLst>
                                      </p:cBhvr>
                                      <p:to>
                                        <p:strVal val="visible"/>
                                      </p:to>
                                    </p:set>
                                    <p:animEffect transition="in" filter="wipe(left)">
                                      <p:cBhvr>
                                        <p:cTn id="7" dur="2000"/>
                                        <p:tgtEl>
                                          <p:spTgt spid="4925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492547"/>
                                        </p:tgtEl>
                                        <p:attrNameLst>
                                          <p:attrName>style.visibility</p:attrName>
                                        </p:attrNameLst>
                                      </p:cBhvr>
                                      <p:to>
                                        <p:strVal val="visible"/>
                                      </p:to>
                                    </p:set>
                                    <p:animEffect transition="in" filter="barn(inHorizontal)">
                                      <p:cBhvr>
                                        <p:cTn id="12" dur="2000"/>
                                        <p:tgtEl>
                                          <p:spTgt spid="49254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Marco"/>
          <p:cNvSpPr/>
          <p:nvPr/>
        </p:nvSpPr>
        <p:spPr>
          <a:xfrm>
            <a:off x="457200" y="383556"/>
            <a:ext cx="8072494" cy="1177959"/>
          </a:xfrm>
          <a:prstGeom prst="frame">
            <a:avLst/>
          </a:prstGeom>
          <a:noFill/>
          <a:ln>
            <a:noFill/>
          </a:ln>
          <a:effectLst>
            <a:glow rad="101600">
              <a:schemeClr val="accent1">
                <a:satMod val="175000"/>
                <a:alpha val="40000"/>
              </a:schemeClr>
            </a:glow>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002060"/>
                </a:solidFill>
                <a:effectLst/>
                <a:uLnTx/>
                <a:uFillTx/>
                <a:latin typeface="Calibri"/>
                <a:ea typeface="+mn-ea"/>
                <a:cs typeface="+mn-cs"/>
              </a:rPr>
              <a:t>Locaciones Direccionables = </a:t>
            </a:r>
            <a:r>
              <a:rPr kumimoji="0" lang="es-MX" sz="3600" b="1" i="0" u="none" strike="noStrike" kern="1200" cap="none" spc="0" normalizeH="0" baseline="0" noProof="0" dirty="0">
                <a:ln>
                  <a:noFill/>
                </a:ln>
                <a:solidFill>
                  <a:srgbClr val="002060"/>
                </a:solidFill>
                <a:effectLst/>
                <a:uLnTx/>
                <a:uFillTx/>
                <a:latin typeface="Calibri"/>
                <a:ea typeface="Calibri"/>
                <a:cs typeface="Times New Roman"/>
              </a:rPr>
              <a:t>2</a:t>
            </a:r>
            <a:r>
              <a:rPr kumimoji="0" lang="es-MX" sz="3600" b="1" i="0" u="none" strike="noStrike" kern="1200" cap="none" spc="0" normalizeH="0" baseline="30000" noProof="0" dirty="0">
                <a:ln>
                  <a:noFill/>
                </a:ln>
                <a:solidFill>
                  <a:srgbClr val="002060"/>
                </a:solidFill>
                <a:effectLst/>
                <a:uLnTx/>
                <a:uFillTx/>
                <a:latin typeface="Calibri"/>
                <a:ea typeface="Calibri"/>
                <a:cs typeface="Times New Roman"/>
              </a:rPr>
              <a:t>n</a:t>
            </a:r>
            <a:r>
              <a:rPr kumimoji="0" lang="es-MX" sz="3600" b="1" i="0" u="none" strike="noStrike" kern="1200" cap="none" spc="0" normalizeH="0" baseline="0" noProof="0" dirty="0">
                <a:ln>
                  <a:noFill/>
                </a:ln>
                <a:solidFill>
                  <a:srgbClr val="002060"/>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002060"/>
                </a:solidFill>
                <a:effectLst/>
                <a:uLnTx/>
                <a:uFillTx/>
                <a:latin typeface="Calibri"/>
                <a:ea typeface="+mn-ea"/>
                <a:cs typeface="+mn-cs"/>
              </a:rPr>
              <a:t>Donde n es el número de bits en el bus de direcciones.</a:t>
            </a:r>
          </a:p>
        </p:txBody>
      </p:sp>
      <p:pic>
        <p:nvPicPr>
          <p:cNvPr id="6" name="Picture 2">
            <a:extLst>
              <a:ext uri="{FF2B5EF4-FFF2-40B4-BE49-F238E27FC236}">
                <a16:creationId xmlns:a16="http://schemas.microsoft.com/office/drawing/2014/main" id="{E60CC094-A114-5C10-964B-C3EA9A2AA8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3610" y="1561515"/>
            <a:ext cx="5999673" cy="461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MX" sz="3200" b="1" dirty="0">
                <a:solidFill>
                  <a:srgbClr val="002060"/>
                </a:solidFill>
                <a:latin typeface="+mn-lt"/>
              </a:rPr>
              <a:t>TAMAÑO BUS DE DIRECCIONES</a:t>
            </a:r>
            <a:br>
              <a:rPr lang="es-MX" sz="3200" b="1" dirty="0">
                <a:solidFill>
                  <a:srgbClr val="002060"/>
                </a:solidFill>
                <a:latin typeface="+mn-lt"/>
              </a:rPr>
            </a:br>
            <a:r>
              <a:rPr lang="es-MX" sz="3200" b="1" dirty="0">
                <a:solidFill>
                  <a:srgbClr val="002060"/>
                </a:solidFill>
                <a:latin typeface="+mn-lt"/>
              </a:rPr>
              <a:t>PROCESADORES 80x86</a:t>
            </a:r>
          </a:p>
        </p:txBody>
      </p:sp>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19171" name="Picture 3"/>
          <p:cNvPicPr>
            <a:picLocks noGrp="1" noChangeAspect="1" noChangeArrowheads="1"/>
          </p:cNvPicPr>
          <p:nvPr>
            <p:ph idx="1"/>
          </p:nvPr>
        </p:nvPicPr>
        <p:blipFill>
          <a:blip r:embed="rId2"/>
          <a:srcRect/>
          <a:stretch>
            <a:fillRect/>
          </a:stretch>
        </p:blipFill>
        <p:spPr bwMode="auto">
          <a:xfrm>
            <a:off x="1128712" y="1934369"/>
            <a:ext cx="6886575" cy="38576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19171"/>
                                        </p:tgtEl>
                                        <p:attrNameLst>
                                          <p:attrName>style.visibility</p:attrName>
                                        </p:attrNameLst>
                                      </p:cBhvr>
                                      <p:to>
                                        <p:strVal val="visible"/>
                                      </p:to>
                                    </p:set>
                                    <p:animEffect transition="in" filter="wipe(left)">
                                      <p:cBhvr>
                                        <p:cTn id="7" dur="2000"/>
                                        <p:tgtEl>
                                          <p:spTgt spid="519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10 Rectángulo"/>
          <p:cNvSpPr/>
          <p:nvPr/>
        </p:nvSpPr>
        <p:spPr>
          <a:xfrm>
            <a:off x="209397" y="242991"/>
            <a:ext cx="8575795" cy="1244352"/>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Normalmente el bit de mayor orden (mas significativo) es utilizado para seleccionar el modulo. Los demás bits de orden inferior direccionan una locación de memoria o un puerto de E/S. </a:t>
            </a:r>
          </a:p>
        </p:txBody>
      </p:sp>
      <p:pic>
        <p:nvPicPr>
          <p:cNvPr id="520196" name="Picture 4"/>
          <p:cNvPicPr>
            <a:picLocks noChangeAspect="1" noChangeArrowheads="1"/>
          </p:cNvPicPr>
          <p:nvPr/>
        </p:nvPicPr>
        <p:blipFill>
          <a:blip r:embed="rId2"/>
          <a:srcRect/>
          <a:stretch>
            <a:fillRect/>
          </a:stretch>
        </p:blipFill>
        <p:spPr bwMode="auto">
          <a:xfrm>
            <a:off x="2074813" y="1886320"/>
            <a:ext cx="4994374" cy="4167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plus(ou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520196"/>
                                        </p:tgtEl>
                                        <p:attrNameLst>
                                          <p:attrName>style.visibility</p:attrName>
                                        </p:attrNameLst>
                                      </p:cBhvr>
                                      <p:to>
                                        <p:strVal val="visible"/>
                                      </p:to>
                                    </p:set>
                                    <p:animEffect transition="in" filter="barn(inHorizontal)">
                                      <p:cBhvr>
                                        <p:cTn id="12" dur="2000"/>
                                        <p:tgtEl>
                                          <p:spTgt spid="520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 name="Picture 2"/>
          <p:cNvPicPr>
            <a:picLocks noChangeAspect="1" noChangeArrowheads="1"/>
          </p:cNvPicPr>
          <p:nvPr/>
        </p:nvPicPr>
        <p:blipFill>
          <a:blip r:embed="rId2"/>
          <a:srcRect/>
          <a:stretch>
            <a:fillRect/>
          </a:stretch>
        </p:blipFill>
        <p:spPr bwMode="auto">
          <a:xfrm>
            <a:off x="1643042" y="472260"/>
            <a:ext cx="5929354" cy="559994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5212" y="-206472"/>
            <a:ext cx="8229600" cy="1143000"/>
          </a:xfrm>
        </p:spPr>
        <p:txBody>
          <a:bodyPr>
            <a:normAutofit/>
          </a:bodyPr>
          <a:lstStyle/>
          <a:p>
            <a:r>
              <a:rPr lang="es-MX" sz="3600" b="1" dirty="0">
                <a:solidFill>
                  <a:srgbClr val="0070C0"/>
                </a:solidFill>
              </a:rPr>
              <a:t>BUS DE CONTROL</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1 Título"/>
          <p:cNvSpPr txBox="1">
            <a:spLocks/>
          </p:cNvSpPr>
          <p:nvPr/>
        </p:nvSpPr>
        <p:spPr>
          <a:xfrm>
            <a:off x="2771800" y="2529523"/>
            <a:ext cx="3816424" cy="5306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400" b="1" i="0" u="none" strike="noStrike" kern="1200" cap="none" spc="0" normalizeH="0" baseline="0" noProof="0" dirty="0">
                <a:ln>
                  <a:noFill/>
                </a:ln>
                <a:solidFill>
                  <a:srgbClr val="0070C0"/>
                </a:solidFill>
                <a:effectLst/>
                <a:uLnTx/>
                <a:uFillTx/>
                <a:latin typeface="Calibri"/>
                <a:ea typeface="+mj-ea"/>
                <a:cs typeface="+mj-cs"/>
              </a:rPr>
              <a:t>TIPOS LÍNEAS DE CONTROL</a:t>
            </a:r>
          </a:p>
        </p:txBody>
      </p:sp>
      <p:graphicFrame>
        <p:nvGraphicFramePr>
          <p:cNvPr id="14" name="Diagrama 13">
            <a:extLst>
              <a:ext uri="{FF2B5EF4-FFF2-40B4-BE49-F238E27FC236}">
                <a16:creationId xmlns:a16="http://schemas.microsoft.com/office/drawing/2014/main" id="{9F05BC80-4405-4197-8AAA-F496BA0F0871}"/>
              </a:ext>
            </a:extLst>
          </p:cNvPr>
          <p:cNvGraphicFramePr/>
          <p:nvPr>
            <p:extLst>
              <p:ext uri="{D42A27DB-BD31-4B8C-83A1-F6EECF244321}">
                <p14:modId xmlns:p14="http://schemas.microsoft.com/office/powerpoint/2010/main" val="3178226433"/>
              </p:ext>
            </p:extLst>
          </p:nvPr>
        </p:nvGraphicFramePr>
        <p:xfrm>
          <a:off x="457200" y="3084227"/>
          <a:ext cx="8229600" cy="32113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7B9DCE8A-54C2-1DE3-61C5-A78E22CEF999}"/>
              </a:ext>
            </a:extLst>
          </p:cNvPr>
          <p:cNvSpPr txBox="1"/>
          <p:nvPr/>
        </p:nvSpPr>
        <p:spPr>
          <a:xfrm>
            <a:off x="196948" y="610539"/>
            <a:ext cx="8778240" cy="1938992"/>
          </a:xfrm>
          <a:prstGeom prst="rect">
            <a:avLst/>
          </a:prstGeom>
          <a:noFill/>
        </p:spPr>
        <p:txBody>
          <a:bodyPr wrap="square">
            <a:spAutoFit/>
          </a:bodyPr>
          <a:lstStyle/>
          <a:p>
            <a:pPr algn="ctr"/>
            <a:r>
              <a:rPr lang="es-ES" sz="2400" dirty="0">
                <a:solidFill>
                  <a:srgbClr val="0070C0"/>
                </a:solidFill>
              </a:rPr>
              <a:t>Las señales de control transmiten tanto el comando e información de temporización entre los módulos del sistema. Las señales de temporización indican la validez de los datos y la información de la dirección. Las señales de comando especifican las operaciones a ser realizadas.</a:t>
            </a:r>
            <a:endParaRPr lang="es-HN" sz="2400" dirty="0">
              <a:solidFill>
                <a:srgbClr val="0070C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2724751608"/>
              </p:ext>
            </p:extLst>
          </p:nvPr>
        </p:nvGraphicFramePr>
        <p:xfrm>
          <a:off x="642910" y="1142984"/>
          <a:ext cx="80010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8" name="7 Diagrama"/>
          <p:cNvGraphicFramePr/>
          <p:nvPr>
            <p:extLst>
              <p:ext uri="{D42A27DB-BD31-4B8C-83A1-F6EECF244321}">
                <p14:modId xmlns:p14="http://schemas.microsoft.com/office/powerpoint/2010/main" val="3270478993"/>
              </p:ext>
            </p:extLst>
          </p:nvPr>
        </p:nvGraphicFramePr>
        <p:xfrm>
          <a:off x="642910" y="1142984"/>
          <a:ext cx="80010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1265747904"/>
              </p:ext>
            </p:extLst>
          </p:nvPr>
        </p:nvGraphicFramePr>
        <p:xfrm>
          <a:off x="642910" y="1142984"/>
          <a:ext cx="80010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912390602"/>
              </p:ext>
            </p:extLst>
          </p:nvPr>
        </p:nvGraphicFramePr>
        <p:xfrm>
          <a:off x="642910" y="1142984"/>
          <a:ext cx="80010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4)">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5" grpId="1">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3363017784"/>
              </p:ext>
            </p:extLst>
          </p:nvPr>
        </p:nvGraphicFramePr>
        <p:xfrm>
          <a:off x="642910" y="1142984"/>
          <a:ext cx="80010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1893190065"/>
              </p:ext>
            </p:extLst>
          </p:nvPr>
        </p:nvGraphicFramePr>
        <p:xfrm>
          <a:off x="1428728" y="357166"/>
          <a:ext cx="6286544" cy="2635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2766341790"/>
              </p:ext>
            </p:extLst>
          </p:nvPr>
        </p:nvGraphicFramePr>
        <p:xfrm>
          <a:off x="1357290" y="3429000"/>
          <a:ext cx="6286544" cy="26352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dow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edg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1834192295"/>
              </p:ext>
            </p:extLst>
          </p:nvPr>
        </p:nvGraphicFramePr>
        <p:xfrm>
          <a:off x="1428728" y="357166"/>
          <a:ext cx="6286544" cy="2635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1664169456"/>
              </p:ext>
            </p:extLst>
          </p:nvPr>
        </p:nvGraphicFramePr>
        <p:xfrm>
          <a:off x="1357290" y="3429000"/>
          <a:ext cx="6286544" cy="26352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3723403960"/>
              </p:ext>
            </p:extLst>
          </p:nvPr>
        </p:nvGraphicFramePr>
        <p:xfrm>
          <a:off x="1428728" y="357166"/>
          <a:ext cx="6286544" cy="2635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557218716"/>
              </p:ext>
            </p:extLst>
          </p:nvPr>
        </p:nvGraphicFramePr>
        <p:xfrm>
          <a:off x="1357290" y="3429000"/>
          <a:ext cx="6286544" cy="26352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3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plus(out)">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6" name="5 Diagrama"/>
          <p:cNvGraphicFramePr/>
          <p:nvPr>
            <p:extLst>
              <p:ext uri="{D42A27DB-BD31-4B8C-83A1-F6EECF244321}">
                <p14:modId xmlns:p14="http://schemas.microsoft.com/office/powerpoint/2010/main" val="2129620825"/>
              </p:ext>
            </p:extLst>
          </p:nvPr>
        </p:nvGraphicFramePr>
        <p:xfrm>
          <a:off x="35496" y="404664"/>
          <a:ext cx="4752528" cy="2968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7 Diagrama"/>
          <p:cNvGraphicFramePr/>
          <p:nvPr/>
        </p:nvGraphicFramePr>
        <p:xfrm>
          <a:off x="4427984" y="3429000"/>
          <a:ext cx="4752528" cy="29681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8 Rectángulo"/>
          <p:cNvSpPr/>
          <p:nvPr/>
        </p:nvSpPr>
        <p:spPr>
          <a:xfrm>
            <a:off x="1115616" y="404664"/>
            <a:ext cx="3510136"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6699"/>
                </a:solidFill>
                <a:effectLst/>
                <a:uLnTx/>
                <a:uFillTx/>
                <a:latin typeface="Calibri"/>
                <a:ea typeface="+mn-ea"/>
                <a:cs typeface="+mn-cs"/>
              </a:rPr>
              <a:t>Si un módulo desea enviar datos a otro</a:t>
            </a:r>
            <a:endParaRPr kumimoji="0" lang="es-MX" sz="1800" b="1" i="0" u="none" strike="noStrike" kern="1200" cap="none" spc="0" normalizeH="0" baseline="0" noProof="0" dirty="0">
              <a:ln>
                <a:noFill/>
              </a:ln>
              <a:solidFill>
                <a:srgbClr val="006699"/>
              </a:solidFill>
              <a:effectLst/>
              <a:uLnTx/>
              <a:uFillTx/>
              <a:latin typeface="Calibri"/>
              <a:ea typeface="+mn-ea"/>
              <a:cs typeface="+mn-cs"/>
            </a:endParaRPr>
          </a:p>
        </p:txBody>
      </p:sp>
      <p:sp>
        <p:nvSpPr>
          <p:cNvPr id="10" name="9 Rectángulo"/>
          <p:cNvSpPr/>
          <p:nvPr/>
        </p:nvSpPr>
        <p:spPr>
          <a:xfrm>
            <a:off x="5652120" y="3430741"/>
            <a:ext cx="331236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6699"/>
                </a:solidFill>
                <a:effectLst/>
                <a:uLnTx/>
                <a:uFillTx/>
                <a:latin typeface="Calibri"/>
                <a:ea typeface="+mn-ea"/>
                <a:cs typeface="+mn-cs"/>
              </a:rPr>
              <a:t>Si un módulo requiere que otro le envíe datos</a:t>
            </a:r>
            <a:endParaRPr kumimoji="0" lang="es-MX" sz="1800" b="1" i="0" u="none" strike="noStrike" kern="1200" cap="none" spc="0" normalizeH="0" baseline="0" noProof="0" dirty="0">
              <a:ln>
                <a:noFill/>
              </a:ln>
              <a:solidFill>
                <a:srgbClr val="006699"/>
              </a:solidFill>
              <a:effectLst/>
              <a:uLnTx/>
              <a:uFillTx/>
              <a:latin typeface="Calibri"/>
              <a:ea typeface="+mn-ea"/>
              <a:cs typeface="+mn-cs"/>
            </a:endParaRPr>
          </a:p>
        </p:txBody>
      </p:sp>
      <p:sp>
        <p:nvSpPr>
          <p:cNvPr id="11" name="6 Título"/>
          <p:cNvSpPr txBox="1">
            <a:spLocks/>
          </p:cNvSpPr>
          <p:nvPr/>
        </p:nvSpPr>
        <p:spPr>
          <a:xfrm>
            <a:off x="2448272" y="0"/>
            <a:ext cx="4283968" cy="487892"/>
          </a:xfrm>
          <a:prstGeom prst="rect">
            <a:avLst/>
          </a:prstGeom>
        </p:spPr>
        <p:txBody>
          <a:bodyPr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400" b="1" i="0" u="none" strike="noStrike" kern="1200" cap="none" spc="0" normalizeH="0" baseline="0" noProof="0" dirty="0">
                <a:ln>
                  <a:noFill/>
                </a:ln>
                <a:solidFill>
                  <a:srgbClr val="4F81BD">
                    <a:lumMod val="75000"/>
                  </a:srgbClr>
                </a:solidFill>
                <a:effectLst/>
                <a:uLnTx/>
                <a:uFillTx/>
                <a:latin typeface="Calibri"/>
                <a:ea typeface="+mj-ea"/>
                <a:cs typeface="+mj-cs"/>
              </a:rPr>
              <a:t>OPERACIÓN DEL BUS</a:t>
            </a:r>
          </a:p>
        </p:txBody>
      </p:sp>
    </p:spTree>
    <p:extLst>
      <p:ext uri="{BB962C8B-B14F-4D97-AF65-F5344CB8AC3E}">
        <p14:creationId xmlns:p14="http://schemas.microsoft.com/office/powerpoint/2010/main" val="2288584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extLst>
              <a:ext uri="{837473B0-CC2E-450A-ABE3-18F120FF3D39}">
                <a1611:picAttrSrcUrl xmlns:a1611="http://schemas.microsoft.com/office/drawing/2016/11/main" r:id="rId3"/>
              </a:ext>
            </a:extLst>
          </a:blip>
          <a:srcRect/>
          <a:stretch>
            <a:fillRect l="-17000" r="-17000"/>
          </a:stretch>
        </a:blipFill>
        <a:effectLst/>
      </p:bgPr>
    </p:bg>
    <p:spTree>
      <p:nvGrpSpPr>
        <p:cNvPr id="1" name=""/>
        <p:cNvGrpSpPr/>
        <p:nvPr/>
      </p:nvGrpSpPr>
      <p:grpSpPr>
        <a:xfrm>
          <a:off x="0" y="0"/>
          <a:ext cx="0" cy="0"/>
          <a:chOff x="0" y="0"/>
          <a:chExt cx="0" cy="0"/>
        </a:xfrm>
      </p:grpSpPr>
      <p:sp>
        <p:nvSpPr>
          <p:cNvPr id="7" name="6 Título"/>
          <p:cNvSpPr>
            <a:spLocks noGrp="1"/>
          </p:cNvSpPr>
          <p:nvPr>
            <p:ph type="ctrTitle"/>
          </p:nvPr>
        </p:nvSpPr>
        <p:spPr>
          <a:xfrm>
            <a:off x="4013447" y="4989250"/>
            <a:ext cx="3008790" cy="1061961"/>
          </a:xfrm>
        </p:spPr>
        <p:txBody>
          <a:bodyPr>
            <a:normAutofit/>
          </a:bodyPr>
          <a:lstStyle/>
          <a:p>
            <a:r>
              <a:rPr lang="es-MX" sz="2400" b="1" dirty="0">
                <a:solidFill>
                  <a:schemeClr val="bg1">
                    <a:lumMod val="85000"/>
                  </a:schemeClr>
                </a:solidFill>
              </a:rPr>
              <a:t>TIPOS Y JERARQUÍA</a:t>
            </a:r>
            <a:br>
              <a:rPr lang="es-MX" sz="2400" b="1" dirty="0">
                <a:solidFill>
                  <a:schemeClr val="bg1">
                    <a:lumMod val="85000"/>
                  </a:schemeClr>
                </a:solidFill>
              </a:rPr>
            </a:br>
            <a:r>
              <a:rPr lang="es-MX" sz="2400" b="1" dirty="0">
                <a:solidFill>
                  <a:schemeClr val="bg1">
                    <a:lumMod val="85000"/>
                  </a:schemeClr>
                </a:solidFill>
              </a:rPr>
              <a:t> DE BUSES </a:t>
            </a:r>
          </a:p>
        </p:txBody>
      </p:sp>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642910" y="285728"/>
          <a:ext cx="7929618"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4 Título"/>
          <p:cNvSpPr txBox="1">
            <a:spLocks/>
          </p:cNvSpPr>
          <p:nvPr/>
        </p:nvSpPr>
        <p:spPr>
          <a:xfrm>
            <a:off x="2699792" y="476672"/>
            <a:ext cx="5688632" cy="854968"/>
          </a:xfrm>
          <a:prstGeom prst="rect">
            <a:avLst/>
          </a:prstGeom>
        </p:spPr>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70C0"/>
                </a:solidFill>
                <a:effectLst/>
                <a:uLnTx/>
                <a:uFillTx/>
                <a:latin typeface="Calibri"/>
                <a:ea typeface="+mn-ea"/>
                <a:cs typeface="+mn-cs"/>
              </a:rPr>
              <a:t>TIPOS DE BUSES TRADICIONALES</a:t>
            </a:r>
          </a:p>
        </p:txBody>
      </p:sp>
    </p:spTree>
    <p:extLst>
      <p:ext uri="{BB962C8B-B14F-4D97-AF65-F5344CB8AC3E}">
        <p14:creationId xmlns:p14="http://schemas.microsoft.com/office/powerpoint/2010/main" val="3389477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7" name="5 CuadroTexto"/>
          <p:cNvSpPr txBox="1"/>
          <p:nvPr/>
        </p:nvSpPr>
        <p:spPr>
          <a:xfrm>
            <a:off x="539552" y="169476"/>
            <a:ext cx="813690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2800" b="1" i="0" u="none" strike="noStrike" kern="1200" cap="none" spc="0" normalizeH="0" baseline="0" noProof="0" dirty="0">
                <a:ln>
                  <a:noFill/>
                </a:ln>
                <a:solidFill>
                  <a:srgbClr val="0070C0"/>
                </a:solidFill>
                <a:effectLst/>
                <a:uLnTx/>
                <a:uFillTx/>
                <a:latin typeface="Calibri"/>
                <a:ea typeface="+mn-ea"/>
                <a:cs typeface="+mn-cs"/>
              </a:rPr>
              <a:t>BUS BACKPLANE</a:t>
            </a:r>
          </a:p>
        </p:txBody>
      </p:sp>
      <p:grpSp>
        <p:nvGrpSpPr>
          <p:cNvPr id="54" name="Grupo 53"/>
          <p:cNvGrpSpPr/>
          <p:nvPr/>
        </p:nvGrpSpPr>
        <p:grpSpPr>
          <a:xfrm>
            <a:off x="539552" y="1916832"/>
            <a:ext cx="8064896" cy="2642810"/>
            <a:chOff x="539552" y="1916832"/>
            <a:chExt cx="8064896" cy="2642810"/>
          </a:xfrm>
        </p:grpSpPr>
        <p:sp>
          <p:nvSpPr>
            <p:cNvPr id="5" name="Rectángulo 4"/>
            <p:cNvSpPr/>
            <p:nvPr/>
          </p:nvSpPr>
          <p:spPr>
            <a:xfrm>
              <a:off x="539552" y="1916832"/>
              <a:ext cx="1440160"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6" name="Rectángulo 5"/>
            <p:cNvSpPr/>
            <p:nvPr/>
          </p:nvSpPr>
          <p:spPr>
            <a:xfrm>
              <a:off x="7164288" y="1916832"/>
              <a:ext cx="1440160"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cxnSp>
          <p:nvCxnSpPr>
            <p:cNvPr id="8" name="Conector recto 7"/>
            <p:cNvCxnSpPr>
              <a:stCxn id="5" idx="3"/>
              <a:endCxn id="6" idx="1"/>
            </p:cNvCxnSpPr>
            <p:nvPr/>
          </p:nvCxnSpPr>
          <p:spPr>
            <a:xfrm>
              <a:off x="1979712" y="2600908"/>
              <a:ext cx="518457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Cilindro 8"/>
            <p:cNvSpPr/>
            <p:nvPr/>
          </p:nvSpPr>
          <p:spPr>
            <a:xfrm>
              <a:off x="2657520" y="3284984"/>
              <a:ext cx="648072" cy="79208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13" name="Cilindro 12"/>
            <p:cNvSpPr/>
            <p:nvPr/>
          </p:nvSpPr>
          <p:spPr>
            <a:xfrm>
              <a:off x="3707904" y="3284984"/>
              <a:ext cx="648072" cy="79208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14" name="Cilindro 13"/>
            <p:cNvSpPr/>
            <p:nvPr/>
          </p:nvSpPr>
          <p:spPr>
            <a:xfrm>
              <a:off x="4788024" y="3284984"/>
              <a:ext cx="648072" cy="79208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15" name="Cilindro 14"/>
            <p:cNvSpPr/>
            <p:nvPr/>
          </p:nvSpPr>
          <p:spPr>
            <a:xfrm>
              <a:off x="5868144" y="3284984"/>
              <a:ext cx="648072" cy="79208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cxnSp>
          <p:nvCxnSpPr>
            <p:cNvPr id="20" name="Conector recto 19"/>
            <p:cNvCxnSpPr/>
            <p:nvPr/>
          </p:nvCxnSpPr>
          <p:spPr>
            <a:xfrm>
              <a:off x="2987824" y="2600908"/>
              <a:ext cx="0" cy="7560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a:off x="4031940" y="2600908"/>
              <a:ext cx="0" cy="7560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6198036" y="2600908"/>
              <a:ext cx="0" cy="7560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a:off x="5126111" y="2600908"/>
              <a:ext cx="0" cy="756084"/>
            </a:xfrm>
            <a:prstGeom prst="line">
              <a:avLst/>
            </a:prstGeom>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3829694" y="2204864"/>
              <a:ext cx="12362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6699"/>
                  </a:solidFill>
                  <a:effectLst/>
                  <a:uLnTx/>
                  <a:uFillTx/>
                  <a:latin typeface="Calibri"/>
                  <a:ea typeface="+mn-ea"/>
                  <a:cs typeface="+mn-cs"/>
                </a:rPr>
                <a:t>Backplane Bus</a:t>
              </a:r>
              <a:endParaRPr kumimoji="0" lang="es-HN" sz="1400" b="0" i="0" u="none" strike="noStrike" kern="1200" cap="none" spc="0" normalizeH="0" baseline="0" noProof="0" dirty="0">
                <a:ln>
                  <a:noFill/>
                </a:ln>
                <a:solidFill>
                  <a:srgbClr val="006699"/>
                </a:solidFill>
                <a:effectLst/>
                <a:uLnTx/>
                <a:uFillTx/>
                <a:latin typeface="Calibri"/>
                <a:ea typeface="+mn-ea"/>
                <a:cs typeface="+mn-cs"/>
              </a:endParaRPr>
            </a:p>
          </p:txBody>
        </p:sp>
        <p:sp>
          <p:nvSpPr>
            <p:cNvPr id="31" name="CuadroTexto 30"/>
            <p:cNvSpPr txBox="1"/>
            <p:nvPr/>
          </p:nvSpPr>
          <p:spPr>
            <a:xfrm>
              <a:off x="668775" y="3284984"/>
              <a:ext cx="12389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6699"/>
                  </a:solidFill>
                  <a:effectLst/>
                  <a:uLnTx/>
                  <a:uFillTx/>
                  <a:latin typeface="Calibri"/>
                  <a:ea typeface="+mn-ea"/>
                  <a:cs typeface="+mn-cs"/>
                </a:rPr>
                <a:t>Procesador</a:t>
              </a:r>
              <a:endParaRPr kumimoji="0" lang="es-HN" sz="1800" b="0" i="0" u="none" strike="noStrike" kern="1200" cap="none" spc="0" normalizeH="0" baseline="0" noProof="0" dirty="0">
                <a:ln>
                  <a:noFill/>
                </a:ln>
                <a:solidFill>
                  <a:srgbClr val="006699"/>
                </a:solidFill>
                <a:effectLst/>
                <a:uLnTx/>
                <a:uFillTx/>
                <a:latin typeface="Calibri"/>
                <a:ea typeface="+mn-ea"/>
                <a:cs typeface="+mn-cs"/>
              </a:endParaRPr>
            </a:p>
          </p:txBody>
        </p:sp>
        <p:sp>
          <p:nvSpPr>
            <p:cNvPr id="33" name="CuadroTexto 32"/>
            <p:cNvSpPr txBox="1"/>
            <p:nvPr/>
          </p:nvSpPr>
          <p:spPr>
            <a:xfrm>
              <a:off x="7380312" y="3284984"/>
              <a:ext cx="10801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6699"/>
                  </a:solidFill>
                  <a:effectLst/>
                  <a:uLnTx/>
                  <a:uFillTx/>
                  <a:latin typeface="Calibri"/>
                  <a:ea typeface="+mn-ea"/>
                  <a:cs typeface="+mn-cs"/>
                </a:rPr>
                <a:t>Memoria</a:t>
              </a:r>
              <a:endParaRPr kumimoji="0" lang="es-HN" sz="1800" b="0" i="0" u="none" strike="noStrike" kern="1200" cap="none" spc="0" normalizeH="0" baseline="0" noProof="0" dirty="0">
                <a:ln>
                  <a:noFill/>
                </a:ln>
                <a:solidFill>
                  <a:srgbClr val="006699"/>
                </a:solidFill>
                <a:effectLst/>
                <a:uLnTx/>
                <a:uFillTx/>
                <a:latin typeface="Calibri"/>
                <a:ea typeface="+mn-ea"/>
                <a:cs typeface="+mn-cs"/>
              </a:endParaRPr>
            </a:p>
          </p:txBody>
        </p:sp>
        <p:sp>
          <p:nvSpPr>
            <p:cNvPr id="34" name="CuadroTexto 33"/>
            <p:cNvSpPr txBox="1"/>
            <p:nvPr/>
          </p:nvSpPr>
          <p:spPr>
            <a:xfrm>
              <a:off x="3779912" y="4221088"/>
              <a:ext cx="1497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6699"/>
                  </a:solidFill>
                  <a:effectLst/>
                  <a:uLnTx/>
                  <a:uFillTx/>
                  <a:latin typeface="Calibri"/>
                  <a:ea typeface="+mn-ea"/>
                  <a:cs typeface="+mn-cs"/>
                </a:rPr>
                <a:t>Dispositivos E/S</a:t>
              </a:r>
              <a:endParaRPr kumimoji="0" lang="es-HN" sz="1600" b="0" i="0" u="none" strike="noStrike" kern="1200" cap="none" spc="0" normalizeH="0" baseline="0" noProof="0" dirty="0">
                <a:ln>
                  <a:noFill/>
                </a:ln>
                <a:solidFill>
                  <a:srgbClr val="006699"/>
                </a:solidFill>
                <a:effectLst/>
                <a:uLnTx/>
                <a:uFillTx/>
                <a:latin typeface="Calibri"/>
                <a:ea typeface="+mn-ea"/>
                <a:cs typeface="+mn-cs"/>
              </a:endParaRPr>
            </a:p>
          </p:txBody>
        </p:sp>
        <p:sp>
          <p:nvSpPr>
            <p:cNvPr id="49" name="Elipse 48"/>
            <p:cNvSpPr/>
            <p:nvPr/>
          </p:nvSpPr>
          <p:spPr>
            <a:xfrm>
              <a:off x="2951824" y="2564904"/>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Elipse 49"/>
            <p:cNvSpPr/>
            <p:nvPr/>
          </p:nvSpPr>
          <p:spPr>
            <a:xfrm>
              <a:off x="3995937" y="2564904"/>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Elipse 51"/>
            <p:cNvSpPr/>
            <p:nvPr/>
          </p:nvSpPr>
          <p:spPr>
            <a:xfrm>
              <a:off x="6160100" y="2564904"/>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Elipse 52"/>
            <p:cNvSpPr/>
            <p:nvPr/>
          </p:nvSpPr>
          <p:spPr>
            <a:xfrm>
              <a:off x="5086183" y="2564904"/>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05608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circle(in)">
                                      <p:cBhvr>
                                        <p:cTn id="7"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98D7369-75E5-46C5-8719-90244CEFE99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75B04C3B-FBB1-49DA-92A8-C5F3B0FE1A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29363BAE-0F82-4979-8957-5E7CE1DED6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27C858AB-51DC-4A72-B2BF-8230EF73EC5A}"/>
              </a:ext>
            </a:extLst>
          </p:cNvPr>
          <p:cNvGraphicFramePr/>
          <p:nvPr>
            <p:extLst>
              <p:ext uri="{D42A27DB-BD31-4B8C-83A1-F6EECF244321}">
                <p14:modId xmlns:p14="http://schemas.microsoft.com/office/powerpoint/2010/main" val="3406182382"/>
              </p:ext>
            </p:extLst>
          </p:nvPr>
        </p:nvGraphicFramePr>
        <p:xfrm>
          <a:off x="642910" y="285728"/>
          <a:ext cx="7929618"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4 Título">
            <a:extLst>
              <a:ext uri="{FF2B5EF4-FFF2-40B4-BE49-F238E27FC236}">
                <a16:creationId xmlns:a16="http://schemas.microsoft.com/office/drawing/2014/main" id="{B86A008F-F0FD-486F-81EB-32B39D1D5A3D}"/>
              </a:ext>
            </a:extLst>
          </p:cNvPr>
          <p:cNvSpPr txBox="1">
            <a:spLocks/>
          </p:cNvSpPr>
          <p:nvPr/>
        </p:nvSpPr>
        <p:spPr>
          <a:xfrm>
            <a:off x="3124200" y="476672"/>
            <a:ext cx="4904184" cy="720080"/>
          </a:xfrm>
          <a:prstGeom prst="rect">
            <a:avLst/>
          </a:prstGeom>
        </p:spPr>
        <p:txBody>
          <a:bodyPr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70C0"/>
                </a:solidFill>
                <a:effectLst/>
                <a:uLnTx/>
                <a:uFillTx/>
                <a:latin typeface="Calibri"/>
                <a:ea typeface="+mn-ea"/>
                <a:cs typeface="+mn-cs"/>
              </a:rPr>
              <a:t>VENTAJAS</a:t>
            </a:r>
          </a:p>
        </p:txBody>
      </p:sp>
    </p:spTree>
    <p:extLst>
      <p:ext uri="{BB962C8B-B14F-4D97-AF65-F5344CB8AC3E}">
        <p14:creationId xmlns:p14="http://schemas.microsoft.com/office/powerpoint/2010/main" val="211232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720482C-673C-45D9-B79A-B5ACCEC08A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B87A9554-C6FF-4CD2-AF98-F32096719F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E3991DBE-071D-4888-B926-161500C585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2CC94377-3BA9-4358-BFF7-44D10CA3E1EE}"/>
              </a:ext>
            </a:extLst>
          </p:cNvPr>
          <p:cNvGraphicFramePr/>
          <p:nvPr/>
        </p:nvGraphicFramePr>
        <p:xfrm>
          <a:off x="642910" y="285728"/>
          <a:ext cx="7929618"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4 Título">
            <a:extLst>
              <a:ext uri="{FF2B5EF4-FFF2-40B4-BE49-F238E27FC236}">
                <a16:creationId xmlns:a16="http://schemas.microsoft.com/office/drawing/2014/main" id="{F0F89940-D897-47BB-B04E-8C8B81F4481A}"/>
              </a:ext>
            </a:extLst>
          </p:cNvPr>
          <p:cNvSpPr txBox="1">
            <a:spLocks/>
          </p:cNvSpPr>
          <p:nvPr/>
        </p:nvSpPr>
        <p:spPr>
          <a:xfrm>
            <a:off x="3124200" y="476672"/>
            <a:ext cx="4904184" cy="720080"/>
          </a:xfrm>
          <a:prstGeom prst="rect">
            <a:avLst/>
          </a:prstGeom>
        </p:spPr>
        <p:txBody>
          <a:bodyPr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70C0"/>
                </a:solidFill>
                <a:effectLst/>
                <a:uLnTx/>
                <a:uFillTx/>
                <a:latin typeface="Calibri"/>
                <a:ea typeface="+mn-ea"/>
                <a:cs typeface="+mn-cs"/>
              </a:rPr>
              <a:t>DESVENTAJAS</a:t>
            </a:r>
          </a:p>
        </p:txBody>
      </p:sp>
    </p:spTree>
    <p:extLst>
      <p:ext uri="{BB962C8B-B14F-4D97-AF65-F5344CB8AC3E}">
        <p14:creationId xmlns:p14="http://schemas.microsoft.com/office/powerpoint/2010/main" val="37895071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9" name="5 CuadroTexto"/>
          <p:cNvSpPr txBox="1"/>
          <p:nvPr/>
        </p:nvSpPr>
        <p:spPr>
          <a:xfrm>
            <a:off x="539552" y="169476"/>
            <a:ext cx="813690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2800" b="1" i="0" u="none" strike="noStrike" kern="1200" cap="none" spc="0" normalizeH="0" baseline="0" noProof="0" dirty="0">
                <a:ln>
                  <a:noFill/>
                </a:ln>
                <a:solidFill>
                  <a:srgbClr val="0070C0"/>
                </a:solidFill>
                <a:effectLst/>
                <a:uLnTx/>
                <a:uFillTx/>
                <a:latin typeface="Calibri"/>
                <a:ea typeface="+mn-ea"/>
                <a:cs typeface="+mn-cs"/>
              </a:rPr>
              <a:t>BUSES PROCESADOR - MEMORIA + E/S</a:t>
            </a:r>
          </a:p>
        </p:txBody>
      </p:sp>
      <p:grpSp>
        <p:nvGrpSpPr>
          <p:cNvPr id="64" name="Grupo 63"/>
          <p:cNvGrpSpPr/>
          <p:nvPr/>
        </p:nvGrpSpPr>
        <p:grpSpPr>
          <a:xfrm>
            <a:off x="251520" y="1916832"/>
            <a:ext cx="8640960" cy="4014464"/>
            <a:chOff x="251520" y="1916832"/>
            <a:chExt cx="8640960" cy="4014464"/>
          </a:xfrm>
        </p:grpSpPr>
        <p:sp>
          <p:nvSpPr>
            <p:cNvPr id="34" name="Cilindro 33"/>
            <p:cNvSpPr/>
            <p:nvPr/>
          </p:nvSpPr>
          <p:spPr>
            <a:xfrm>
              <a:off x="3350864" y="5294250"/>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39" name="Cilindro 38"/>
            <p:cNvSpPr/>
            <p:nvPr/>
          </p:nvSpPr>
          <p:spPr>
            <a:xfrm>
              <a:off x="5209885" y="5294197"/>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44" name="Cilindro 43"/>
            <p:cNvSpPr/>
            <p:nvPr/>
          </p:nvSpPr>
          <p:spPr>
            <a:xfrm>
              <a:off x="7092144" y="5294197"/>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6" name="Rectángulo 5"/>
            <p:cNvSpPr/>
            <p:nvPr/>
          </p:nvSpPr>
          <p:spPr>
            <a:xfrm>
              <a:off x="251520" y="1916832"/>
              <a:ext cx="1440160"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Procesador</a:t>
              </a:r>
              <a:endParaRPr kumimoji="0" lang="es-H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ectángulo 6"/>
            <p:cNvSpPr/>
            <p:nvPr/>
          </p:nvSpPr>
          <p:spPr>
            <a:xfrm>
              <a:off x="7452320" y="1916832"/>
              <a:ext cx="1440160"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Memoria</a:t>
              </a:r>
              <a:endParaRPr kumimoji="0" lang="es-HN"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8" name="Conector recto 7"/>
            <p:cNvCxnSpPr>
              <a:stCxn id="6" idx="3"/>
              <a:endCxn id="7" idx="1"/>
            </p:cNvCxnSpPr>
            <p:nvPr/>
          </p:nvCxnSpPr>
          <p:spPr>
            <a:xfrm>
              <a:off x="1691680" y="2600908"/>
              <a:ext cx="576064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Cilindro 11"/>
            <p:cNvSpPr/>
            <p:nvPr/>
          </p:nvSpPr>
          <p:spPr>
            <a:xfrm>
              <a:off x="3350932" y="4262552"/>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cxnSp>
          <p:nvCxnSpPr>
            <p:cNvPr id="13" name="Conector recto 12"/>
            <p:cNvCxnSpPr/>
            <p:nvPr/>
          </p:nvCxnSpPr>
          <p:spPr>
            <a:xfrm>
              <a:off x="2738868" y="2600908"/>
              <a:ext cx="0" cy="7560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a:off x="4597885" y="2600908"/>
              <a:ext cx="0" cy="7560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6480144" y="2600908"/>
              <a:ext cx="0" cy="756084"/>
            </a:xfrm>
            <a:prstGeom prst="line">
              <a:avLst/>
            </a:prstGeom>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3584823" y="2204864"/>
              <a:ext cx="210987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6699"/>
                  </a:solidFill>
                  <a:effectLst/>
                  <a:uLnTx/>
                  <a:uFillTx/>
                  <a:latin typeface="Calibri"/>
                  <a:ea typeface="+mn-ea"/>
                  <a:cs typeface="+mn-cs"/>
                </a:rPr>
                <a:t>BUS PROCESADOR- MEMORIA</a:t>
              </a:r>
              <a:endParaRPr kumimoji="0" lang="es-HN" sz="1200" b="1" i="0" u="none" strike="noStrike" kern="1200" cap="none" spc="0" normalizeH="0" baseline="0" noProof="0" dirty="0">
                <a:ln>
                  <a:noFill/>
                </a:ln>
                <a:solidFill>
                  <a:srgbClr val="006699"/>
                </a:solidFill>
                <a:effectLst/>
                <a:uLnTx/>
                <a:uFillTx/>
                <a:latin typeface="Calibri"/>
                <a:ea typeface="+mn-ea"/>
                <a:cs typeface="+mn-cs"/>
              </a:endParaRPr>
            </a:p>
          </p:txBody>
        </p:sp>
        <p:sp>
          <p:nvSpPr>
            <p:cNvPr id="21" name="Elipse 20"/>
            <p:cNvSpPr/>
            <p:nvPr/>
          </p:nvSpPr>
          <p:spPr>
            <a:xfrm>
              <a:off x="2702868" y="2564904"/>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Elipse 21"/>
            <p:cNvSpPr/>
            <p:nvPr/>
          </p:nvSpPr>
          <p:spPr>
            <a:xfrm>
              <a:off x="4561882" y="2564904"/>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lipse 23"/>
            <p:cNvSpPr/>
            <p:nvPr/>
          </p:nvSpPr>
          <p:spPr>
            <a:xfrm>
              <a:off x="6440216" y="2564904"/>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rminador 25"/>
            <p:cNvSpPr/>
            <p:nvPr/>
          </p:nvSpPr>
          <p:spPr>
            <a:xfrm>
              <a:off x="2054788" y="3343975"/>
              <a:ext cx="1368152" cy="4680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6699"/>
                  </a:solidFill>
                  <a:effectLst/>
                  <a:uLnTx/>
                  <a:uFillTx/>
                  <a:latin typeface="Calibri"/>
                  <a:ea typeface="+mn-ea"/>
                  <a:cs typeface="+mn-cs"/>
                </a:rPr>
                <a:t>Adaptador de Bus</a:t>
              </a:r>
              <a:endParaRPr kumimoji="0" lang="es-HN" sz="1400" b="0" i="0" u="none" strike="noStrike" kern="1200" cap="none" spc="0" normalizeH="0" baseline="0" noProof="0" dirty="0">
                <a:ln>
                  <a:noFill/>
                </a:ln>
                <a:solidFill>
                  <a:srgbClr val="006699"/>
                </a:solidFill>
                <a:effectLst/>
                <a:uLnTx/>
                <a:uFillTx/>
                <a:latin typeface="Calibri"/>
                <a:ea typeface="+mn-ea"/>
                <a:cs typeface="+mn-cs"/>
              </a:endParaRPr>
            </a:p>
          </p:txBody>
        </p:sp>
        <p:sp>
          <p:nvSpPr>
            <p:cNvPr id="27" name="Terminador 26"/>
            <p:cNvSpPr/>
            <p:nvPr/>
          </p:nvSpPr>
          <p:spPr>
            <a:xfrm>
              <a:off x="3913806" y="3356992"/>
              <a:ext cx="1368152" cy="4680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6699"/>
                  </a:solidFill>
                  <a:effectLst/>
                  <a:uLnTx/>
                  <a:uFillTx/>
                  <a:latin typeface="Calibri"/>
                  <a:ea typeface="+mn-ea"/>
                  <a:cs typeface="+mn-cs"/>
                </a:rPr>
                <a:t>Adaptador de Bus</a:t>
              </a:r>
              <a:endParaRPr kumimoji="0" lang="es-HN" sz="1400" b="0" i="0" u="none" strike="noStrike" kern="1200" cap="none" spc="0" normalizeH="0" baseline="0" noProof="0" dirty="0">
                <a:ln>
                  <a:noFill/>
                </a:ln>
                <a:solidFill>
                  <a:srgbClr val="006699"/>
                </a:solidFill>
                <a:effectLst/>
                <a:uLnTx/>
                <a:uFillTx/>
                <a:latin typeface="Calibri"/>
                <a:ea typeface="+mn-ea"/>
                <a:cs typeface="+mn-cs"/>
              </a:endParaRPr>
            </a:p>
          </p:txBody>
        </p:sp>
        <p:sp>
          <p:nvSpPr>
            <p:cNvPr id="28" name="Terminador 27"/>
            <p:cNvSpPr/>
            <p:nvPr/>
          </p:nvSpPr>
          <p:spPr>
            <a:xfrm>
              <a:off x="5792140" y="3356992"/>
              <a:ext cx="1368152" cy="4680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a:ln>
                    <a:noFill/>
                  </a:ln>
                  <a:solidFill>
                    <a:srgbClr val="006699"/>
                  </a:solidFill>
                  <a:effectLst/>
                  <a:uLnTx/>
                  <a:uFillTx/>
                  <a:latin typeface="Calibri"/>
                  <a:ea typeface="+mn-ea"/>
                  <a:cs typeface="+mn-cs"/>
                </a:rPr>
                <a:t>Adaptador de Bus</a:t>
              </a:r>
              <a:endParaRPr kumimoji="0" lang="es-HN" sz="1400" b="0" i="0" u="none" strike="noStrike" kern="1200" cap="none" spc="0" normalizeH="0" baseline="0" noProof="0" dirty="0">
                <a:ln>
                  <a:noFill/>
                </a:ln>
                <a:solidFill>
                  <a:srgbClr val="006699"/>
                </a:solidFill>
                <a:effectLst/>
                <a:uLnTx/>
                <a:uFillTx/>
                <a:latin typeface="Calibri"/>
                <a:ea typeface="+mn-ea"/>
                <a:cs typeface="+mn-cs"/>
              </a:endParaRPr>
            </a:p>
          </p:txBody>
        </p:sp>
        <p:cxnSp>
          <p:nvCxnSpPr>
            <p:cNvPr id="33" name="Conector recto 32"/>
            <p:cNvCxnSpPr/>
            <p:nvPr/>
          </p:nvCxnSpPr>
          <p:spPr>
            <a:xfrm>
              <a:off x="2738864" y="4581128"/>
              <a:ext cx="61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a:off x="2738796" y="5612826"/>
              <a:ext cx="61200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Cilindro 35"/>
            <p:cNvSpPr/>
            <p:nvPr/>
          </p:nvSpPr>
          <p:spPr>
            <a:xfrm>
              <a:off x="5209953" y="4262499"/>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cxnSp>
          <p:nvCxnSpPr>
            <p:cNvPr id="38" name="Conector recto 37"/>
            <p:cNvCxnSpPr/>
            <p:nvPr/>
          </p:nvCxnSpPr>
          <p:spPr>
            <a:xfrm>
              <a:off x="4597885" y="4581075"/>
              <a:ext cx="612000"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Cilindro 40"/>
            <p:cNvSpPr/>
            <p:nvPr/>
          </p:nvSpPr>
          <p:spPr>
            <a:xfrm>
              <a:off x="7092212" y="4262499"/>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cxnSp>
          <p:nvCxnSpPr>
            <p:cNvPr id="43" name="Conector recto 42"/>
            <p:cNvCxnSpPr/>
            <p:nvPr/>
          </p:nvCxnSpPr>
          <p:spPr>
            <a:xfrm>
              <a:off x="6480144" y="4581075"/>
              <a:ext cx="612000"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CuadroTexto 45"/>
            <p:cNvSpPr txBox="1"/>
            <p:nvPr/>
          </p:nvSpPr>
          <p:spPr>
            <a:xfrm>
              <a:off x="2120660" y="4463534"/>
              <a:ext cx="65114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rgbClr val="006699"/>
                  </a:solidFill>
                  <a:effectLst/>
                  <a:uLnTx/>
                  <a:uFillTx/>
                  <a:latin typeface="Calibri"/>
                  <a:ea typeface="+mn-ea"/>
                  <a:cs typeface="+mn-cs"/>
                </a:rPr>
                <a:t>BUS E/S</a:t>
              </a:r>
              <a:endParaRPr kumimoji="0" lang="es-HN" sz="1100" b="1" i="0" u="none" strike="noStrike" kern="1200" cap="none" spc="0" normalizeH="0" baseline="0" noProof="0" dirty="0">
                <a:ln>
                  <a:noFill/>
                </a:ln>
                <a:solidFill>
                  <a:srgbClr val="006699"/>
                </a:solidFill>
                <a:effectLst/>
                <a:uLnTx/>
                <a:uFillTx/>
                <a:latin typeface="Calibri"/>
                <a:ea typeface="+mn-ea"/>
                <a:cs typeface="+mn-cs"/>
              </a:endParaRPr>
            </a:p>
          </p:txBody>
        </p:sp>
        <p:sp>
          <p:nvSpPr>
            <p:cNvPr id="47" name="CuadroTexto 46"/>
            <p:cNvSpPr txBox="1"/>
            <p:nvPr/>
          </p:nvSpPr>
          <p:spPr>
            <a:xfrm>
              <a:off x="3988509" y="4463534"/>
              <a:ext cx="65114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rgbClr val="006699"/>
                  </a:solidFill>
                  <a:effectLst/>
                  <a:uLnTx/>
                  <a:uFillTx/>
                  <a:latin typeface="Calibri"/>
                  <a:ea typeface="+mn-ea"/>
                  <a:cs typeface="+mn-cs"/>
                </a:rPr>
                <a:t>BUS E/S</a:t>
              </a:r>
              <a:endParaRPr kumimoji="0" lang="es-HN" sz="1100" b="1" i="0" u="none" strike="noStrike" kern="1200" cap="none" spc="0" normalizeH="0" baseline="0" noProof="0" dirty="0">
                <a:ln>
                  <a:noFill/>
                </a:ln>
                <a:solidFill>
                  <a:srgbClr val="006699"/>
                </a:solidFill>
                <a:effectLst/>
                <a:uLnTx/>
                <a:uFillTx/>
                <a:latin typeface="Calibri"/>
                <a:ea typeface="+mn-ea"/>
                <a:cs typeface="+mn-cs"/>
              </a:endParaRPr>
            </a:p>
          </p:txBody>
        </p:sp>
        <p:sp>
          <p:nvSpPr>
            <p:cNvPr id="48" name="CuadroTexto 47"/>
            <p:cNvSpPr txBox="1"/>
            <p:nvPr/>
          </p:nvSpPr>
          <p:spPr>
            <a:xfrm>
              <a:off x="5861076" y="4463534"/>
              <a:ext cx="65114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rgbClr val="006699"/>
                  </a:solidFill>
                  <a:effectLst/>
                  <a:uLnTx/>
                  <a:uFillTx/>
                  <a:latin typeface="Calibri"/>
                  <a:ea typeface="+mn-ea"/>
                  <a:cs typeface="+mn-cs"/>
                </a:rPr>
                <a:t>BUS E/S</a:t>
              </a:r>
              <a:endParaRPr kumimoji="0" lang="es-HN" sz="1100" b="1" i="0" u="none" strike="noStrike" kern="1200" cap="none" spc="0" normalizeH="0" baseline="0" noProof="0" dirty="0">
                <a:ln>
                  <a:noFill/>
                </a:ln>
                <a:solidFill>
                  <a:srgbClr val="006699"/>
                </a:solidFill>
                <a:effectLst/>
                <a:uLnTx/>
                <a:uFillTx/>
                <a:latin typeface="Calibri"/>
                <a:ea typeface="+mn-ea"/>
                <a:cs typeface="+mn-cs"/>
              </a:endParaRPr>
            </a:p>
          </p:txBody>
        </p:sp>
        <p:sp>
          <p:nvSpPr>
            <p:cNvPr id="51" name="Elipse 50"/>
            <p:cNvSpPr/>
            <p:nvPr/>
          </p:nvSpPr>
          <p:spPr>
            <a:xfrm>
              <a:off x="4561817" y="4545022"/>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Elipse 52"/>
            <p:cNvSpPr/>
            <p:nvPr/>
          </p:nvSpPr>
          <p:spPr>
            <a:xfrm>
              <a:off x="2700973" y="4545022"/>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Elipse 57"/>
            <p:cNvSpPr/>
            <p:nvPr/>
          </p:nvSpPr>
          <p:spPr>
            <a:xfrm>
              <a:off x="6440216" y="4545022"/>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0" name="Conector angular 59"/>
            <p:cNvCxnSpPr/>
            <p:nvPr/>
          </p:nvCxnSpPr>
          <p:spPr>
            <a:xfrm rot="16200000" flipH="1">
              <a:off x="2141464" y="4406374"/>
              <a:ext cx="1800798" cy="612000"/>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Conector angular 60"/>
            <p:cNvCxnSpPr/>
            <p:nvPr/>
          </p:nvCxnSpPr>
          <p:spPr>
            <a:xfrm rot="16200000" flipH="1">
              <a:off x="4005363" y="4421549"/>
              <a:ext cx="1800798" cy="612000"/>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Conector angular 61"/>
            <p:cNvCxnSpPr/>
            <p:nvPr/>
          </p:nvCxnSpPr>
          <p:spPr>
            <a:xfrm rot="16200000" flipH="1">
              <a:off x="5881817" y="4421549"/>
              <a:ext cx="1800798" cy="612000"/>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298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inVertical)">
                                      <p:cBhvr>
                                        <p:cTn id="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63" name="Grupo 62"/>
          <p:cNvGrpSpPr/>
          <p:nvPr/>
        </p:nvGrpSpPr>
        <p:grpSpPr>
          <a:xfrm>
            <a:off x="251520" y="1484784"/>
            <a:ext cx="8640960" cy="4392488"/>
            <a:chOff x="251520" y="1916832"/>
            <a:chExt cx="8640960" cy="4392488"/>
          </a:xfrm>
        </p:grpSpPr>
        <p:sp>
          <p:nvSpPr>
            <p:cNvPr id="6" name="Cilindro 5"/>
            <p:cNvSpPr/>
            <p:nvPr/>
          </p:nvSpPr>
          <p:spPr>
            <a:xfrm>
              <a:off x="5203314" y="4442581"/>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7" name="Cilindro 6"/>
            <p:cNvSpPr/>
            <p:nvPr/>
          </p:nvSpPr>
          <p:spPr>
            <a:xfrm>
              <a:off x="5190572" y="5672274"/>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9" name="Rectángulo 8"/>
            <p:cNvSpPr/>
            <p:nvPr/>
          </p:nvSpPr>
          <p:spPr>
            <a:xfrm>
              <a:off x="251520" y="1916832"/>
              <a:ext cx="1440160"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Procesador</a:t>
              </a:r>
              <a:endParaRPr kumimoji="0" lang="es-H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ángulo 9"/>
            <p:cNvSpPr/>
            <p:nvPr/>
          </p:nvSpPr>
          <p:spPr>
            <a:xfrm>
              <a:off x="7452320" y="1916832"/>
              <a:ext cx="1440160"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Memoria</a:t>
              </a:r>
              <a:endParaRPr kumimoji="0" lang="es-HN"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1" name="Conector recto 10"/>
            <p:cNvCxnSpPr>
              <a:stCxn id="9" idx="3"/>
              <a:endCxn id="10" idx="1"/>
            </p:cNvCxnSpPr>
            <p:nvPr/>
          </p:nvCxnSpPr>
          <p:spPr>
            <a:xfrm>
              <a:off x="1691680" y="2600908"/>
              <a:ext cx="576064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Cilindro 11"/>
            <p:cNvSpPr/>
            <p:nvPr/>
          </p:nvSpPr>
          <p:spPr>
            <a:xfrm>
              <a:off x="6301138" y="5672274"/>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cxnSp>
          <p:nvCxnSpPr>
            <p:cNvPr id="13" name="Conector recto 12"/>
            <p:cNvCxnSpPr/>
            <p:nvPr/>
          </p:nvCxnSpPr>
          <p:spPr>
            <a:xfrm>
              <a:off x="2738868" y="2600908"/>
              <a:ext cx="0" cy="756084"/>
            </a:xfrm>
            <a:prstGeom prst="line">
              <a:avLst/>
            </a:prstGeom>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3584823" y="2276872"/>
              <a:ext cx="210987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6699"/>
                  </a:solidFill>
                  <a:effectLst/>
                  <a:uLnTx/>
                  <a:uFillTx/>
                  <a:latin typeface="Calibri"/>
                  <a:ea typeface="+mn-ea"/>
                  <a:cs typeface="+mn-cs"/>
                </a:rPr>
                <a:t>BUS PROCESADOR- MEMORIA</a:t>
              </a:r>
              <a:endParaRPr kumimoji="0" lang="es-HN" sz="1200" b="1" i="0" u="none" strike="noStrike" kern="1200" cap="none" spc="0" normalizeH="0" baseline="0" noProof="0" dirty="0">
                <a:ln>
                  <a:noFill/>
                </a:ln>
                <a:solidFill>
                  <a:srgbClr val="006699"/>
                </a:solidFill>
                <a:effectLst/>
                <a:uLnTx/>
                <a:uFillTx/>
                <a:latin typeface="Calibri"/>
                <a:ea typeface="+mn-ea"/>
                <a:cs typeface="+mn-cs"/>
              </a:endParaRPr>
            </a:p>
          </p:txBody>
        </p:sp>
        <p:sp>
          <p:nvSpPr>
            <p:cNvPr id="17" name="Elipse 16"/>
            <p:cNvSpPr/>
            <p:nvPr/>
          </p:nvSpPr>
          <p:spPr>
            <a:xfrm>
              <a:off x="2702868" y="2564904"/>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rminador 19"/>
            <p:cNvSpPr/>
            <p:nvPr/>
          </p:nvSpPr>
          <p:spPr>
            <a:xfrm>
              <a:off x="2054788" y="3249032"/>
              <a:ext cx="1368152" cy="4680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6699"/>
                  </a:solidFill>
                  <a:effectLst/>
                  <a:uLnTx/>
                  <a:uFillTx/>
                  <a:latin typeface="Calibri"/>
                  <a:ea typeface="+mn-ea"/>
                  <a:cs typeface="+mn-cs"/>
                </a:rPr>
                <a:t>Adaptador de Bus</a:t>
              </a:r>
              <a:endParaRPr kumimoji="0" lang="es-HN" sz="1400" b="0" i="0" u="none" strike="noStrike" kern="1200" cap="none" spc="0" normalizeH="0" baseline="0" noProof="0" dirty="0">
                <a:ln>
                  <a:noFill/>
                </a:ln>
                <a:solidFill>
                  <a:srgbClr val="006699"/>
                </a:solidFill>
                <a:effectLst/>
                <a:uLnTx/>
                <a:uFillTx/>
                <a:latin typeface="Calibri"/>
                <a:ea typeface="+mn-ea"/>
                <a:cs typeface="+mn-cs"/>
              </a:endParaRPr>
            </a:p>
          </p:txBody>
        </p:sp>
        <p:sp>
          <p:nvSpPr>
            <p:cNvPr id="21" name="Terminador 20"/>
            <p:cNvSpPr/>
            <p:nvPr/>
          </p:nvSpPr>
          <p:spPr>
            <a:xfrm>
              <a:off x="3352113" y="4034583"/>
              <a:ext cx="1368152" cy="4680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6699"/>
                  </a:solidFill>
                  <a:effectLst/>
                  <a:uLnTx/>
                  <a:uFillTx/>
                  <a:latin typeface="Calibri"/>
                  <a:ea typeface="+mn-ea"/>
                  <a:cs typeface="+mn-cs"/>
                </a:rPr>
                <a:t>Adaptador de Bus</a:t>
              </a:r>
              <a:endParaRPr kumimoji="0" lang="es-HN" sz="1400" b="0" i="0" u="none" strike="noStrike" kern="1200" cap="none" spc="0" normalizeH="0" baseline="0" noProof="0" dirty="0">
                <a:ln>
                  <a:noFill/>
                </a:ln>
                <a:solidFill>
                  <a:srgbClr val="006699"/>
                </a:solidFill>
                <a:effectLst/>
                <a:uLnTx/>
                <a:uFillTx/>
                <a:latin typeface="Calibri"/>
                <a:ea typeface="+mn-ea"/>
                <a:cs typeface="+mn-cs"/>
              </a:endParaRPr>
            </a:p>
          </p:txBody>
        </p:sp>
        <p:sp>
          <p:nvSpPr>
            <p:cNvPr id="22" name="Terminador 21"/>
            <p:cNvSpPr/>
            <p:nvPr/>
          </p:nvSpPr>
          <p:spPr>
            <a:xfrm>
              <a:off x="3366914" y="5264276"/>
              <a:ext cx="1368152" cy="4680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a:ln>
                    <a:noFill/>
                  </a:ln>
                  <a:solidFill>
                    <a:srgbClr val="006699"/>
                  </a:solidFill>
                  <a:effectLst/>
                  <a:uLnTx/>
                  <a:uFillTx/>
                  <a:latin typeface="Calibri"/>
                  <a:ea typeface="+mn-ea"/>
                  <a:cs typeface="+mn-cs"/>
                </a:rPr>
                <a:t>Adaptador de Bus</a:t>
              </a:r>
              <a:endParaRPr kumimoji="0" lang="es-HN" sz="1400" b="0" i="0" u="none" strike="noStrike" kern="1200" cap="none" spc="0" normalizeH="0" baseline="0" noProof="0" dirty="0">
                <a:ln>
                  <a:noFill/>
                </a:ln>
                <a:solidFill>
                  <a:srgbClr val="006699"/>
                </a:solidFill>
                <a:effectLst/>
                <a:uLnTx/>
                <a:uFillTx/>
                <a:latin typeface="Calibri"/>
                <a:ea typeface="+mn-ea"/>
                <a:cs typeface="+mn-cs"/>
              </a:endParaRPr>
            </a:p>
          </p:txBody>
        </p:sp>
        <p:cxnSp>
          <p:nvCxnSpPr>
            <p:cNvPr id="23" name="Conector recto 22"/>
            <p:cNvCxnSpPr/>
            <p:nvPr/>
          </p:nvCxnSpPr>
          <p:spPr>
            <a:xfrm>
              <a:off x="2738864" y="4268689"/>
              <a:ext cx="61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Cilindro 24"/>
            <p:cNvSpPr/>
            <p:nvPr/>
          </p:nvSpPr>
          <p:spPr>
            <a:xfrm>
              <a:off x="6300192" y="4447918"/>
              <a:ext cx="504124" cy="63704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srgbClr val="006699"/>
                </a:solidFill>
                <a:effectLst/>
                <a:uLnTx/>
                <a:uFillTx/>
                <a:latin typeface="Calibri"/>
                <a:ea typeface="+mn-ea"/>
                <a:cs typeface="+mn-cs"/>
              </a:endParaRPr>
            </a:p>
          </p:txBody>
        </p:sp>
        <p:sp>
          <p:nvSpPr>
            <p:cNvPr id="29" name="CuadroTexto 28"/>
            <p:cNvSpPr txBox="1"/>
            <p:nvPr/>
          </p:nvSpPr>
          <p:spPr>
            <a:xfrm>
              <a:off x="1840549" y="4413286"/>
              <a:ext cx="91403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rgbClr val="006699"/>
                  </a:solidFill>
                  <a:effectLst/>
                  <a:uLnTx/>
                  <a:uFillTx/>
                  <a:latin typeface="Calibri"/>
                  <a:ea typeface="+mn-ea"/>
                  <a:cs typeface="+mn-cs"/>
                </a:rPr>
                <a:t>BUS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rgbClr val="006699"/>
                  </a:solidFill>
                  <a:effectLst/>
                  <a:uLnTx/>
                  <a:uFillTx/>
                  <a:latin typeface="Calibri"/>
                  <a:ea typeface="+mn-ea"/>
                  <a:cs typeface="+mn-cs"/>
                </a:rPr>
                <a:t> BACKPLANE</a:t>
              </a:r>
              <a:endParaRPr kumimoji="0" lang="es-HN" sz="1100" b="1" i="0" u="none" strike="noStrike" kern="1200" cap="none" spc="0" normalizeH="0" baseline="0" noProof="0" dirty="0">
                <a:ln>
                  <a:noFill/>
                </a:ln>
                <a:solidFill>
                  <a:srgbClr val="006699"/>
                </a:solidFill>
                <a:effectLst/>
                <a:uLnTx/>
                <a:uFillTx/>
                <a:latin typeface="Calibri"/>
                <a:ea typeface="+mn-ea"/>
                <a:cs typeface="+mn-cs"/>
              </a:endParaRPr>
            </a:p>
          </p:txBody>
        </p:sp>
        <p:sp>
          <p:nvSpPr>
            <p:cNvPr id="33" name="Elipse 32"/>
            <p:cNvSpPr/>
            <p:nvPr/>
          </p:nvSpPr>
          <p:spPr>
            <a:xfrm>
              <a:off x="2700973" y="4232583"/>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5" name="Conector angular 34"/>
            <p:cNvCxnSpPr>
              <a:stCxn id="20" idx="2"/>
              <a:endCxn id="22" idx="1"/>
            </p:cNvCxnSpPr>
            <p:nvPr/>
          </p:nvCxnSpPr>
          <p:spPr>
            <a:xfrm rot="16200000" flipH="1">
              <a:off x="2162267" y="4293629"/>
              <a:ext cx="1781244" cy="628050"/>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Conector angular 40"/>
            <p:cNvCxnSpPr>
              <a:stCxn id="21" idx="3"/>
              <a:endCxn id="25" idx="1"/>
            </p:cNvCxnSpPr>
            <p:nvPr/>
          </p:nvCxnSpPr>
          <p:spPr>
            <a:xfrm>
              <a:off x="4720265" y="4268583"/>
              <a:ext cx="1831989" cy="17933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2" name="Conector angular 41"/>
            <p:cNvCxnSpPr>
              <a:stCxn id="22" idx="3"/>
              <a:endCxn id="12" idx="1"/>
            </p:cNvCxnSpPr>
            <p:nvPr/>
          </p:nvCxnSpPr>
          <p:spPr>
            <a:xfrm>
              <a:off x="4735066" y="5498276"/>
              <a:ext cx="1818134" cy="173998"/>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6" name="Conector recto 45"/>
            <p:cNvCxnSpPr>
              <a:endCxn id="7" idx="1"/>
            </p:cNvCxnSpPr>
            <p:nvPr/>
          </p:nvCxnSpPr>
          <p:spPr>
            <a:xfrm>
              <a:off x="5442634" y="5498276"/>
              <a:ext cx="0" cy="1739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a:off x="5446493" y="4268583"/>
              <a:ext cx="0" cy="173998"/>
            </a:xfrm>
            <a:prstGeom prst="line">
              <a:avLst/>
            </a:prstGeom>
          </p:spPr>
          <p:style>
            <a:lnRef idx="1">
              <a:schemeClr val="accent1"/>
            </a:lnRef>
            <a:fillRef idx="0">
              <a:schemeClr val="accent1"/>
            </a:fillRef>
            <a:effectRef idx="0">
              <a:schemeClr val="accent1"/>
            </a:effectRef>
            <a:fontRef idx="minor">
              <a:schemeClr val="tx1"/>
            </a:fontRef>
          </p:style>
        </p:cxnSp>
        <p:sp>
          <p:nvSpPr>
            <p:cNvPr id="58" name="Elipse 57"/>
            <p:cNvSpPr/>
            <p:nvPr/>
          </p:nvSpPr>
          <p:spPr>
            <a:xfrm>
              <a:off x="5410576" y="4232583"/>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Elipse 58"/>
            <p:cNvSpPr/>
            <p:nvPr/>
          </p:nvSpPr>
          <p:spPr>
            <a:xfrm>
              <a:off x="5405881" y="5456939"/>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CuadroTexto 60"/>
            <p:cNvSpPr txBox="1"/>
            <p:nvPr/>
          </p:nvSpPr>
          <p:spPr>
            <a:xfrm>
              <a:off x="5638006" y="4039176"/>
              <a:ext cx="65114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rgbClr val="006699"/>
                  </a:solidFill>
                  <a:effectLst/>
                  <a:uLnTx/>
                  <a:uFillTx/>
                  <a:latin typeface="Calibri"/>
                  <a:ea typeface="+mn-ea"/>
                  <a:cs typeface="+mn-cs"/>
                </a:rPr>
                <a:t>BUS E/S</a:t>
              </a:r>
              <a:endParaRPr kumimoji="0" lang="es-HN" sz="1100" b="1" i="0" u="none" strike="noStrike" kern="1200" cap="none" spc="0" normalizeH="0" baseline="0" noProof="0" dirty="0">
                <a:ln>
                  <a:noFill/>
                </a:ln>
                <a:solidFill>
                  <a:srgbClr val="006699"/>
                </a:solidFill>
                <a:effectLst/>
                <a:uLnTx/>
                <a:uFillTx/>
                <a:latin typeface="Calibri"/>
                <a:ea typeface="+mn-ea"/>
                <a:cs typeface="+mn-cs"/>
              </a:endParaRPr>
            </a:p>
          </p:txBody>
        </p:sp>
        <p:sp>
          <p:nvSpPr>
            <p:cNvPr id="62" name="CuadroTexto 61"/>
            <p:cNvSpPr txBox="1"/>
            <p:nvPr/>
          </p:nvSpPr>
          <p:spPr>
            <a:xfrm>
              <a:off x="5652120" y="5267345"/>
              <a:ext cx="65114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rgbClr val="006699"/>
                  </a:solidFill>
                  <a:effectLst/>
                  <a:uLnTx/>
                  <a:uFillTx/>
                  <a:latin typeface="Calibri"/>
                  <a:ea typeface="+mn-ea"/>
                  <a:cs typeface="+mn-cs"/>
                </a:rPr>
                <a:t>BUS E/S</a:t>
              </a:r>
              <a:endParaRPr kumimoji="0" lang="es-HN" sz="1100" b="1" i="0" u="none" strike="noStrike" kern="1200" cap="none" spc="0" normalizeH="0" baseline="0" noProof="0" dirty="0">
                <a:ln>
                  <a:noFill/>
                </a:ln>
                <a:solidFill>
                  <a:srgbClr val="006699"/>
                </a:solidFill>
                <a:effectLst/>
                <a:uLnTx/>
                <a:uFillTx/>
                <a:latin typeface="Calibri"/>
                <a:ea typeface="+mn-ea"/>
                <a:cs typeface="+mn-cs"/>
              </a:endParaRPr>
            </a:p>
          </p:txBody>
        </p:sp>
      </p:grpSp>
      <p:sp>
        <p:nvSpPr>
          <p:cNvPr id="64" name="5 CuadroTexto"/>
          <p:cNvSpPr txBox="1"/>
          <p:nvPr/>
        </p:nvSpPr>
        <p:spPr>
          <a:xfrm>
            <a:off x="539552" y="169476"/>
            <a:ext cx="813690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2800" b="1" i="0" u="none" strike="noStrike" kern="1200" cap="none" spc="0" normalizeH="0" baseline="0" noProof="0" dirty="0">
                <a:ln>
                  <a:noFill/>
                </a:ln>
                <a:solidFill>
                  <a:srgbClr val="0070C0"/>
                </a:solidFill>
                <a:effectLst/>
                <a:uLnTx/>
                <a:uFillTx/>
                <a:latin typeface="Calibri"/>
                <a:ea typeface="+mn-ea"/>
                <a:cs typeface="+mn-cs"/>
              </a:rPr>
              <a:t>DIFERENTES TIPOS DE BUSES</a:t>
            </a:r>
          </a:p>
        </p:txBody>
      </p:sp>
    </p:spTree>
    <p:extLst>
      <p:ext uri="{BB962C8B-B14F-4D97-AF65-F5344CB8AC3E}">
        <p14:creationId xmlns:p14="http://schemas.microsoft.com/office/powerpoint/2010/main" val="375262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circle(in)">
                                      <p:cBhvr>
                                        <p:cTn id="7" dur="2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BFE3533-C2ED-4CFF-96EA-54471948AD82}"/>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7A8D176A-E72F-469C-BCE7-C9283807616B}"/>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039021A0-11A5-4D4B-B057-87A48F088830}"/>
              </a:ext>
            </a:extLst>
          </p:cNvPr>
          <p:cNvSpPr>
            <a:spLocks noGrp="1"/>
          </p:cNvSpPr>
          <p:nvPr>
            <p:ph type="sldNum" sz="quarter" idx="12"/>
          </p:nvPr>
        </p:nvSpPr>
        <p:spPr/>
        <p:txBody>
          <a:bodyPr/>
          <a:lstStyle/>
          <a:p>
            <a:fld id="{F0BFC88C-7ABB-46D4-B81D-2DA2C710E628}" type="slidenum">
              <a:rPr lang="es-MX" smtClean="0"/>
              <a:pPr/>
              <a:t>41</a:t>
            </a:fld>
            <a:endParaRPr lang="es-MX"/>
          </a:p>
        </p:txBody>
      </p:sp>
      <p:pic>
        <p:nvPicPr>
          <p:cNvPr id="8" name="Imagen 7">
            <a:extLst>
              <a:ext uri="{FF2B5EF4-FFF2-40B4-BE49-F238E27FC236}">
                <a16:creationId xmlns:a16="http://schemas.microsoft.com/office/drawing/2014/main" id="{D92F9395-F1B1-4462-97D2-C8BA3F7EF5A8}"/>
              </a:ext>
            </a:extLst>
          </p:cNvPr>
          <p:cNvPicPr>
            <a:picLocks noChangeAspect="1"/>
          </p:cNvPicPr>
          <p:nvPr/>
        </p:nvPicPr>
        <p:blipFill>
          <a:blip r:embed="rId2"/>
          <a:stretch>
            <a:fillRect/>
          </a:stretch>
        </p:blipFill>
        <p:spPr>
          <a:xfrm>
            <a:off x="204194" y="870007"/>
            <a:ext cx="8706189" cy="5164627"/>
          </a:xfrm>
          <a:prstGeom prst="rect">
            <a:avLst/>
          </a:prstGeom>
        </p:spPr>
      </p:pic>
      <p:sp>
        <p:nvSpPr>
          <p:cNvPr id="9" name="CuadroTexto 8">
            <a:extLst>
              <a:ext uri="{FF2B5EF4-FFF2-40B4-BE49-F238E27FC236}">
                <a16:creationId xmlns:a16="http://schemas.microsoft.com/office/drawing/2014/main" id="{025CC3D6-E014-4062-AC75-2222C57F94F5}"/>
              </a:ext>
            </a:extLst>
          </p:cNvPr>
          <p:cNvSpPr txBox="1"/>
          <p:nvPr/>
        </p:nvSpPr>
        <p:spPr>
          <a:xfrm>
            <a:off x="2001072" y="88368"/>
            <a:ext cx="5141857" cy="646331"/>
          </a:xfrm>
          <a:prstGeom prst="rect">
            <a:avLst/>
          </a:prstGeom>
          <a:noFill/>
        </p:spPr>
        <p:txBody>
          <a:bodyPr wrap="none" rtlCol="0">
            <a:spAutoFit/>
          </a:bodyPr>
          <a:lstStyle/>
          <a:p>
            <a:pPr algn="ctr"/>
            <a:r>
              <a:rPr lang="es-ES" b="1" dirty="0">
                <a:solidFill>
                  <a:srgbClr val="0070C0"/>
                </a:solidFill>
              </a:rPr>
              <a:t>JERARQUÍA DE BUSES</a:t>
            </a:r>
          </a:p>
          <a:p>
            <a:pPr algn="ctr"/>
            <a:r>
              <a:rPr lang="es-ES" b="1" dirty="0">
                <a:solidFill>
                  <a:srgbClr val="0070C0"/>
                </a:solidFill>
              </a:rPr>
              <a:t>BUS LOCAL, BUS DEL SISTEMA Y BUS DE EXPANSIÓN</a:t>
            </a:r>
            <a:endParaRPr lang="es-HN" b="1" dirty="0">
              <a:solidFill>
                <a:srgbClr val="0070C0"/>
              </a:solidFill>
            </a:endParaRPr>
          </a:p>
        </p:txBody>
      </p:sp>
    </p:spTree>
    <p:extLst>
      <p:ext uri="{BB962C8B-B14F-4D97-AF65-F5344CB8AC3E}">
        <p14:creationId xmlns:p14="http://schemas.microsoft.com/office/powerpoint/2010/main" val="39991582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A36FE7-5D06-4FD7-BBF0-8BDFCA89DD92}"/>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AD6DF469-3051-4A2D-BF68-9E3F8C7AA256}"/>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780B7F4C-76CA-42A6-A383-3FC861503DEA}"/>
              </a:ext>
            </a:extLst>
          </p:cNvPr>
          <p:cNvSpPr>
            <a:spLocks noGrp="1"/>
          </p:cNvSpPr>
          <p:nvPr>
            <p:ph type="sldNum" sz="quarter" idx="12"/>
          </p:nvPr>
        </p:nvSpPr>
        <p:spPr/>
        <p:txBody>
          <a:bodyPr/>
          <a:lstStyle/>
          <a:p>
            <a:fld id="{F0BFC88C-7ABB-46D4-B81D-2DA2C710E628}" type="slidenum">
              <a:rPr lang="es-MX" smtClean="0"/>
              <a:pPr/>
              <a:t>42</a:t>
            </a:fld>
            <a:endParaRPr lang="es-MX"/>
          </a:p>
        </p:txBody>
      </p:sp>
      <p:pic>
        <p:nvPicPr>
          <p:cNvPr id="5" name="Imagen 4">
            <a:extLst>
              <a:ext uri="{FF2B5EF4-FFF2-40B4-BE49-F238E27FC236}">
                <a16:creationId xmlns:a16="http://schemas.microsoft.com/office/drawing/2014/main" id="{6E4E649A-A0AB-40FA-A0C0-29F6769AD39F}"/>
              </a:ext>
            </a:extLst>
          </p:cNvPr>
          <p:cNvPicPr>
            <a:picLocks noChangeAspect="1"/>
          </p:cNvPicPr>
          <p:nvPr/>
        </p:nvPicPr>
        <p:blipFill>
          <a:blip r:embed="rId3"/>
          <a:stretch>
            <a:fillRect/>
          </a:stretch>
        </p:blipFill>
        <p:spPr>
          <a:xfrm>
            <a:off x="228600" y="569010"/>
            <a:ext cx="8686800" cy="5304428"/>
          </a:xfrm>
          <a:prstGeom prst="rect">
            <a:avLst/>
          </a:prstGeom>
        </p:spPr>
      </p:pic>
      <p:sp>
        <p:nvSpPr>
          <p:cNvPr id="6" name="CuadroTexto 5">
            <a:extLst>
              <a:ext uri="{FF2B5EF4-FFF2-40B4-BE49-F238E27FC236}">
                <a16:creationId xmlns:a16="http://schemas.microsoft.com/office/drawing/2014/main" id="{A3CB7B7A-8DE0-4515-AED7-E382B1B383C6}"/>
              </a:ext>
            </a:extLst>
          </p:cNvPr>
          <p:cNvSpPr txBox="1"/>
          <p:nvPr/>
        </p:nvSpPr>
        <p:spPr>
          <a:xfrm>
            <a:off x="2208276" y="136525"/>
            <a:ext cx="4821063" cy="369332"/>
          </a:xfrm>
          <a:prstGeom prst="rect">
            <a:avLst/>
          </a:prstGeom>
          <a:noFill/>
        </p:spPr>
        <p:txBody>
          <a:bodyPr wrap="none" rtlCol="0">
            <a:spAutoFit/>
          </a:bodyPr>
          <a:lstStyle/>
          <a:p>
            <a:r>
              <a:rPr lang="es-ES" b="1" dirty="0">
                <a:solidFill>
                  <a:srgbClr val="0070C0"/>
                </a:solidFill>
              </a:rPr>
              <a:t>JERARQUÍA DE BUSES DE DIFERENTE VELOCIDAD</a:t>
            </a:r>
            <a:endParaRPr lang="es-HN" b="1" dirty="0">
              <a:solidFill>
                <a:srgbClr val="0070C0"/>
              </a:solidFill>
            </a:endParaRPr>
          </a:p>
        </p:txBody>
      </p:sp>
    </p:spTree>
    <p:extLst>
      <p:ext uri="{BB962C8B-B14F-4D97-AF65-F5344CB8AC3E}">
        <p14:creationId xmlns:p14="http://schemas.microsoft.com/office/powerpoint/2010/main" val="40039825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7812B47-5AAB-48F5-A09B-8FBD5165F18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13AF895A-BC1E-467C-8242-95B7EC8090C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11493080-5D15-474F-BF9F-DC28D5D49A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10" name="4 Diagrama">
            <a:extLst>
              <a:ext uri="{FF2B5EF4-FFF2-40B4-BE49-F238E27FC236}">
                <a16:creationId xmlns:a16="http://schemas.microsoft.com/office/drawing/2014/main" id="{A31BC028-CA24-478A-B340-AD310B1139E3}"/>
              </a:ext>
            </a:extLst>
          </p:cNvPr>
          <p:cNvGraphicFramePr/>
          <p:nvPr>
            <p:extLst>
              <p:ext uri="{D42A27DB-BD31-4B8C-83A1-F6EECF244321}">
                <p14:modId xmlns:p14="http://schemas.microsoft.com/office/powerpoint/2010/main" val="2305222154"/>
              </p:ext>
            </p:extLst>
          </p:nvPr>
        </p:nvGraphicFramePr>
        <p:xfrm>
          <a:off x="607191" y="260648"/>
          <a:ext cx="7929618"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4 Título">
            <a:extLst>
              <a:ext uri="{FF2B5EF4-FFF2-40B4-BE49-F238E27FC236}">
                <a16:creationId xmlns:a16="http://schemas.microsoft.com/office/drawing/2014/main" id="{5D41E02F-86F9-4701-8F15-1FE097CD04C0}"/>
              </a:ext>
            </a:extLst>
          </p:cNvPr>
          <p:cNvSpPr txBox="1">
            <a:spLocks/>
          </p:cNvSpPr>
          <p:nvPr/>
        </p:nvSpPr>
        <p:spPr>
          <a:xfrm>
            <a:off x="2843808" y="404664"/>
            <a:ext cx="5572164"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70C0"/>
                </a:solidFill>
                <a:effectLst/>
                <a:uLnTx/>
                <a:uFillTx/>
                <a:latin typeface="Calibri"/>
                <a:ea typeface="+mn-ea"/>
                <a:cs typeface="+mn-cs"/>
              </a:rPr>
              <a:t>VENTAJAS DE LA JERARQUÍA</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70C0"/>
                </a:solidFill>
                <a:effectLst/>
                <a:uLnTx/>
                <a:uFillTx/>
                <a:latin typeface="Calibri"/>
                <a:ea typeface="+mn-ea"/>
                <a:cs typeface="+mn-cs"/>
              </a:rPr>
              <a:t>DE BUSES</a:t>
            </a:r>
          </a:p>
        </p:txBody>
      </p:sp>
    </p:spTree>
    <p:extLst>
      <p:ext uri="{BB962C8B-B14F-4D97-AF65-F5344CB8AC3E}">
        <p14:creationId xmlns:p14="http://schemas.microsoft.com/office/powerpoint/2010/main" val="22964098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FA5263F-C4AB-4C49-9EA7-E9E2600CFA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AF56685-8F27-4582-9218-DFF3BC566FA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Marcador de número de diapositiva 3">
            <a:extLst>
              <a:ext uri="{FF2B5EF4-FFF2-40B4-BE49-F238E27FC236}">
                <a16:creationId xmlns:a16="http://schemas.microsoft.com/office/drawing/2014/main" id="{E401C14B-056C-4E61-9F22-1B14FE4D89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61F7F10C-E818-4875-894E-D0729AD31034}"/>
              </a:ext>
            </a:extLst>
          </p:cNvPr>
          <p:cNvGraphicFramePr/>
          <p:nvPr>
            <p:extLst>
              <p:ext uri="{D42A27DB-BD31-4B8C-83A1-F6EECF244321}">
                <p14:modId xmlns:p14="http://schemas.microsoft.com/office/powerpoint/2010/main" val="3111807545"/>
              </p:ext>
            </p:extLst>
          </p:nvPr>
        </p:nvGraphicFramePr>
        <p:xfrm>
          <a:off x="607191" y="260648"/>
          <a:ext cx="7929618" cy="5929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4 Título">
            <a:extLst>
              <a:ext uri="{FF2B5EF4-FFF2-40B4-BE49-F238E27FC236}">
                <a16:creationId xmlns:a16="http://schemas.microsoft.com/office/drawing/2014/main" id="{97A7EEAB-34B1-421B-B439-81F31A741869}"/>
              </a:ext>
            </a:extLst>
          </p:cNvPr>
          <p:cNvSpPr txBox="1">
            <a:spLocks/>
          </p:cNvSpPr>
          <p:nvPr/>
        </p:nvSpPr>
        <p:spPr>
          <a:xfrm>
            <a:off x="2843808" y="404664"/>
            <a:ext cx="5572164"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70C0"/>
                </a:solidFill>
                <a:effectLst/>
                <a:uLnTx/>
                <a:uFillTx/>
                <a:latin typeface="Calibri"/>
                <a:ea typeface="+mn-ea"/>
                <a:cs typeface="+mn-cs"/>
              </a:rPr>
              <a:t>FUNCION DEL INTERFAZ O ADAPTADOR (BRIDGE) DE BUS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s-MX" sz="2800" b="1"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4290248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3B477E2-1593-4E44-BF86-38495A624A36}"/>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98D1F02E-E1F0-4434-B090-5DE20232C5EC}"/>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25A8F479-CC72-45F5-B5E0-4A5EC9070A3A}"/>
              </a:ext>
            </a:extLst>
          </p:cNvPr>
          <p:cNvSpPr>
            <a:spLocks noGrp="1"/>
          </p:cNvSpPr>
          <p:nvPr>
            <p:ph type="sldNum" sz="quarter" idx="12"/>
          </p:nvPr>
        </p:nvSpPr>
        <p:spPr/>
        <p:txBody>
          <a:bodyPr/>
          <a:lstStyle/>
          <a:p>
            <a:fld id="{F0BFC88C-7ABB-46D4-B81D-2DA2C710E628}" type="slidenum">
              <a:rPr lang="es-MX" smtClean="0"/>
              <a:pPr/>
              <a:t>45</a:t>
            </a:fld>
            <a:endParaRPr lang="es-MX"/>
          </a:p>
        </p:txBody>
      </p:sp>
      <p:pic>
        <p:nvPicPr>
          <p:cNvPr id="5" name="Imagen 4">
            <a:extLst>
              <a:ext uri="{FF2B5EF4-FFF2-40B4-BE49-F238E27FC236}">
                <a16:creationId xmlns:a16="http://schemas.microsoft.com/office/drawing/2014/main" id="{4CC96DC0-42CF-45BF-9139-405D12716E87}"/>
              </a:ext>
            </a:extLst>
          </p:cNvPr>
          <p:cNvPicPr>
            <a:picLocks noChangeAspect="1"/>
          </p:cNvPicPr>
          <p:nvPr/>
        </p:nvPicPr>
        <p:blipFill>
          <a:blip r:embed="rId2"/>
          <a:stretch>
            <a:fillRect/>
          </a:stretch>
        </p:blipFill>
        <p:spPr>
          <a:xfrm>
            <a:off x="1103075" y="689626"/>
            <a:ext cx="6937849" cy="5553937"/>
          </a:xfrm>
          <a:prstGeom prst="rect">
            <a:avLst/>
          </a:prstGeom>
        </p:spPr>
      </p:pic>
      <p:sp>
        <p:nvSpPr>
          <p:cNvPr id="7" name="CuadroTexto 6">
            <a:extLst>
              <a:ext uri="{FF2B5EF4-FFF2-40B4-BE49-F238E27FC236}">
                <a16:creationId xmlns:a16="http://schemas.microsoft.com/office/drawing/2014/main" id="{8605F643-17F1-4037-B9E3-A0EA6CBAD66C}"/>
              </a:ext>
            </a:extLst>
          </p:cNvPr>
          <p:cNvSpPr txBox="1"/>
          <p:nvPr/>
        </p:nvSpPr>
        <p:spPr>
          <a:xfrm>
            <a:off x="3224628" y="115174"/>
            <a:ext cx="2694741" cy="461665"/>
          </a:xfrm>
          <a:prstGeom prst="rect">
            <a:avLst/>
          </a:prstGeom>
          <a:noFill/>
        </p:spPr>
        <p:txBody>
          <a:bodyPr wrap="square">
            <a:spAutoFit/>
          </a:bodyPr>
          <a:lstStyle/>
          <a:p>
            <a:pPr algn="ctr"/>
            <a:r>
              <a:rPr lang="es-HN" sz="2400" b="1" dirty="0">
                <a:solidFill>
                  <a:srgbClr val="0070C0"/>
                </a:solidFill>
              </a:rPr>
              <a:t>Chipset Pentium 4</a:t>
            </a:r>
          </a:p>
        </p:txBody>
      </p:sp>
    </p:spTree>
    <p:extLst>
      <p:ext uri="{BB962C8B-B14F-4D97-AF65-F5344CB8AC3E}">
        <p14:creationId xmlns:p14="http://schemas.microsoft.com/office/powerpoint/2010/main" val="33432965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3E15161-7424-4A5B-B155-073E10A482C3}"/>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1DC1BC54-5619-4C44-B059-D2D587485CAD}"/>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60009C5A-CF7C-4A5E-82DC-3584AA4950E5}"/>
              </a:ext>
            </a:extLst>
          </p:cNvPr>
          <p:cNvSpPr>
            <a:spLocks noGrp="1"/>
          </p:cNvSpPr>
          <p:nvPr>
            <p:ph type="sldNum" sz="quarter" idx="12"/>
          </p:nvPr>
        </p:nvSpPr>
        <p:spPr/>
        <p:txBody>
          <a:bodyPr/>
          <a:lstStyle/>
          <a:p>
            <a:fld id="{F0BFC88C-7ABB-46D4-B81D-2DA2C710E628}" type="slidenum">
              <a:rPr lang="es-MX" smtClean="0"/>
              <a:pPr/>
              <a:t>46</a:t>
            </a:fld>
            <a:endParaRPr lang="es-MX"/>
          </a:p>
        </p:txBody>
      </p:sp>
      <p:pic>
        <p:nvPicPr>
          <p:cNvPr id="5" name="Imagen 4">
            <a:extLst>
              <a:ext uri="{FF2B5EF4-FFF2-40B4-BE49-F238E27FC236}">
                <a16:creationId xmlns:a16="http://schemas.microsoft.com/office/drawing/2014/main" id="{77F0A524-A1F1-434F-BC85-DA39B28EB988}"/>
              </a:ext>
            </a:extLst>
          </p:cNvPr>
          <p:cNvPicPr>
            <a:picLocks noChangeAspect="1"/>
          </p:cNvPicPr>
          <p:nvPr/>
        </p:nvPicPr>
        <p:blipFill>
          <a:blip r:embed="rId2"/>
          <a:stretch>
            <a:fillRect/>
          </a:stretch>
        </p:blipFill>
        <p:spPr>
          <a:xfrm>
            <a:off x="1334743" y="136525"/>
            <a:ext cx="6474513" cy="5456393"/>
          </a:xfrm>
          <a:prstGeom prst="rect">
            <a:avLst/>
          </a:prstGeom>
        </p:spPr>
      </p:pic>
      <p:sp>
        <p:nvSpPr>
          <p:cNvPr id="6" name="Rectángulo 5">
            <a:extLst>
              <a:ext uri="{FF2B5EF4-FFF2-40B4-BE49-F238E27FC236}">
                <a16:creationId xmlns:a16="http://schemas.microsoft.com/office/drawing/2014/main" id="{75FD6176-0CBA-4FF2-B905-70348DF8B356}"/>
              </a:ext>
            </a:extLst>
          </p:cNvPr>
          <p:cNvSpPr/>
          <p:nvPr/>
        </p:nvSpPr>
        <p:spPr>
          <a:xfrm>
            <a:off x="644106" y="5642664"/>
            <a:ext cx="7855788"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La tendencia a partir de 2007 fue eliminar el uso de los buses AGP y PCI y basar toda la E/S en el bus PCI-Express. Esta tendencia aparece asociada al desarrollo de los chipsets vinculados a los procesadores Core 2 de Intel</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6444296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7ED03D0-07A8-45D5-A969-B4D10820D8FC}"/>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F50B23EB-A71F-43DD-8BCB-47A272B1CF4B}"/>
              </a:ext>
            </a:extLst>
          </p:cNvPr>
          <p:cNvSpPr>
            <a:spLocks noGrp="1"/>
          </p:cNvSpPr>
          <p:nvPr>
            <p:ph type="ftr" sz="quarter" idx="11"/>
          </p:nvPr>
        </p:nvSpPr>
        <p:spPr/>
        <p:txBody>
          <a:bodyPr/>
          <a:lstStyle/>
          <a:p>
            <a:r>
              <a:rPr lang="es-MX"/>
              <a:t>Arquitectura de Computadoras</a:t>
            </a:r>
            <a:endParaRPr lang="es-MX" dirty="0"/>
          </a:p>
        </p:txBody>
      </p:sp>
      <p:sp>
        <p:nvSpPr>
          <p:cNvPr id="4" name="Marcador de número de diapositiva 3">
            <a:extLst>
              <a:ext uri="{FF2B5EF4-FFF2-40B4-BE49-F238E27FC236}">
                <a16:creationId xmlns:a16="http://schemas.microsoft.com/office/drawing/2014/main" id="{6BDAB478-86E3-4C91-9BC2-D396BC47DD73}"/>
              </a:ext>
            </a:extLst>
          </p:cNvPr>
          <p:cNvSpPr>
            <a:spLocks noGrp="1"/>
          </p:cNvSpPr>
          <p:nvPr>
            <p:ph type="sldNum" sz="quarter" idx="12"/>
          </p:nvPr>
        </p:nvSpPr>
        <p:spPr/>
        <p:txBody>
          <a:bodyPr/>
          <a:lstStyle/>
          <a:p>
            <a:fld id="{F0BFC88C-7ABB-46D4-B81D-2DA2C710E628}" type="slidenum">
              <a:rPr lang="es-MX" smtClean="0"/>
              <a:pPr/>
              <a:t>47</a:t>
            </a:fld>
            <a:endParaRPr lang="es-MX"/>
          </a:p>
        </p:txBody>
      </p:sp>
      <p:graphicFrame>
        <p:nvGraphicFramePr>
          <p:cNvPr id="5" name="4 Diagrama">
            <a:extLst>
              <a:ext uri="{FF2B5EF4-FFF2-40B4-BE49-F238E27FC236}">
                <a16:creationId xmlns:a16="http://schemas.microsoft.com/office/drawing/2014/main" id="{7E7CB5E4-4F9D-450B-B6CE-7DA5AA45F985}"/>
              </a:ext>
            </a:extLst>
          </p:cNvPr>
          <p:cNvGraphicFramePr/>
          <p:nvPr>
            <p:extLst>
              <p:ext uri="{D42A27DB-BD31-4B8C-83A1-F6EECF244321}">
                <p14:modId xmlns:p14="http://schemas.microsoft.com/office/powerpoint/2010/main" val="2420735141"/>
              </p:ext>
            </p:extLst>
          </p:nvPr>
        </p:nvGraphicFramePr>
        <p:xfrm>
          <a:off x="372864" y="136526"/>
          <a:ext cx="8345009" cy="6188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4 Título">
            <a:extLst>
              <a:ext uri="{FF2B5EF4-FFF2-40B4-BE49-F238E27FC236}">
                <a16:creationId xmlns:a16="http://schemas.microsoft.com/office/drawing/2014/main" id="{6A5200B5-2A20-443E-AFC9-3F4778570D24}"/>
              </a:ext>
            </a:extLst>
          </p:cNvPr>
          <p:cNvSpPr txBox="1">
            <a:spLocks/>
          </p:cNvSpPr>
          <p:nvPr/>
        </p:nvSpPr>
        <p:spPr>
          <a:xfrm>
            <a:off x="2741725" y="248562"/>
            <a:ext cx="5372410"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70C0"/>
                </a:solidFill>
                <a:effectLst/>
                <a:uLnTx/>
                <a:uFillTx/>
                <a:latin typeface="Calibri"/>
                <a:ea typeface="+mn-ea"/>
                <a:cs typeface="+mn-cs"/>
              </a:rPr>
              <a:t>ESPECIFICACIONES DE UN BUS ESTÁNDAR</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s-MX" sz="2800" b="1"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35060769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48</a:t>
            </a:fld>
            <a:endParaRPr lang="es-MX"/>
          </a:p>
        </p:txBody>
      </p:sp>
      <p:graphicFrame>
        <p:nvGraphicFramePr>
          <p:cNvPr id="5" name="4 Diagrama"/>
          <p:cNvGraphicFramePr/>
          <p:nvPr/>
        </p:nvGraphicFramePr>
        <p:xfrm>
          <a:off x="642910" y="285728"/>
          <a:ext cx="7929618"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4 Título"/>
          <p:cNvSpPr txBox="1">
            <a:spLocks/>
          </p:cNvSpPr>
          <p:nvPr/>
        </p:nvSpPr>
        <p:spPr>
          <a:xfrm>
            <a:off x="2786050" y="285728"/>
            <a:ext cx="5572164"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2060"/>
                </a:solidFill>
                <a:effectLst/>
                <a:uLnTx/>
                <a:uFillTx/>
                <a:latin typeface="+mj-lt"/>
                <a:ea typeface="+mj-ea"/>
                <a:cs typeface="+mj-cs"/>
              </a:rPr>
              <a:t>ELEMENTOS A CONSIDERAR EN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2060"/>
                </a:solidFill>
                <a:effectLst/>
                <a:uLnTx/>
                <a:uFillTx/>
                <a:latin typeface="+mj-lt"/>
                <a:ea typeface="+mj-ea"/>
                <a:cs typeface="+mj-cs"/>
              </a:rPr>
              <a:t>EL DISEÑO DE BUSES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49</a:t>
            </a:fld>
            <a:endParaRPr lang="es-MX"/>
          </a:p>
        </p:txBody>
      </p:sp>
      <p:graphicFrame>
        <p:nvGraphicFramePr>
          <p:cNvPr id="9" name="8 Diagrama"/>
          <p:cNvGraphicFramePr/>
          <p:nvPr/>
        </p:nvGraphicFramePr>
        <p:xfrm>
          <a:off x="523868" y="2143116"/>
          <a:ext cx="3762380" cy="2460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9 Diagrama"/>
          <p:cNvGraphicFramePr/>
          <p:nvPr/>
        </p:nvGraphicFramePr>
        <p:xfrm>
          <a:off x="4881586" y="2143116"/>
          <a:ext cx="3762380" cy="24606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out)">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plus(in)">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50</a:t>
            </a:fld>
            <a:endParaRPr lang="es-MX"/>
          </a:p>
        </p:txBody>
      </p:sp>
      <p:graphicFrame>
        <p:nvGraphicFramePr>
          <p:cNvPr id="7" name="6 Diagrama"/>
          <p:cNvGraphicFramePr/>
          <p:nvPr/>
        </p:nvGraphicFramePr>
        <p:xfrm>
          <a:off x="523868" y="1897066"/>
          <a:ext cx="3762380" cy="2460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7 Diagrama"/>
          <p:cNvGraphicFramePr/>
          <p:nvPr/>
        </p:nvGraphicFramePr>
        <p:xfrm>
          <a:off x="4857752" y="1897066"/>
          <a:ext cx="3762380" cy="24606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51</a:t>
            </a:fld>
            <a:endParaRPr lang="es-MX"/>
          </a:p>
        </p:txBody>
      </p:sp>
      <p:graphicFrame>
        <p:nvGraphicFramePr>
          <p:cNvPr id="5" name="4 Diagrama"/>
          <p:cNvGraphicFramePr/>
          <p:nvPr/>
        </p:nvGraphicFramePr>
        <p:xfrm>
          <a:off x="2071670" y="1357298"/>
          <a:ext cx="5214974" cy="3500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4"/>
            <a:ext cx="8229600" cy="650909"/>
          </a:xfrm>
        </p:spPr>
        <p:txBody>
          <a:bodyPr>
            <a:normAutofit/>
          </a:bodyPr>
          <a:lstStyle/>
          <a:p>
            <a:r>
              <a:rPr lang="es-MX" sz="3200" b="1" dirty="0">
                <a:solidFill>
                  <a:schemeClr val="tx2">
                    <a:lumMod val="50000"/>
                  </a:schemeClr>
                </a:solidFill>
              </a:rPr>
              <a:t>TIPOS DE BUSES</a:t>
            </a:r>
          </a:p>
        </p:txBody>
      </p:sp>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52</a:t>
            </a:fld>
            <a:endParaRPr lang="es-MX"/>
          </a:p>
        </p:txBody>
      </p:sp>
      <p:graphicFrame>
        <p:nvGraphicFramePr>
          <p:cNvPr id="10" name="9 Diagrama"/>
          <p:cNvGraphicFramePr/>
          <p:nvPr>
            <p:extLst>
              <p:ext uri="{D42A27DB-BD31-4B8C-83A1-F6EECF244321}">
                <p14:modId xmlns:p14="http://schemas.microsoft.com/office/powerpoint/2010/main" val="2904472202"/>
              </p:ext>
            </p:extLst>
          </p:nvPr>
        </p:nvGraphicFramePr>
        <p:xfrm>
          <a:off x="821505" y="1697259"/>
          <a:ext cx="7500990" cy="3778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1C59107F-B1FD-4D2A-0E28-1E6002D20DF3}"/>
              </a:ext>
            </a:extLst>
          </p:cNvPr>
          <p:cNvSpPr txBox="1"/>
          <p:nvPr/>
        </p:nvSpPr>
        <p:spPr>
          <a:xfrm>
            <a:off x="498376" y="672024"/>
            <a:ext cx="8147248" cy="830997"/>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s-ES" sz="2400" dirty="0">
                <a:solidFill>
                  <a:schemeClr val="bg1"/>
                </a:solidFill>
              </a:rPr>
              <a:t>Las líneas que forman un bus se pueden dividir en dos tipos: dedicadas y multiplexadas</a:t>
            </a:r>
            <a:endParaRPr lang="es-HN" sz="2400" dirty="0">
              <a:solidFill>
                <a:schemeClr val="bg1"/>
              </a:solidFill>
            </a:endParaRPr>
          </a:p>
        </p:txBody>
      </p:sp>
      <p:sp>
        <p:nvSpPr>
          <p:cNvPr id="9" name="CuadroTexto 8">
            <a:extLst>
              <a:ext uri="{FF2B5EF4-FFF2-40B4-BE49-F238E27FC236}">
                <a16:creationId xmlns:a16="http://schemas.microsoft.com/office/drawing/2014/main" id="{BCB088E9-42A4-8FAA-2240-B590585D5D26}"/>
              </a:ext>
            </a:extLst>
          </p:cNvPr>
          <p:cNvSpPr txBox="1"/>
          <p:nvPr/>
        </p:nvSpPr>
        <p:spPr>
          <a:xfrm>
            <a:off x="516662" y="5535631"/>
            <a:ext cx="8147248" cy="738664"/>
          </a:xfrm>
          <a:prstGeom prst="rect">
            <a:avLst/>
          </a:prstGeom>
          <a:noFill/>
        </p:spPr>
        <p:txBody>
          <a:bodyPr wrap="square">
            <a:spAutoFit/>
          </a:bodyPr>
          <a:lstStyle/>
          <a:p>
            <a:pPr algn="ctr"/>
            <a:r>
              <a:rPr lang="es-ES" sz="1400" b="1" dirty="0">
                <a:solidFill>
                  <a:srgbClr val="C00000"/>
                </a:solidFill>
              </a:rPr>
              <a:t>La dedicación física es mucho menos frecuente y se restringe a buses de muy alto volumen de uso sin que los costes sean importantes (por tanto, buses pequeños en longitud). Los buses dedicados conectan un conjunto cerrado de dispositivos y a este bus no se le pueden añadir más componentes.</a:t>
            </a:r>
            <a:endParaRPr lang="es-HN" sz="1400" b="1" dirty="0">
              <a:solidFill>
                <a:srgbClr val="C0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Título"/>
          <p:cNvSpPr>
            <a:spLocks noGrp="1"/>
          </p:cNvSpPr>
          <p:nvPr>
            <p:ph type="title"/>
          </p:nvPr>
        </p:nvSpPr>
        <p:spPr>
          <a:xfrm>
            <a:off x="457200" y="71414"/>
            <a:ext cx="8229600" cy="1143000"/>
          </a:xfrm>
        </p:spPr>
        <p:txBody>
          <a:bodyPr>
            <a:normAutofit/>
          </a:bodyPr>
          <a:lstStyle/>
          <a:p>
            <a:r>
              <a:rPr lang="es-MX" sz="3600" b="1" dirty="0">
                <a:solidFill>
                  <a:schemeClr val="accent1">
                    <a:lumMod val="75000"/>
                  </a:schemeClr>
                </a:solidFill>
              </a:rPr>
              <a:t>BUSES DEDICADOS</a:t>
            </a:r>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53</a:t>
            </a:fld>
            <a:endParaRPr lang="es-MX"/>
          </a:p>
        </p:txBody>
      </p:sp>
      <p:graphicFrame>
        <p:nvGraphicFramePr>
          <p:cNvPr id="7" name="6 Diagrama"/>
          <p:cNvGraphicFramePr/>
          <p:nvPr/>
        </p:nvGraphicFramePr>
        <p:xfrm>
          <a:off x="619140" y="1500174"/>
          <a:ext cx="802482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27384"/>
            <a:ext cx="8229600" cy="1143000"/>
          </a:xfrm>
        </p:spPr>
        <p:txBody>
          <a:bodyPr>
            <a:normAutofit/>
          </a:bodyPr>
          <a:lstStyle/>
          <a:p>
            <a:r>
              <a:rPr lang="es-MX" sz="3200" b="1" dirty="0">
                <a:solidFill>
                  <a:srgbClr val="0070C0"/>
                </a:solidFill>
              </a:rPr>
              <a:t>BUSES MULTIPLEXADOS</a:t>
            </a:r>
          </a:p>
        </p:txBody>
      </p:sp>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54</a:t>
            </a:fld>
            <a:endParaRPr lang="es-MX"/>
          </a:p>
        </p:txBody>
      </p:sp>
      <p:graphicFrame>
        <p:nvGraphicFramePr>
          <p:cNvPr id="10" name="9 Diagrama"/>
          <p:cNvGraphicFramePr/>
          <p:nvPr>
            <p:extLst>
              <p:ext uri="{D42A27DB-BD31-4B8C-83A1-F6EECF244321}">
                <p14:modId xmlns:p14="http://schemas.microsoft.com/office/powerpoint/2010/main" val="1038435802"/>
              </p:ext>
            </p:extLst>
          </p:nvPr>
        </p:nvGraphicFramePr>
        <p:xfrm>
          <a:off x="1918819" y="2492896"/>
          <a:ext cx="5306362" cy="3082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ángulo 5">
            <a:extLst>
              <a:ext uri="{FF2B5EF4-FFF2-40B4-BE49-F238E27FC236}">
                <a16:creationId xmlns:a16="http://schemas.microsoft.com/office/drawing/2014/main" id="{F55138C6-0775-49BB-A047-3BB6422A4E1C}"/>
              </a:ext>
            </a:extLst>
          </p:cNvPr>
          <p:cNvSpPr/>
          <p:nvPr/>
        </p:nvSpPr>
        <p:spPr>
          <a:xfrm>
            <a:off x="700969" y="836712"/>
            <a:ext cx="7956376" cy="165618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Las mismas líneas que transmiten datos transmiten direcciones y unas líneas de control especial permiten diferenciar que tipo de información se está transmitiendo y facilitan la información de dato válido o dirección válida. De esta manera, hay un tiempo límite para la lectura de los datos y de las direcciones ya que, con el tiempo, el dato y el tipo de dato que se transmite es diferente.</a:t>
            </a:r>
            <a:endParaRPr lang="es-MX" dirty="0">
              <a:solidFill>
                <a:schemeClr val="bg1"/>
              </a:solidFill>
            </a:endParaRPr>
          </a:p>
        </p:txBody>
      </p:sp>
      <p:sp>
        <p:nvSpPr>
          <p:cNvPr id="8" name="CuadroTexto 7">
            <a:extLst>
              <a:ext uri="{FF2B5EF4-FFF2-40B4-BE49-F238E27FC236}">
                <a16:creationId xmlns:a16="http://schemas.microsoft.com/office/drawing/2014/main" id="{5D91E0C3-5BCE-4E1D-E283-8006D78B469D}"/>
              </a:ext>
            </a:extLst>
          </p:cNvPr>
          <p:cNvSpPr txBox="1"/>
          <p:nvPr/>
        </p:nvSpPr>
        <p:spPr>
          <a:xfrm>
            <a:off x="766986" y="5575574"/>
            <a:ext cx="7610028" cy="738664"/>
          </a:xfrm>
          <a:prstGeom prst="rect">
            <a:avLst/>
          </a:prstGeom>
          <a:noFill/>
        </p:spPr>
        <p:txBody>
          <a:bodyPr wrap="square">
            <a:spAutoFit/>
          </a:bodyPr>
          <a:lstStyle/>
          <a:p>
            <a:pPr algn="ctr"/>
            <a:r>
              <a:rPr lang="es-ES" sz="1400" b="1" dirty="0">
                <a:solidFill>
                  <a:srgbClr val="C00000"/>
                </a:solidFill>
              </a:rPr>
              <a:t>El bus dedicado funcionalmente es más rápido ya que en un intervalo de tiempo puede transmitir la dirección y el dato simultáneamente, lo que sería el doble de rápido que uno multiplexado, ya que este necesitaría dos intervalos de tiempo: uno para la dirección y otro para el dato.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17FB60C-2B93-47D8-AA79-3A2BA473E0C5}"/>
              </a:ext>
            </a:extLst>
          </p:cNvPr>
          <p:cNvSpPr>
            <a:spLocks noGrp="1"/>
          </p:cNvSpPr>
          <p:nvPr>
            <p:ph type="dt" sz="half" idx="10"/>
          </p:nvPr>
        </p:nvSpPr>
        <p:spPr/>
        <p:txBody>
          <a:bodyPr/>
          <a:lstStyle/>
          <a:p>
            <a:r>
              <a:rPr lang="es-HN"/>
              <a:t>Ing. Miguel Aguilar</a:t>
            </a:r>
          </a:p>
        </p:txBody>
      </p:sp>
      <p:sp>
        <p:nvSpPr>
          <p:cNvPr id="3" name="Marcador de pie de página 2">
            <a:extLst>
              <a:ext uri="{FF2B5EF4-FFF2-40B4-BE49-F238E27FC236}">
                <a16:creationId xmlns:a16="http://schemas.microsoft.com/office/drawing/2014/main" id="{6DD38A9D-F8C1-486B-A66C-8426D15B0037}"/>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04ADEBDE-2DE0-437F-888D-B9D33F45C4D6}"/>
              </a:ext>
            </a:extLst>
          </p:cNvPr>
          <p:cNvSpPr>
            <a:spLocks noGrp="1"/>
          </p:cNvSpPr>
          <p:nvPr>
            <p:ph type="sldNum" sz="quarter" idx="12"/>
          </p:nvPr>
        </p:nvSpPr>
        <p:spPr/>
        <p:txBody>
          <a:bodyPr/>
          <a:lstStyle/>
          <a:p>
            <a:fld id="{487BDDC6-B535-4861-870D-C23BDD48CE85}" type="slidenum">
              <a:rPr lang="es-HN" smtClean="0"/>
              <a:t>55</a:t>
            </a:fld>
            <a:endParaRPr lang="es-HN" dirty="0"/>
          </a:p>
        </p:txBody>
      </p:sp>
      <p:graphicFrame>
        <p:nvGraphicFramePr>
          <p:cNvPr id="5" name="4 Diagrama">
            <a:extLst>
              <a:ext uri="{FF2B5EF4-FFF2-40B4-BE49-F238E27FC236}">
                <a16:creationId xmlns:a16="http://schemas.microsoft.com/office/drawing/2014/main" id="{3DB0EEA1-4E5C-45CB-A14C-BFE75760F334}"/>
              </a:ext>
            </a:extLst>
          </p:cNvPr>
          <p:cNvGraphicFramePr/>
          <p:nvPr/>
        </p:nvGraphicFramePr>
        <p:xfrm>
          <a:off x="642910" y="285728"/>
          <a:ext cx="7673506" cy="5663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4 Título">
            <a:extLst>
              <a:ext uri="{FF2B5EF4-FFF2-40B4-BE49-F238E27FC236}">
                <a16:creationId xmlns:a16="http://schemas.microsoft.com/office/drawing/2014/main" id="{789DD3B7-6EA5-47DA-9B21-1D78A39B2550}"/>
              </a:ext>
            </a:extLst>
          </p:cNvPr>
          <p:cNvSpPr txBox="1">
            <a:spLocks/>
          </p:cNvSpPr>
          <p:nvPr/>
        </p:nvSpPr>
        <p:spPr>
          <a:xfrm>
            <a:off x="2686050" y="548680"/>
            <a:ext cx="5572164" cy="785810"/>
          </a:xfrm>
          <a:prstGeom prst="rect">
            <a:avLst/>
          </a:prstGeom>
        </p:spPr>
        <p:txBody>
          <a:bodyPr anchor="ctr" anchorCtr="1">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70C0"/>
                </a:solidFill>
                <a:effectLst/>
                <a:uLnTx/>
                <a:uFillTx/>
                <a:ea typeface="+mj-ea"/>
                <a:cs typeface="+mj-cs"/>
              </a:rPr>
              <a:t>MULTIPLEXACIÓN Y RENDIMIENTO</a:t>
            </a:r>
          </a:p>
        </p:txBody>
      </p:sp>
    </p:spTree>
    <p:extLst>
      <p:ext uri="{BB962C8B-B14F-4D97-AF65-F5344CB8AC3E}">
        <p14:creationId xmlns:p14="http://schemas.microsoft.com/office/powerpoint/2010/main" val="37317843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E6ADDC3-434E-4B65-AB8D-F0C6B7E5A5D3}"/>
              </a:ext>
            </a:extLst>
          </p:cNvPr>
          <p:cNvSpPr>
            <a:spLocks noGrp="1"/>
          </p:cNvSpPr>
          <p:nvPr>
            <p:ph type="dt" sz="half" idx="10"/>
          </p:nvPr>
        </p:nvSpPr>
        <p:spPr/>
        <p:txBody>
          <a:bodyPr/>
          <a:lstStyle/>
          <a:p>
            <a:r>
              <a:rPr lang="es-HN"/>
              <a:t>Ing. Miguel Aguilar</a:t>
            </a:r>
          </a:p>
        </p:txBody>
      </p:sp>
      <p:sp>
        <p:nvSpPr>
          <p:cNvPr id="3" name="Marcador de pie de página 2">
            <a:extLst>
              <a:ext uri="{FF2B5EF4-FFF2-40B4-BE49-F238E27FC236}">
                <a16:creationId xmlns:a16="http://schemas.microsoft.com/office/drawing/2014/main" id="{7A1BC7F4-3C38-45E4-97FF-172C7E36ED56}"/>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956D2A4F-9C01-41DB-B75A-342BDB29BB81}"/>
              </a:ext>
            </a:extLst>
          </p:cNvPr>
          <p:cNvSpPr>
            <a:spLocks noGrp="1"/>
          </p:cNvSpPr>
          <p:nvPr>
            <p:ph type="sldNum" sz="quarter" idx="12"/>
          </p:nvPr>
        </p:nvSpPr>
        <p:spPr/>
        <p:txBody>
          <a:bodyPr/>
          <a:lstStyle/>
          <a:p>
            <a:fld id="{487BDDC6-B535-4861-870D-C23BDD48CE85}" type="slidenum">
              <a:rPr lang="es-HN" smtClean="0"/>
              <a:t>56</a:t>
            </a:fld>
            <a:endParaRPr lang="es-HN"/>
          </a:p>
        </p:txBody>
      </p:sp>
      <p:sp>
        <p:nvSpPr>
          <p:cNvPr id="7" name="CuadroTexto 6">
            <a:extLst>
              <a:ext uri="{FF2B5EF4-FFF2-40B4-BE49-F238E27FC236}">
                <a16:creationId xmlns:a16="http://schemas.microsoft.com/office/drawing/2014/main" id="{CCB75F7D-939B-44AB-8188-E4AA2DED46AF}"/>
              </a:ext>
            </a:extLst>
          </p:cNvPr>
          <p:cNvSpPr txBox="1"/>
          <p:nvPr/>
        </p:nvSpPr>
        <p:spPr>
          <a:xfrm>
            <a:off x="2514192" y="29815"/>
            <a:ext cx="4115614" cy="461665"/>
          </a:xfrm>
          <a:prstGeom prst="rect">
            <a:avLst/>
          </a:prstGeom>
          <a:noFill/>
        </p:spPr>
        <p:txBody>
          <a:bodyPr wrap="none" rtlCol="0">
            <a:spAutoFit/>
          </a:bodyPr>
          <a:lstStyle/>
          <a:p>
            <a:r>
              <a:rPr lang="es-ES" sz="2400" b="1" dirty="0">
                <a:solidFill>
                  <a:schemeClr val="tx1">
                    <a:lumMod val="50000"/>
                    <a:lumOff val="50000"/>
                  </a:schemeClr>
                </a:solidFill>
              </a:rPr>
              <a:t>BUS DE DATOS MULTIPLEXADO</a:t>
            </a:r>
            <a:endParaRPr lang="es-HN" sz="2400" b="1" dirty="0">
              <a:solidFill>
                <a:schemeClr val="tx1">
                  <a:lumMod val="50000"/>
                  <a:lumOff val="50000"/>
                </a:schemeClr>
              </a:solidFill>
            </a:endParaRPr>
          </a:p>
        </p:txBody>
      </p:sp>
      <p:pic>
        <p:nvPicPr>
          <p:cNvPr id="5" name="Imagen 4">
            <a:extLst>
              <a:ext uri="{FF2B5EF4-FFF2-40B4-BE49-F238E27FC236}">
                <a16:creationId xmlns:a16="http://schemas.microsoft.com/office/drawing/2014/main" id="{E50F8CEB-EC14-4825-9DA3-AF71A9A31BFF}"/>
              </a:ext>
            </a:extLst>
          </p:cNvPr>
          <p:cNvPicPr>
            <a:picLocks noChangeAspect="1"/>
          </p:cNvPicPr>
          <p:nvPr/>
        </p:nvPicPr>
        <p:blipFill>
          <a:blip r:embed="rId2"/>
          <a:stretch>
            <a:fillRect/>
          </a:stretch>
        </p:blipFill>
        <p:spPr>
          <a:xfrm>
            <a:off x="689400" y="260648"/>
            <a:ext cx="7765199" cy="6192688"/>
          </a:xfrm>
          <a:prstGeom prst="rect">
            <a:avLst/>
          </a:prstGeom>
        </p:spPr>
      </p:pic>
    </p:spTree>
    <p:extLst>
      <p:ext uri="{BB962C8B-B14F-4D97-AF65-F5344CB8AC3E}">
        <p14:creationId xmlns:p14="http://schemas.microsoft.com/office/powerpoint/2010/main" val="434902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2606F54-5292-4038-BD52-6D67898F54C3}"/>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C8C7BA33-DCB6-47EF-8A3C-F4B26AB9DD28}"/>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DB8B0267-8204-4700-8DAD-41F2D32A1E0B}"/>
              </a:ext>
            </a:extLst>
          </p:cNvPr>
          <p:cNvSpPr>
            <a:spLocks noGrp="1"/>
          </p:cNvSpPr>
          <p:nvPr>
            <p:ph type="sldNum" sz="quarter" idx="12"/>
          </p:nvPr>
        </p:nvSpPr>
        <p:spPr/>
        <p:txBody>
          <a:bodyPr/>
          <a:lstStyle/>
          <a:p>
            <a:fld id="{F0BFC88C-7ABB-46D4-B81D-2DA2C710E628}" type="slidenum">
              <a:rPr lang="es-MX" smtClean="0"/>
              <a:pPr/>
              <a:t>57</a:t>
            </a:fld>
            <a:endParaRPr lang="es-MX"/>
          </a:p>
        </p:txBody>
      </p:sp>
      <p:pic>
        <p:nvPicPr>
          <p:cNvPr id="6" name="Imagen 5">
            <a:extLst>
              <a:ext uri="{FF2B5EF4-FFF2-40B4-BE49-F238E27FC236}">
                <a16:creationId xmlns:a16="http://schemas.microsoft.com/office/drawing/2014/main" id="{32BFE76C-86CC-4DEC-B00D-3651FEC78C16}"/>
              </a:ext>
            </a:extLst>
          </p:cNvPr>
          <p:cNvPicPr>
            <a:picLocks noChangeAspect="1"/>
          </p:cNvPicPr>
          <p:nvPr/>
        </p:nvPicPr>
        <p:blipFill>
          <a:blip r:embed="rId2"/>
          <a:stretch>
            <a:fillRect/>
          </a:stretch>
        </p:blipFill>
        <p:spPr>
          <a:xfrm>
            <a:off x="962108" y="392370"/>
            <a:ext cx="7203883" cy="6028307"/>
          </a:xfrm>
          <a:prstGeom prst="rect">
            <a:avLst/>
          </a:prstGeom>
        </p:spPr>
      </p:pic>
      <p:sp>
        <p:nvSpPr>
          <p:cNvPr id="7" name="CuadroTexto 6">
            <a:extLst>
              <a:ext uri="{FF2B5EF4-FFF2-40B4-BE49-F238E27FC236}">
                <a16:creationId xmlns:a16="http://schemas.microsoft.com/office/drawing/2014/main" id="{3724DD45-B804-4E80-9FE6-9CBF0A5DBBA6}"/>
              </a:ext>
            </a:extLst>
          </p:cNvPr>
          <p:cNvSpPr txBox="1"/>
          <p:nvPr/>
        </p:nvSpPr>
        <p:spPr>
          <a:xfrm>
            <a:off x="2514192" y="29815"/>
            <a:ext cx="4958793" cy="461665"/>
          </a:xfrm>
          <a:prstGeom prst="rect">
            <a:avLst/>
          </a:prstGeom>
          <a:noFill/>
        </p:spPr>
        <p:txBody>
          <a:bodyPr wrap="none" rtlCol="0">
            <a:spAutoFit/>
          </a:bodyPr>
          <a:lstStyle/>
          <a:p>
            <a:r>
              <a:rPr lang="es-ES" sz="2400" b="1" dirty="0">
                <a:solidFill>
                  <a:schemeClr val="tx1">
                    <a:lumMod val="50000"/>
                    <a:lumOff val="50000"/>
                  </a:schemeClr>
                </a:solidFill>
              </a:rPr>
              <a:t>BUS DE DIRECCIONES MULTIPLEXADO</a:t>
            </a:r>
            <a:endParaRPr lang="es-HN" sz="2400" b="1" dirty="0">
              <a:solidFill>
                <a:schemeClr val="tx1">
                  <a:lumMod val="50000"/>
                  <a:lumOff val="50000"/>
                </a:schemeClr>
              </a:solidFill>
            </a:endParaRPr>
          </a:p>
        </p:txBody>
      </p:sp>
    </p:spTree>
    <p:extLst>
      <p:ext uri="{BB962C8B-B14F-4D97-AF65-F5344CB8AC3E}">
        <p14:creationId xmlns:p14="http://schemas.microsoft.com/office/powerpoint/2010/main" val="29207393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58</a:t>
            </a:fld>
            <a:endParaRPr lang="es-MX"/>
          </a:p>
        </p:txBody>
      </p:sp>
      <p:graphicFrame>
        <p:nvGraphicFramePr>
          <p:cNvPr id="6" name="5 Diagrama"/>
          <p:cNvGraphicFramePr/>
          <p:nvPr/>
        </p:nvGraphicFramePr>
        <p:xfrm>
          <a:off x="1524000" y="1000108"/>
          <a:ext cx="6619900" cy="4460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Rectángulo"/>
          <p:cNvSpPr/>
          <p:nvPr/>
        </p:nvSpPr>
        <p:spPr>
          <a:xfrm>
            <a:off x="6660232" y="5229200"/>
            <a:ext cx="1728192" cy="432048"/>
          </a:xfrm>
          <a:prstGeom prst="rect">
            <a:avLst/>
          </a:prstGeom>
          <a:solidFill>
            <a:schemeClr val="bg1"/>
          </a:solidFill>
          <a:ln w="3175">
            <a:solidFill>
              <a:schemeClr val="accent1">
                <a:lumMod val="7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200" b="1" dirty="0">
                <a:solidFill>
                  <a:schemeClr val="accent1">
                    <a:lumMod val="50000"/>
                  </a:schemeClr>
                </a:solidFill>
              </a:rPr>
              <a:t>Periféricos/Memoria</a:t>
            </a:r>
          </a:p>
        </p:txBody>
      </p:sp>
      <p:sp>
        <p:nvSpPr>
          <p:cNvPr id="8" name="7 Rectángulo"/>
          <p:cNvSpPr/>
          <p:nvPr/>
        </p:nvSpPr>
        <p:spPr>
          <a:xfrm>
            <a:off x="3347864" y="5229200"/>
            <a:ext cx="1800200" cy="432048"/>
          </a:xfrm>
          <a:prstGeom prst="rect">
            <a:avLst/>
          </a:prstGeom>
          <a:solidFill>
            <a:schemeClr val="bg1"/>
          </a:solidFill>
          <a:ln w="3175">
            <a:solidFill>
              <a:schemeClr val="accent1">
                <a:lumMod val="7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200" b="1" dirty="0">
                <a:solidFill>
                  <a:schemeClr val="accent1">
                    <a:lumMod val="50000"/>
                  </a:schemeClr>
                </a:solidFill>
              </a:rPr>
              <a:t>Procesador/ Periféricos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MX" b="1" dirty="0">
                <a:solidFill>
                  <a:srgbClr val="006600"/>
                </a:solidFill>
              </a:rPr>
              <a:t> </a:t>
            </a:r>
            <a:r>
              <a:rPr lang="es-MX" b="1" dirty="0">
                <a:solidFill>
                  <a:srgbClr val="002060"/>
                </a:solidFill>
              </a:rPr>
              <a:t>ARBITRAJE</a:t>
            </a:r>
          </a:p>
        </p:txBody>
      </p:sp>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59</a:t>
            </a:fld>
            <a:endParaRPr lang="es-MX"/>
          </a:p>
        </p:txBody>
      </p:sp>
      <p:sp>
        <p:nvSpPr>
          <p:cNvPr id="7" name="6 Rectángulo redondeado"/>
          <p:cNvSpPr/>
          <p:nvPr/>
        </p:nvSpPr>
        <p:spPr>
          <a:xfrm>
            <a:off x="827584" y="1857364"/>
            <a:ext cx="7416824" cy="2786082"/>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hangingPunct="0">
              <a:buNone/>
            </a:pPr>
            <a:endParaRPr lang="es-ES_tradnl" sz="2400" dirty="0">
              <a:solidFill>
                <a:schemeClr val="bg1"/>
              </a:solidFill>
            </a:endParaRPr>
          </a:p>
          <a:p>
            <a:pPr algn="ctr" hangingPunct="0">
              <a:buNone/>
            </a:pPr>
            <a:r>
              <a:rPr lang="es-ES" sz="2400" dirty="0">
                <a:solidFill>
                  <a:schemeClr val="bg1"/>
                </a:solidFill>
              </a:rPr>
              <a:t>Lo más normal es que todos los componentes conectados al bus puedan funcionar como emisores y receptores a intervalos de tiempo. Por tanto, surge el problema de coordinar y establecer protocolos de uso del bus, que se solventa a través de los denominados métodos de</a:t>
            </a:r>
          </a:p>
          <a:p>
            <a:pPr algn="ctr" hangingPunct="0">
              <a:buNone/>
            </a:pPr>
            <a:r>
              <a:rPr lang="es-ES" sz="2400" dirty="0">
                <a:solidFill>
                  <a:schemeClr val="bg1"/>
                </a:solidFill>
              </a:rPr>
              <a:t>arbitraje.</a:t>
            </a:r>
          </a:p>
          <a:p>
            <a:pPr hangingPunct="0">
              <a:buNone/>
            </a:pPr>
            <a:r>
              <a:rPr lang="es-ES_tradnl" sz="2400" dirty="0">
                <a:solidFill>
                  <a:schemeClr val="bg1"/>
                </a:solidFill>
              </a:rPr>
              <a:t> </a:t>
            </a:r>
            <a:endParaRPr lang="es-MX" sz="2400" dirty="0">
              <a:solidFill>
                <a:schemeClr val="bg1"/>
              </a:solidFill>
            </a:endParaRPr>
          </a:p>
        </p:txBody>
      </p:sp>
      <p:sp>
        <p:nvSpPr>
          <p:cNvPr id="8" name="7 CuadroTexto"/>
          <p:cNvSpPr txBox="1"/>
          <p:nvPr/>
        </p:nvSpPr>
        <p:spPr>
          <a:xfrm>
            <a:off x="4414" y="5000636"/>
            <a:ext cx="9139618" cy="830997"/>
          </a:xfrm>
          <a:prstGeom prst="rect">
            <a:avLst/>
          </a:prstGeom>
          <a:noFill/>
        </p:spPr>
        <p:txBody>
          <a:bodyPr wrap="square" rtlCol="0">
            <a:spAutoFit/>
          </a:bodyPr>
          <a:lstStyle/>
          <a:p>
            <a:pPr algn="ctr"/>
            <a:r>
              <a:rPr lang="es-ES_tradnl" sz="1600" b="1" dirty="0">
                <a:solidFill>
                  <a:srgbClr val="C00000"/>
                </a:solidFill>
              </a:rPr>
              <a:t>Normalmente el arbitraje se produce al mismo tiempo que el maestro del bus actual esta realizando</a:t>
            </a:r>
          </a:p>
          <a:p>
            <a:pPr algn="ctr"/>
            <a:r>
              <a:rPr lang="es-ES_tradnl" sz="1600" b="1" dirty="0">
                <a:solidFill>
                  <a:srgbClr val="C00000"/>
                </a:solidFill>
              </a:rPr>
              <a:t>una transferencia de datos. Por consiguiente, no se pierden ciclos de bus en realizar el arbitraje.</a:t>
            </a:r>
          </a:p>
          <a:p>
            <a:pPr algn="ctr"/>
            <a:r>
              <a:rPr lang="es-ES_tradnl" sz="1600" b="1" dirty="0">
                <a:solidFill>
                  <a:srgbClr val="C00000"/>
                </a:solidFill>
              </a:rPr>
              <a:t>Esto se conoce como arbitraje oculto o solapado (Hidden Arbitration).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60</a:t>
            </a:fld>
            <a:endParaRPr lang="es-MX"/>
          </a:p>
        </p:txBody>
      </p:sp>
      <p:graphicFrame>
        <p:nvGraphicFramePr>
          <p:cNvPr id="5" name="4 Diagrama"/>
          <p:cNvGraphicFramePr/>
          <p:nvPr>
            <p:extLst>
              <p:ext uri="{D42A27DB-BD31-4B8C-83A1-F6EECF244321}">
                <p14:modId xmlns:p14="http://schemas.microsoft.com/office/powerpoint/2010/main" val="3078986264"/>
              </p:ext>
            </p:extLst>
          </p:nvPr>
        </p:nvGraphicFramePr>
        <p:xfrm>
          <a:off x="357158" y="500042"/>
          <a:ext cx="8501122" cy="55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C8C7F2-12D6-44C4-BE80-41CC3C45CF1D}"/>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D1F85CA7-9A39-45C9-8FE8-0E603FCA1A59}"/>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EFC5D5FC-3BE3-4DAB-8407-640E7F6FA9CA}"/>
              </a:ext>
            </a:extLst>
          </p:cNvPr>
          <p:cNvSpPr>
            <a:spLocks noGrp="1"/>
          </p:cNvSpPr>
          <p:nvPr>
            <p:ph type="sldNum" sz="quarter" idx="12"/>
          </p:nvPr>
        </p:nvSpPr>
        <p:spPr/>
        <p:txBody>
          <a:bodyPr/>
          <a:lstStyle/>
          <a:p>
            <a:fld id="{F0BFC88C-7ABB-46D4-B81D-2DA2C710E628}" type="slidenum">
              <a:rPr lang="es-MX" smtClean="0"/>
              <a:pPr/>
              <a:t>61</a:t>
            </a:fld>
            <a:endParaRPr lang="es-MX"/>
          </a:p>
        </p:txBody>
      </p:sp>
      <p:grpSp>
        <p:nvGrpSpPr>
          <p:cNvPr id="30" name="Grupo 29">
            <a:extLst>
              <a:ext uri="{FF2B5EF4-FFF2-40B4-BE49-F238E27FC236}">
                <a16:creationId xmlns:a16="http://schemas.microsoft.com/office/drawing/2014/main" id="{FA7C466D-1B21-4B4A-929C-CDB42E2ADE37}"/>
              </a:ext>
            </a:extLst>
          </p:cNvPr>
          <p:cNvGrpSpPr/>
          <p:nvPr/>
        </p:nvGrpSpPr>
        <p:grpSpPr>
          <a:xfrm>
            <a:off x="1532878" y="408372"/>
            <a:ext cx="6087122" cy="5544171"/>
            <a:chOff x="1532878" y="408372"/>
            <a:chExt cx="6087122" cy="5544171"/>
          </a:xfrm>
        </p:grpSpPr>
        <p:sp>
          <p:nvSpPr>
            <p:cNvPr id="8" name="Rectángulo 7">
              <a:extLst>
                <a:ext uri="{FF2B5EF4-FFF2-40B4-BE49-F238E27FC236}">
                  <a16:creationId xmlns:a16="http://schemas.microsoft.com/office/drawing/2014/main" id="{BA0BDFFC-5ECE-454C-AF1F-D29C8AE0B76B}"/>
                </a:ext>
              </a:extLst>
            </p:cNvPr>
            <p:cNvSpPr/>
            <p:nvPr/>
          </p:nvSpPr>
          <p:spPr>
            <a:xfrm>
              <a:off x="3559946" y="408372"/>
              <a:ext cx="2024108" cy="914400"/>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ARBITRAJE</a:t>
              </a:r>
              <a:endParaRPr lang="es-HN" sz="2400" b="1" dirty="0"/>
            </a:p>
          </p:txBody>
        </p:sp>
        <p:cxnSp>
          <p:nvCxnSpPr>
            <p:cNvPr id="10" name="Conector recto 9">
              <a:extLst>
                <a:ext uri="{FF2B5EF4-FFF2-40B4-BE49-F238E27FC236}">
                  <a16:creationId xmlns:a16="http://schemas.microsoft.com/office/drawing/2014/main" id="{874C8C66-B983-41B8-8BA3-7235109C6D34}"/>
                </a:ext>
              </a:extLst>
            </p:cNvPr>
            <p:cNvCxnSpPr>
              <a:stCxn id="8" idx="2"/>
            </p:cNvCxnSpPr>
            <p:nvPr/>
          </p:nvCxnSpPr>
          <p:spPr>
            <a:xfrm>
              <a:off x="4572000" y="1322772"/>
              <a:ext cx="0" cy="49715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AC48FD71-2C84-44EA-956B-D8CB41B7FE52}"/>
                </a:ext>
              </a:extLst>
            </p:cNvPr>
            <p:cNvCxnSpPr>
              <a:cxnSpLocks/>
            </p:cNvCxnSpPr>
            <p:nvPr/>
          </p:nvCxnSpPr>
          <p:spPr>
            <a:xfrm>
              <a:off x="2547892" y="1819922"/>
              <a:ext cx="404821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Rectángulo 12">
              <a:extLst>
                <a:ext uri="{FF2B5EF4-FFF2-40B4-BE49-F238E27FC236}">
                  <a16:creationId xmlns:a16="http://schemas.microsoft.com/office/drawing/2014/main" id="{4CD2F780-E6DB-4FE9-A304-0BACE4831776}"/>
                </a:ext>
              </a:extLst>
            </p:cNvPr>
            <p:cNvSpPr/>
            <p:nvPr/>
          </p:nvSpPr>
          <p:spPr>
            <a:xfrm>
              <a:off x="1532878" y="2175028"/>
              <a:ext cx="2024108" cy="689032"/>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CENTRALIZADO</a:t>
              </a:r>
              <a:endParaRPr lang="es-HN" b="1" dirty="0"/>
            </a:p>
          </p:txBody>
        </p:sp>
        <p:cxnSp>
          <p:nvCxnSpPr>
            <p:cNvPr id="18" name="Conector recto 17">
              <a:extLst>
                <a:ext uri="{FF2B5EF4-FFF2-40B4-BE49-F238E27FC236}">
                  <a16:creationId xmlns:a16="http://schemas.microsoft.com/office/drawing/2014/main" id="{932CD628-1003-400E-BB36-3E4C5A52A676}"/>
                </a:ext>
              </a:extLst>
            </p:cNvPr>
            <p:cNvCxnSpPr/>
            <p:nvPr/>
          </p:nvCxnSpPr>
          <p:spPr>
            <a:xfrm>
              <a:off x="6596108" y="1819922"/>
              <a:ext cx="0" cy="35510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A1B6DF44-5876-4458-B6C9-466620B0E1D7}"/>
                </a:ext>
              </a:extLst>
            </p:cNvPr>
            <p:cNvCxnSpPr/>
            <p:nvPr/>
          </p:nvCxnSpPr>
          <p:spPr>
            <a:xfrm>
              <a:off x="2547892" y="1819921"/>
              <a:ext cx="0" cy="35510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59BCAFBD-7F99-4894-99D5-E70D4882C87E}"/>
                </a:ext>
              </a:extLst>
            </p:cNvPr>
            <p:cNvSpPr/>
            <p:nvPr/>
          </p:nvSpPr>
          <p:spPr>
            <a:xfrm>
              <a:off x="5576658" y="2175028"/>
              <a:ext cx="2024108" cy="689032"/>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DESCENTRALIZADO</a:t>
              </a:r>
              <a:endParaRPr lang="es-HN" b="1" dirty="0"/>
            </a:p>
          </p:txBody>
        </p:sp>
        <p:cxnSp>
          <p:nvCxnSpPr>
            <p:cNvPr id="21" name="Conector recto 20">
              <a:extLst>
                <a:ext uri="{FF2B5EF4-FFF2-40B4-BE49-F238E27FC236}">
                  <a16:creationId xmlns:a16="http://schemas.microsoft.com/office/drawing/2014/main" id="{535D5DC1-917F-4FB3-A8AD-E37B6D26A32B}"/>
                </a:ext>
              </a:extLst>
            </p:cNvPr>
            <p:cNvCxnSpPr>
              <a:cxnSpLocks/>
            </p:cNvCxnSpPr>
            <p:nvPr/>
          </p:nvCxnSpPr>
          <p:spPr>
            <a:xfrm>
              <a:off x="2544932" y="2879724"/>
              <a:ext cx="0" cy="54927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0E7082BF-CCC4-4D20-920C-54B352AC3463}"/>
                </a:ext>
              </a:extLst>
            </p:cNvPr>
            <p:cNvCxnSpPr>
              <a:cxnSpLocks/>
            </p:cNvCxnSpPr>
            <p:nvPr/>
          </p:nvCxnSpPr>
          <p:spPr>
            <a:xfrm>
              <a:off x="6596108" y="2879724"/>
              <a:ext cx="0" cy="549276"/>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4" name="Rectángulo 23">
              <a:extLst>
                <a:ext uri="{FF2B5EF4-FFF2-40B4-BE49-F238E27FC236}">
                  <a16:creationId xmlns:a16="http://schemas.microsoft.com/office/drawing/2014/main" id="{04EDE766-9D1A-4A0D-9352-8AD164E593EF}"/>
                </a:ext>
              </a:extLst>
            </p:cNvPr>
            <p:cNvSpPr/>
            <p:nvPr/>
          </p:nvSpPr>
          <p:spPr>
            <a:xfrm>
              <a:off x="1532878" y="3428999"/>
              <a:ext cx="2024108" cy="1000957"/>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Un árbitro o controlador de bus administra el tiempo de un dispositivo en el bus.</a:t>
              </a:r>
              <a:endParaRPr lang="es-HN" sz="1400" b="1" dirty="0"/>
            </a:p>
          </p:txBody>
        </p:sp>
        <p:sp>
          <p:nvSpPr>
            <p:cNvPr id="25" name="Rectángulo 24">
              <a:extLst>
                <a:ext uri="{FF2B5EF4-FFF2-40B4-BE49-F238E27FC236}">
                  <a16:creationId xmlns:a16="http://schemas.microsoft.com/office/drawing/2014/main" id="{C813D6C0-67FC-480F-803E-61AA08F994C9}"/>
                </a:ext>
              </a:extLst>
            </p:cNvPr>
            <p:cNvSpPr/>
            <p:nvPr/>
          </p:nvSpPr>
          <p:spPr>
            <a:xfrm>
              <a:off x="5595892" y="3413464"/>
              <a:ext cx="2024108" cy="1000957"/>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No existe árbitro.</a:t>
              </a:r>
              <a:endParaRPr lang="es-HN" sz="1400" b="1" dirty="0"/>
            </a:p>
          </p:txBody>
        </p:sp>
        <p:cxnSp>
          <p:nvCxnSpPr>
            <p:cNvPr id="26" name="Conector recto 25">
              <a:extLst>
                <a:ext uri="{FF2B5EF4-FFF2-40B4-BE49-F238E27FC236}">
                  <a16:creationId xmlns:a16="http://schemas.microsoft.com/office/drawing/2014/main" id="{E3E04BAA-B479-40A1-8941-11DB4E16AF63}"/>
                </a:ext>
              </a:extLst>
            </p:cNvPr>
            <p:cNvCxnSpPr>
              <a:cxnSpLocks/>
            </p:cNvCxnSpPr>
            <p:nvPr/>
          </p:nvCxnSpPr>
          <p:spPr>
            <a:xfrm>
              <a:off x="2544932" y="4402311"/>
              <a:ext cx="0" cy="549276"/>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7" name="Rectángulo 26">
              <a:extLst>
                <a:ext uri="{FF2B5EF4-FFF2-40B4-BE49-F238E27FC236}">
                  <a16:creationId xmlns:a16="http://schemas.microsoft.com/office/drawing/2014/main" id="{7999D329-659F-4924-90C2-613DA4112A96}"/>
                </a:ext>
              </a:extLst>
            </p:cNvPr>
            <p:cNvSpPr/>
            <p:nvPr/>
          </p:nvSpPr>
          <p:spPr>
            <a:xfrm>
              <a:off x="1532878" y="4951586"/>
              <a:ext cx="2024108" cy="1000957"/>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b="1" dirty="0"/>
                <a:t>Puede consistir en una unidad separada o ser parte del procesador.</a:t>
              </a:r>
              <a:endParaRPr lang="es-HN" sz="1300" b="1" dirty="0"/>
            </a:p>
          </p:txBody>
        </p:sp>
        <p:cxnSp>
          <p:nvCxnSpPr>
            <p:cNvPr id="28" name="Conector recto 27">
              <a:extLst>
                <a:ext uri="{FF2B5EF4-FFF2-40B4-BE49-F238E27FC236}">
                  <a16:creationId xmlns:a16="http://schemas.microsoft.com/office/drawing/2014/main" id="{AE8D7F35-16A2-45FB-8F5D-30F5DE5B13F2}"/>
                </a:ext>
              </a:extLst>
            </p:cNvPr>
            <p:cNvCxnSpPr>
              <a:cxnSpLocks/>
            </p:cNvCxnSpPr>
            <p:nvPr/>
          </p:nvCxnSpPr>
          <p:spPr>
            <a:xfrm>
              <a:off x="6607946" y="4398886"/>
              <a:ext cx="0" cy="549276"/>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9" name="Rectángulo 28">
              <a:extLst>
                <a:ext uri="{FF2B5EF4-FFF2-40B4-BE49-F238E27FC236}">
                  <a16:creationId xmlns:a16="http://schemas.microsoft.com/office/drawing/2014/main" id="{D706E9FF-99B1-4071-BD5C-6026EDD9B6AA}"/>
                </a:ext>
              </a:extLst>
            </p:cNvPr>
            <p:cNvSpPr/>
            <p:nvPr/>
          </p:nvSpPr>
          <p:spPr>
            <a:xfrm>
              <a:off x="5595892" y="4948161"/>
              <a:ext cx="2024108" cy="1000957"/>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b="1" dirty="0"/>
                <a:t>Cada dispositivo soporta parte del arbitraje mediante lógica de acceso para evitar interferencias.</a:t>
              </a:r>
              <a:endParaRPr lang="es-HN" sz="1300" b="1" dirty="0"/>
            </a:p>
          </p:txBody>
        </p:sp>
      </p:grpSp>
    </p:spTree>
    <p:extLst>
      <p:ext uri="{BB962C8B-B14F-4D97-AF65-F5344CB8AC3E}">
        <p14:creationId xmlns:p14="http://schemas.microsoft.com/office/powerpoint/2010/main" val="20400470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62</a:t>
            </a:fld>
            <a:endParaRPr lang="es-MX"/>
          </a:p>
        </p:txBody>
      </p:sp>
      <p:graphicFrame>
        <p:nvGraphicFramePr>
          <p:cNvPr id="7" name="6 Diagrama"/>
          <p:cNvGraphicFramePr/>
          <p:nvPr/>
        </p:nvGraphicFramePr>
        <p:xfrm>
          <a:off x="142860" y="1628800"/>
          <a:ext cx="8858280"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p:cNvSpPr/>
          <p:nvPr/>
        </p:nvSpPr>
        <p:spPr>
          <a:xfrm>
            <a:off x="683568" y="548680"/>
            <a:ext cx="7848872" cy="100811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2400" dirty="0">
                <a:solidFill>
                  <a:srgbClr val="0070C0"/>
                </a:solidFill>
              </a:rPr>
              <a:t>Los esquemas de arbitraje normalmente intentan encontrar un equilibrio entre dos factores: Prioridad e Imparcialidad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2)">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Aguilar</a:t>
            </a:r>
            <a:endParaRPr lang="es-MX"/>
          </a:p>
        </p:txBody>
      </p:sp>
      <p:sp>
        <p:nvSpPr>
          <p:cNvPr id="3" name="Marcador de pie de página 2"/>
          <p:cNvSpPr>
            <a:spLocks noGrp="1"/>
          </p:cNvSpPr>
          <p:nvPr>
            <p:ph type="ftr" sz="quarter" idx="11"/>
          </p:nvPr>
        </p:nvSpPr>
        <p:spPr/>
        <p:txBody>
          <a:bodyPr/>
          <a:lstStyle/>
          <a:p>
            <a:r>
              <a:rPr lang="es-MX"/>
              <a:t>Arquitectura de Computadoras</a:t>
            </a:r>
          </a:p>
        </p:txBody>
      </p:sp>
      <p:sp>
        <p:nvSpPr>
          <p:cNvPr id="4" name="Marcador de número de diapositiva 3"/>
          <p:cNvSpPr>
            <a:spLocks noGrp="1"/>
          </p:cNvSpPr>
          <p:nvPr>
            <p:ph type="sldNum" sz="quarter" idx="12"/>
          </p:nvPr>
        </p:nvSpPr>
        <p:spPr/>
        <p:txBody>
          <a:bodyPr/>
          <a:lstStyle/>
          <a:p>
            <a:fld id="{F0BFC88C-7ABB-46D4-B81D-2DA2C710E628}" type="slidenum">
              <a:rPr lang="es-MX" smtClean="0"/>
              <a:pPr/>
              <a:t>63</a:t>
            </a:fld>
            <a:endParaRPr lang="es-MX"/>
          </a:p>
        </p:txBody>
      </p:sp>
      <p:graphicFrame>
        <p:nvGraphicFramePr>
          <p:cNvPr id="5" name="Diagrama 4"/>
          <p:cNvGraphicFramePr/>
          <p:nvPr/>
        </p:nvGraphicFramePr>
        <p:xfrm>
          <a:off x="611560" y="476672"/>
          <a:ext cx="799288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3491880" y="828001"/>
            <a:ext cx="3704607" cy="584775"/>
          </a:xfrm>
          <a:prstGeom prst="rect">
            <a:avLst/>
          </a:prstGeom>
          <a:noFill/>
        </p:spPr>
        <p:txBody>
          <a:bodyPr wrap="square" rtlCol="0">
            <a:spAutoFit/>
          </a:bodyPr>
          <a:lstStyle/>
          <a:p>
            <a:pPr algn="ctr"/>
            <a:r>
              <a:rPr lang="es-HN" sz="3200" b="1" dirty="0">
                <a:solidFill>
                  <a:schemeClr val="accent1">
                    <a:lumMod val="75000"/>
                  </a:schemeClr>
                </a:solidFill>
              </a:rPr>
              <a:t>TIPOS DE ARBITRAJE</a:t>
            </a:r>
          </a:p>
        </p:txBody>
      </p:sp>
    </p:spTree>
    <p:extLst>
      <p:ext uri="{BB962C8B-B14F-4D97-AF65-F5344CB8AC3E}">
        <p14:creationId xmlns:p14="http://schemas.microsoft.com/office/powerpoint/2010/main" val="32560873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p:cNvGraphicFramePr>
            <a:graphicFrameLocks noGrp="1"/>
          </p:cNvGraphicFramePr>
          <p:nvPr/>
        </p:nvGraphicFramePr>
        <p:xfrm>
          <a:off x="323528" y="3557736"/>
          <a:ext cx="2592288" cy="2895600"/>
        </p:xfrm>
        <a:graphic>
          <a:graphicData uri="http://schemas.openxmlformats.org/drawingml/2006/table">
            <a:tbl>
              <a:tblPr firstRow="1" bandRow="1">
                <a:tableStyleId>{5C22544A-7EE6-4342-B048-85BDC9FD1C3A}</a:tableStyleId>
              </a:tblPr>
              <a:tblGrid>
                <a:gridCol w="129614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tblGrid>
              <a:tr h="266498">
                <a:tc>
                  <a:txBody>
                    <a:bodyPr/>
                    <a:lstStyle/>
                    <a:p>
                      <a:pPr algn="l"/>
                      <a:r>
                        <a:rPr lang="es-HN" sz="1600" dirty="0">
                          <a:solidFill>
                            <a:schemeClr val="accent1">
                              <a:lumMod val="75000"/>
                            </a:schemeClr>
                          </a:solidFill>
                        </a:rPr>
                        <a:t>ARBITRO</a:t>
                      </a:r>
                    </a:p>
                  </a:txBody>
                  <a:tcPr>
                    <a:noFill/>
                  </a:tcPr>
                </a:tc>
                <a:tc>
                  <a:txBody>
                    <a:bodyPr/>
                    <a:lstStyle/>
                    <a:p>
                      <a:pPr algn="l"/>
                      <a:r>
                        <a:rPr lang="es-HN" sz="1600" dirty="0">
                          <a:solidFill>
                            <a:schemeClr val="accent1">
                              <a:lumMod val="75000"/>
                            </a:schemeClr>
                          </a:solidFill>
                        </a:rPr>
                        <a:t>DISPOSITIVO</a:t>
                      </a:r>
                    </a:p>
                  </a:txBody>
                  <a:tcPr>
                    <a:noFill/>
                  </a:tcPr>
                </a:tc>
                <a:extLst>
                  <a:ext uri="{0D108BD9-81ED-4DB2-BD59-A6C34878D82A}">
                    <a16:rowId xmlns:a16="http://schemas.microsoft.com/office/drawing/2014/main" val="10000"/>
                  </a:ext>
                </a:extLst>
              </a:tr>
              <a:tr h="319797">
                <a:tc>
                  <a:txBody>
                    <a:bodyPr/>
                    <a:lstStyle/>
                    <a:p>
                      <a:endParaRPr lang="es-HN" sz="1800"/>
                    </a:p>
                  </a:txBody>
                  <a:tcPr>
                    <a:noFill/>
                  </a:tcPr>
                </a:tc>
                <a:tc>
                  <a:txBody>
                    <a:bodyPr/>
                    <a:lstStyle/>
                    <a:p>
                      <a:pPr algn="l"/>
                      <a:r>
                        <a:rPr lang="es-HN" sz="1800" dirty="0">
                          <a:solidFill>
                            <a:schemeClr val="accent1">
                              <a:lumMod val="75000"/>
                            </a:schemeClr>
                          </a:solidFill>
                        </a:rPr>
                        <a:t>Request</a:t>
                      </a:r>
                      <a:r>
                        <a:rPr lang="es-HN" sz="1800" dirty="0"/>
                        <a:t>  </a:t>
                      </a:r>
                      <a:r>
                        <a:rPr lang="es-HN" sz="1800" dirty="0">
                          <a:solidFill>
                            <a:srgbClr val="C00000"/>
                          </a:solidFill>
                        </a:rPr>
                        <a:t>↑ </a:t>
                      </a:r>
                    </a:p>
                  </a:txBody>
                  <a:tcPr>
                    <a:noFill/>
                  </a:tcPr>
                </a:tc>
                <a:extLst>
                  <a:ext uri="{0D108BD9-81ED-4DB2-BD59-A6C34878D82A}">
                    <a16:rowId xmlns:a16="http://schemas.microsoft.com/office/drawing/2014/main" val="10001"/>
                  </a:ext>
                </a:extLst>
              </a:tr>
              <a:tr h="319797">
                <a:tc>
                  <a:txBody>
                    <a:bodyPr/>
                    <a:lstStyle/>
                    <a:p>
                      <a:pPr algn="l"/>
                      <a:r>
                        <a:rPr lang="es-HN" sz="1800" dirty="0">
                          <a:solidFill>
                            <a:schemeClr val="accent1">
                              <a:lumMod val="75000"/>
                            </a:schemeClr>
                          </a:solidFill>
                        </a:rPr>
                        <a:t>Grant </a:t>
                      </a:r>
                      <a:r>
                        <a:rPr lang="es-HN" sz="1800" dirty="0">
                          <a:solidFill>
                            <a:srgbClr val="C00000"/>
                          </a:solidFill>
                        </a:rPr>
                        <a:t>↑</a:t>
                      </a:r>
                    </a:p>
                  </a:txBody>
                  <a:tcPr>
                    <a:noFill/>
                  </a:tcPr>
                </a:tc>
                <a:tc>
                  <a:txBody>
                    <a:bodyPr/>
                    <a:lstStyle/>
                    <a:p>
                      <a:pPr algn="l"/>
                      <a:endParaRPr lang="es-HN" sz="1800"/>
                    </a:p>
                  </a:txBody>
                  <a:tcPr>
                    <a:noFill/>
                  </a:tcPr>
                </a:tc>
                <a:extLst>
                  <a:ext uri="{0D108BD9-81ED-4DB2-BD59-A6C34878D82A}">
                    <a16:rowId xmlns:a16="http://schemas.microsoft.com/office/drawing/2014/main" val="10002"/>
                  </a:ext>
                </a:extLst>
              </a:tr>
              <a:tr h="319797">
                <a:tc>
                  <a:txBody>
                    <a:bodyPr/>
                    <a:lstStyle/>
                    <a:p>
                      <a:pPr algn="l"/>
                      <a:endParaRPr lang="es-HN" sz="1800" dirty="0"/>
                    </a:p>
                  </a:txBody>
                  <a:tcPr>
                    <a:noFill/>
                  </a:tcPr>
                </a:tc>
                <a:tc>
                  <a:txBody>
                    <a:bodyPr/>
                    <a:lstStyle/>
                    <a:p>
                      <a:pPr algn="l"/>
                      <a:r>
                        <a:rPr lang="es-HN" sz="1800" dirty="0">
                          <a:solidFill>
                            <a:schemeClr val="accent1">
                              <a:lumMod val="75000"/>
                            </a:schemeClr>
                          </a:solidFill>
                        </a:rPr>
                        <a:t>Request</a:t>
                      </a:r>
                      <a:r>
                        <a:rPr lang="es-HN" sz="1800" dirty="0"/>
                        <a:t>  </a:t>
                      </a:r>
                      <a:r>
                        <a:rPr lang="es-HN" sz="1800" dirty="0">
                          <a:solidFill>
                            <a:srgbClr val="C00000"/>
                          </a:solidFill>
                        </a:rPr>
                        <a:t>↓</a:t>
                      </a:r>
                      <a:endParaRPr lang="es-HN" sz="1800" dirty="0"/>
                    </a:p>
                  </a:txBody>
                  <a:tcPr>
                    <a:noFill/>
                  </a:tcPr>
                </a:tc>
                <a:extLst>
                  <a:ext uri="{0D108BD9-81ED-4DB2-BD59-A6C34878D82A}">
                    <a16:rowId xmlns:a16="http://schemas.microsoft.com/office/drawing/2014/main" val="10003"/>
                  </a:ext>
                </a:extLst>
              </a:tr>
              <a:tr h="319797">
                <a:tc>
                  <a:txBody>
                    <a:bodyPr/>
                    <a:lstStyle/>
                    <a:p>
                      <a:pPr algn="l"/>
                      <a:endParaRPr lang="es-HN" sz="1800" dirty="0"/>
                    </a:p>
                  </a:txBody>
                  <a:tcPr>
                    <a:noFill/>
                  </a:tcPr>
                </a:tc>
                <a:tc>
                  <a:txBody>
                    <a:bodyPr/>
                    <a:lstStyle/>
                    <a:p>
                      <a:pPr algn="l"/>
                      <a:r>
                        <a:rPr lang="es-HN" sz="1800" dirty="0">
                          <a:solidFill>
                            <a:schemeClr val="accent1">
                              <a:lumMod val="75000"/>
                            </a:schemeClr>
                          </a:solidFill>
                        </a:rPr>
                        <a:t>Use bus</a:t>
                      </a:r>
                    </a:p>
                  </a:txBody>
                  <a:tcPr>
                    <a:noFill/>
                  </a:tcPr>
                </a:tc>
                <a:extLst>
                  <a:ext uri="{0D108BD9-81ED-4DB2-BD59-A6C34878D82A}">
                    <a16:rowId xmlns:a16="http://schemas.microsoft.com/office/drawing/2014/main" val="10004"/>
                  </a:ext>
                </a:extLst>
              </a:tr>
              <a:tr h="319797">
                <a:tc>
                  <a:txBody>
                    <a:bodyPr/>
                    <a:lstStyle/>
                    <a:p>
                      <a:pPr algn="l"/>
                      <a:endParaRPr lang="es-HN" sz="1800" dirty="0"/>
                    </a:p>
                  </a:txBody>
                  <a:tcPr>
                    <a:noFill/>
                  </a:tcPr>
                </a:tc>
                <a:tc>
                  <a:txBody>
                    <a:bodyPr/>
                    <a:lstStyle/>
                    <a:p>
                      <a:r>
                        <a:rPr kumimoji="0" lang="es-HN" sz="1800" b="0" i="0" u="none" strike="noStrike" kern="1200" cap="none" spc="0" normalizeH="0" baseline="0" noProof="0" dirty="0">
                          <a:ln>
                            <a:noFill/>
                          </a:ln>
                          <a:solidFill>
                            <a:srgbClr val="4F81BD">
                              <a:lumMod val="75000"/>
                            </a:srgbClr>
                          </a:solidFill>
                          <a:effectLst/>
                          <a:uLnTx/>
                          <a:uFillTx/>
                          <a:latin typeface="+mn-lt"/>
                        </a:rPr>
                        <a:t>Busy      </a:t>
                      </a:r>
                      <a:r>
                        <a:rPr kumimoji="0" lang="es-HN" sz="1800" b="0" i="0" u="none" strike="noStrike" kern="1200" cap="none" spc="0" normalizeH="0" baseline="0" noProof="0" dirty="0">
                          <a:ln>
                            <a:noFill/>
                          </a:ln>
                          <a:solidFill>
                            <a:prstClr val="black"/>
                          </a:solidFill>
                          <a:effectLst/>
                          <a:uLnTx/>
                          <a:uFillTx/>
                          <a:latin typeface="+mn-lt"/>
                        </a:rPr>
                        <a:t>  </a:t>
                      </a:r>
                      <a:r>
                        <a:rPr kumimoji="0" lang="es-HN" sz="1800" b="0" i="0" u="none" strike="noStrike" kern="1200" cap="none" spc="0" normalizeH="0" baseline="0" noProof="0" dirty="0">
                          <a:ln>
                            <a:noFill/>
                          </a:ln>
                          <a:solidFill>
                            <a:srgbClr val="C00000"/>
                          </a:solidFill>
                          <a:effectLst/>
                          <a:uLnTx/>
                          <a:uFillTx/>
                          <a:latin typeface="+mn-lt"/>
                        </a:rPr>
                        <a:t>↑</a:t>
                      </a:r>
                      <a:endParaRPr lang="es-HN" sz="1800" dirty="0"/>
                    </a:p>
                  </a:txBody>
                  <a:tcPr>
                    <a:noFill/>
                  </a:tcPr>
                </a:tc>
                <a:extLst>
                  <a:ext uri="{0D108BD9-81ED-4DB2-BD59-A6C34878D82A}">
                    <a16:rowId xmlns:a16="http://schemas.microsoft.com/office/drawing/2014/main" val="10005"/>
                  </a:ext>
                </a:extLst>
              </a:tr>
              <a:tr h="3197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4F81BD">
                              <a:lumMod val="75000"/>
                            </a:srgbClr>
                          </a:solidFill>
                          <a:effectLst/>
                          <a:uLnTx/>
                          <a:uFillTx/>
                          <a:latin typeface="+mn-lt"/>
                        </a:rPr>
                        <a:t>Grant </a:t>
                      </a:r>
                      <a:r>
                        <a:rPr kumimoji="0" lang="es-HN" sz="1800" b="0" i="0" u="none" strike="noStrike" kern="1200" cap="none" spc="0" normalizeH="0" baseline="0" noProof="0" dirty="0">
                          <a:ln>
                            <a:noFill/>
                          </a:ln>
                          <a:solidFill>
                            <a:srgbClr val="C00000"/>
                          </a:solidFill>
                          <a:effectLst/>
                          <a:uLnTx/>
                          <a:uFillTx/>
                          <a:latin typeface="+mn-lt"/>
                        </a:rPr>
                        <a:t>↓</a:t>
                      </a:r>
                      <a:endParaRPr lang="es-HN" sz="1800" dirty="0"/>
                    </a:p>
                  </a:txBody>
                  <a:tcPr>
                    <a:noFill/>
                  </a:tcPr>
                </a:tc>
                <a:tc>
                  <a:txBody>
                    <a:bodyPr/>
                    <a:lstStyle/>
                    <a:p>
                      <a:endParaRPr lang="es-HN" sz="1800"/>
                    </a:p>
                  </a:txBody>
                  <a:tcPr>
                    <a:noFill/>
                  </a:tcPr>
                </a:tc>
                <a:extLst>
                  <a:ext uri="{0D108BD9-81ED-4DB2-BD59-A6C34878D82A}">
                    <a16:rowId xmlns:a16="http://schemas.microsoft.com/office/drawing/2014/main" val="10006"/>
                  </a:ext>
                </a:extLst>
              </a:tr>
              <a:tr h="319797">
                <a:tc>
                  <a:txBody>
                    <a:bodyPr/>
                    <a:lstStyle/>
                    <a:p>
                      <a:endParaRPr lang="es-HN" sz="180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4F81BD">
                              <a:lumMod val="75000"/>
                            </a:srgbClr>
                          </a:solidFill>
                          <a:effectLst/>
                          <a:uLnTx/>
                          <a:uFillTx/>
                          <a:latin typeface="+mn-lt"/>
                        </a:rPr>
                        <a:t>Busy</a:t>
                      </a:r>
                      <a:r>
                        <a:rPr kumimoji="0" lang="es-HN" sz="1800" b="0" i="0" u="none" strike="noStrike" kern="1200" cap="none" spc="0" normalizeH="0" baseline="0" noProof="0" dirty="0">
                          <a:ln>
                            <a:noFill/>
                          </a:ln>
                          <a:solidFill>
                            <a:prstClr val="black"/>
                          </a:solidFill>
                          <a:effectLst/>
                          <a:uLnTx/>
                          <a:uFillTx/>
                          <a:latin typeface="+mn-lt"/>
                        </a:rPr>
                        <a:t>        </a:t>
                      </a:r>
                      <a:r>
                        <a:rPr kumimoji="0" lang="es-HN" sz="1800" b="0" i="0" u="none" strike="noStrike" kern="1200" cap="none" spc="0" normalizeH="0" baseline="0" noProof="0" dirty="0">
                          <a:ln>
                            <a:noFill/>
                          </a:ln>
                          <a:solidFill>
                            <a:srgbClr val="C00000"/>
                          </a:solidFill>
                          <a:effectLst/>
                          <a:uLnTx/>
                          <a:uFillTx/>
                          <a:latin typeface="+mn-lt"/>
                        </a:rPr>
                        <a:t>↓</a:t>
                      </a:r>
                      <a:endParaRPr lang="es-HN" sz="1800" dirty="0"/>
                    </a:p>
                  </a:txBody>
                  <a:tcPr>
                    <a:noFill/>
                  </a:tcPr>
                </a:tc>
                <a:extLst>
                  <a:ext uri="{0D108BD9-81ED-4DB2-BD59-A6C34878D82A}">
                    <a16:rowId xmlns:a16="http://schemas.microsoft.com/office/drawing/2014/main" val="10007"/>
                  </a:ext>
                </a:extLst>
              </a:tr>
            </a:tbl>
          </a:graphicData>
        </a:graphic>
      </p:graphicFrame>
      <p:sp>
        <p:nvSpPr>
          <p:cNvPr id="2" name="1 Marcador de fecha"/>
          <p:cNvSpPr>
            <a:spLocks noGrp="1"/>
          </p:cNvSpPr>
          <p:nvPr>
            <p:ph type="dt" sz="half" idx="10"/>
          </p:nvPr>
        </p:nvSpPr>
        <p:spPr/>
        <p:txBody>
          <a:bodyPr/>
          <a:lstStyle/>
          <a:p>
            <a:r>
              <a:rPr lang="es-HN"/>
              <a:t>Ing. Miguel Aguilar</a:t>
            </a:r>
            <a:endParaRPr lang="es-MX" dirty="0"/>
          </a:p>
        </p:txBody>
      </p:sp>
      <p:sp>
        <p:nvSpPr>
          <p:cNvPr id="3" name="2 Marcador de pie de página"/>
          <p:cNvSpPr>
            <a:spLocks noGrp="1"/>
          </p:cNvSpPr>
          <p:nvPr>
            <p:ph type="ftr" sz="quarter" idx="11"/>
          </p:nvPr>
        </p:nvSpPr>
        <p:spPr/>
        <p:txBody>
          <a:bodyPr/>
          <a:lstStyle/>
          <a:p>
            <a:r>
              <a:rPr lang="es-MX"/>
              <a:t>Arquitectura de Computadoras</a:t>
            </a:r>
            <a:endParaRPr lang="es-MX" dirty="0"/>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64</a:t>
            </a:fld>
            <a:endParaRPr lang="es-MX" dirty="0"/>
          </a:p>
        </p:txBody>
      </p:sp>
      <p:sp>
        <p:nvSpPr>
          <p:cNvPr id="5" name="Rectángulo 4"/>
          <p:cNvSpPr/>
          <p:nvPr/>
        </p:nvSpPr>
        <p:spPr>
          <a:xfrm>
            <a:off x="3851920" y="4077072"/>
            <a:ext cx="4680520" cy="1584176"/>
          </a:xfrm>
          <a:prstGeom prst="rect">
            <a:avLst/>
          </a:prstGeom>
          <a:solidFill>
            <a:schemeClr val="bg1"/>
          </a:solidFill>
          <a:ln w="317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MX" dirty="0">
              <a:solidFill>
                <a:srgbClr val="C00000"/>
              </a:solidFill>
            </a:endParaRPr>
          </a:p>
          <a:p>
            <a:pPr lvl="0" algn="ctr"/>
            <a:endParaRPr lang="es-MX" dirty="0">
              <a:solidFill>
                <a:srgbClr val="C00000"/>
              </a:solidFill>
            </a:endParaRPr>
          </a:p>
          <a:p>
            <a:pPr lvl="0" algn="ctr"/>
            <a:r>
              <a:rPr lang="es-MX" b="1" dirty="0">
                <a:solidFill>
                  <a:srgbClr val="C00000"/>
                </a:solidFill>
              </a:rPr>
              <a:t>El árbitro solamente puede distinguir dos categorías: hay solicitudes o no hay solicitudes. Se asigna prioridad a los dispositivos con base en su cercanía al árbitro. </a:t>
            </a:r>
          </a:p>
          <a:p>
            <a:pPr lvl="0" algn="ctr"/>
            <a:r>
              <a:rPr lang="es-MX" dirty="0">
                <a:solidFill>
                  <a:srgbClr val="C00000"/>
                </a:solidFill>
              </a:rPr>
              <a:t> </a:t>
            </a:r>
          </a:p>
          <a:p>
            <a:pPr lvl="0" algn="ctr"/>
            <a:endParaRPr lang="es-MX" dirty="0">
              <a:solidFill>
                <a:srgbClr val="C00000"/>
              </a:solidFill>
            </a:endParaRPr>
          </a:p>
        </p:txBody>
      </p:sp>
      <p:pic>
        <p:nvPicPr>
          <p:cNvPr id="7" name="Imagen 6"/>
          <p:cNvPicPr>
            <a:picLocks noChangeAspect="1"/>
          </p:cNvPicPr>
          <p:nvPr/>
        </p:nvPicPr>
        <p:blipFill>
          <a:blip r:embed="rId2"/>
          <a:stretch>
            <a:fillRect/>
          </a:stretch>
        </p:blipFill>
        <p:spPr>
          <a:xfrm>
            <a:off x="437390" y="647548"/>
            <a:ext cx="8363272" cy="3018184"/>
          </a:xfrm>
          <a:prstGeom prst="rect">
            <a:avLst/>
          </a:prstGeom>
        </p:spPr>
      </p:pic>
      <p:sp>
        <p:nvSpPr>
          <p:cNvPr id="8" name="CuadroTexto 7"/>
          <p:cNvSpPr txBox="1"/>
          <p:nvPr/>
        </p:nvSpPr>
        <p:spPr>
          <a:xfrm>
            <a:off x="3059832" y="107921"/>
            <a:ext cx="3030188" cy="584775"/>
          </a:xfrm>
          <a:prstGeom prst="rect">
            <a:avLst/>
          </a:prstGeom>
          <a:noFill/>
        </p:spPr>
        <p:txBody>
          <a:bodyPr wrap="none" rtlCol="0">
            <a:spAutoFit/>
          </a:bodyPr>
          <a:lstStyle/>
          <a:p>
            <a:r>
              <a:rPr lang="es-HN" sz="3200" b="1" dirty="0">
                <a:solidFill>
                  <a:schemeClr val="tx2">
                    <a:lumMod val="75000"/>
                  </a:schemeClr>
                </a:solidFill>
              </a:rPr>
              <a:t>DAISY CHAINING</a:t>
            </a:r>
          </a:p>
        </p:txBody>
      </p:sp>
      <p:sp>
        <p:nvSpPr>
          <p:cNvPr id="12" name="Rectángulo 11">
            <a:extLst>
              <a:ext uri="{FF2B5EF4-FFF2-40B4-BE49-F238E27FC236}">
                <a16:creationId xmlns:a16="http://schemas.microsoft.com/office/drawing/2014/main" id="{53B7BBE2-BA72-43D8-9F61-EE751686944D}"/>
              </a:ext>
            </a:extLst>
          </p:cNvPr>
          <p:cNvSpPr/>
          <p:nvPr/>
        </p:nvSpPr>
        <p:spPr>
          <a:xfrm>
            <a:off x="3851920" y="764704"/>
            <a:ext cx="720080"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HN"/>
          </a:p>
        </p:txBody>
      </p:sp>
      <p:sp>
        <p:nvSpPr>
          <p:cNvPr id="13" name="Rectángulo 12">
            <a:extLst>
              <a:ext uri="{FF2B5EF4-FFF2-40B4-BE49-F238E27FC236}">
                <a16:creationId xmlns:a16="http://schemas.microsoft.com/office/drawing/2014/main" id="{727F2D78-30AC-4F8C-8339-CC64BF8E8E68}"/>
              </a:ext>
            </a:extLst>
          </p:cNvPr>
          <p:cNvSpPr/>
          <p:nvPr/>
        </p:nvSpPr>
        <p:spPr>
          <a:xfrm>
            <a:off x="3978424" y="692696"/>
            <a:ext cx="467072" cy="1483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000" b="1" dirty="0">
                <a:solidFill>
                  <a:schemeClr val="accent5">
                    <a:lumMod val="50000"/>
                  </a:schemeClr>
                </a:solidFill>
              </a:rPr>
              <a:t>Busy</a:t>
            </a:r>
            <a:endParaRPr lang="es-HN" sz="1000" b="1" dirty="0">
              <a:solidFill>
                <a:schemeClr val="accent5">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dirty="0"/>
          </a:p>
        </p:txBody>
      </p:sp>
      <p:sp>
        <p:nvSpPr>
          <p:cNvPr id="3" name="2 Marcador de pie de página"/>
          <p:cNvSpPr>
            <a:spLocks noGrp="1"/>
          </p:cNvSpPr>
          <p:nvPr>
            <p:ph type="ftr" sz="quarter" idx="11"/>
          </p:nvPr>
        </p:nvSpPr>
        <p:spPr/>
        <p:txBody>
          <a:bodyPr/>
          <a:lstStyle/>
          <a:p>
            <a:r>
              <a:rPr lang="es-MX"/>
              <a:t>Arquitectura de Computadoras</a:t>
            </a:r>
            <a:endParaRPr lang="es-MX" dirty="0"/>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65</a:t>
            </a:fld>
            <a:endParaRPr lang="es-MX" dirty="0"/>
          </a:p>
        </p:txBody>
      </p:sp>
      <p:sp>
        <p:nvSpPr>
          <p:cNvPr id="7" name="CuadroTexto 6"/>
          <p:cNvSpPr txBox="1"/>
          <p:nvPr/>
        </p:nvSpPr>
        <p:spPr>
          <a:xfrm>
            <a:off x="1907704" y="44624"/>
            <a:ext cx="5235664" cy="1077218"/>
          </a:xfrm>
          <a:prstGeom prst="rect">
            <a:avLst/>
          </a:prstGeom>
          <a:noFill/>
        </p:spPr>
        <p:txBody>
          <a:bodyPr wrap="none" rtlCol="0">
            <a:spAutoFit/>
          </a:bodyPr>
          <a:lstStyle/>
          <a:p>
            <a:pPr algn="ctr"/>
            <a:r>
              <a:rPr lang="es-HN" sz="3200" b="1" dirty="0">
                <a:solidFill>
                  <a:schemeClr val="accent1">
                    <a:lumMod val="75000"/>
                  </a:schemeClr>
                </a:solidFill>
              </a:rPr>
              <a:t>DAISY CHAINING</a:t>
            </a:r>
          </a:p>
          <a:p>
            <a:pPr algn="ctr"/>
            <a:r>
              <a:rPr lang="es-HN" sz="3200" b="1" dirty="0">
                <a:solidFill>
                  <a:schemeClr val="accent1">
                    <a:lumMod val="75000"/>
                  </a:schemeClr>
                </a:solidFill>
              </a:rPr>
              <a:t>DOS NIVELES DE PRIORIDAD </a:t>
            </a:r>
          </a:p>
        </p:txBody>
      </p:sp>
      <p:grpSp>
        <p:nvGrpSpPr>
          <p:cNvPr id="10" name="Grupo 9">
            <a:extLst>
              <a:ext uri="{FF2B5EF4-FFF2-40B4-BE49-F238E27FC236}">
                <a16:creationId xmlns:a16="http://schemas.microsoft.com/office/drawing/2014/main" id="{72BFAEE5-FEAC-408B-A249-9CA0ECF0D649}"/>
              </a:ext>
            </a:extLst>
          </p:cNvPr>
          <p:cNvGrpSpPr/>
          <p:nvPr/>
        </p:nvGrpSpPr>
        <p:grpSpPr>
          <a:xfrm>
            <a:off x="107504" y="2108043"/>
            <a:ext cx="8928992" cy="2833125"/>
            <a:chOff x="107504" y="2108043"/>
            <a:chExt cx="8928992" cy="2833125"/>
          </a:xfrm>
        </p:grpSpPr>
        <p:pic>
          <p:nvPicPr>
            <p:cNvPr id="5" name="Imagen 4"/>
            <p:cNvPicPr>
              <a:picLocks noChangeAspect="1"/>
            </p:cNvPicPr>
            <p:nvPr/>
          </p:nvPicPr>
          <p:blipFill>
            <a:blip r:embed="rId2"/>
            <a:stretch>
              <a:fillRect/>
            </a:stretch>
          </p:blipFill>
          <p:spPr>
            <a:xfrm>
              <a:off x="107504" y="2108043"/>
              <a:ext cx="8928992" cy="2833125"/>
            </a:xfrm>
            <a:prstGeom prst="rect">
              <a:avLst/>
            </a:prstGeom>
          </p:spPr>
        </p:pic>
        <p:sp>
          <p:nvSpPr>
            <p:cNvPr id="8" name="Rectángulo 7">
              <a:extLst>
                <a:ext uri="{FF2B5EF4-FFF2-40B4-BE49-F238E27FC236}">
                  <a16:creationId xmlns:a16="http://schemas.microsoft.com/office/drawing/2014/main" id="{0EB70316-6F6F-476D-AA38-B15F2E225E67}"/>
                </a:ext>
              </a:extLst>
            </p:cNvPr>
            <p:cNvSpPr/>
            <p:nvPr/>
          </p:nvSpPr>
          <p:spPr>
            <a:xfrm>
              <a:off x="3203848" y="2780928"/>
              <a:ext cx="504056"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HN"/>
            </a:p>
          </p:txBody>
        </p:sp>
        <p:sp>
          <p:nvSpPr>
            <p:cNvPr id="9" name="Rectángulo 8">
              <a:extLst>
                <a:ext uri="{FF2B5EF4-FFF2-40B4-BE49-F238E27FC236}">
                  <a16:creationId xmlns:a16="http://schemas.microsoft.com/office/drawing/2014/main" id="{02B60646-F151-4196-A36B-AEAC7D5269BC}"/>
                </a:ext>
              </a:extLst>
            </p:cNvPr>
            <p:cNvSpPr/>
            <p:nvPr/>
          </p:nvSpPr>
          <p:spPr>
            <a:xfrm>
              <a:off x="3203848" y="2780928"/>
              <a:ext cx="504056" cy="1523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b="1" dirty="0">
                  <a:solidFill>
                    <a:srgbClr val="002060"/>
                  </a:solidFill>
                </a:rPr>
                <a:t>Busy</a:t>
              </a:r>
              <a:endParaRPr lang="es-HN" sz="1000" b="1" dirty="0">
                <a:solidFill>
                  <a:srgbClr val="002060"/>
                </a:solidFill>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2E33FA9-050C-4A0F-898E-157F5EEA68FB}"/>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C81F6CFB-2D53-4228-AC90-A0CE7D3CD3BE}"/>
              </a:ext>
            </a:extLst>
          </p:cNvPr>
          <p:cNvSpPr>
            <a:spLocks noGrp="1"/>
          </p:cNvSpPr>
          <p:nvPr>
            <p:ph type="ftr" sz="quarter" idx="11"/>
          </p:nvPr>
        </p:nvSpPr>
        <p:spPr/>
        <p:txBody>
          <a:bodyPr/>
          <a:lstStyle/>
          <a:p>
            <a:r>
              <a:rPr lang="es-MX"/>
              <a:t>Arquitectura de Computadoras</a:t>
            </a:r>
            <a:endParaRPr lang="es-MX" dirty="0"/>
          </a:p>
        </p:txBody>
      </p:sp>
      <p:sp>
        <p:nvSpPr>
          <p:cNvPr id="4" name="Marcador de número de diapositiva 3">
            <a:extLst>
              <a:ext uri="{FF2B5EF4-FFF2-40B4-BE49-F238E27FC236}">
                <a16:creationId xmlns:a16="http://schemas.microsoft.com/office/drawing/2014/main" id="{DE05ACF7-8C86-4474-8E2B-3CE5914B8144}"/>
              </a:ext>
            </a:extLst>
          </p:cNvPr>
          <p:cNvSpPr>
            <a:spLocks noGrp="1"/>
          </p:cNvSpPr>
          <p:nvPr>
            <p:ph type="sldNum" sz="quarter" idx="12"/>
          </p:nvPr>
        </p:nvSpPr>
        <p:spPr/>
        <p:txBody>
          <a:bodyPr/>
          <a:lstStyle/>
          <a:p>
            <a:fld id="{F0BFC88C-7ABB-46D4-B81D-2DA2C710E628}" type="slidenum">
              <a:rPr lang="es-MX" smtClean="0"/>
              <a:pPr/>
              <a:t>66</a:t>
            </a:fld>
            <a:endParaRPr lang="es-MX"/>
          </a:p>
        </p:txBody>
      </p:sp>
      <p:pic>
        <p:nvPicPr>
          <p:cNvPr id="10" name="Imagen 9">
            <a:extLst>
              <a:ext uri="{FF2B5EF4-FFF2-40B4-BE49-F238E27FC236}">
                <a16:creationId xmlns:a16="http://schemas.microsoft.com/office/drawing/2014/main" id="{1243D10C-BA7A-4C04-AA49-2A8C45C46260}"/>
              </a:ext>
            </a:extLst>
          </p:cNvPr>
          <p:cNvPicPr>
            <a:picLocks noChangeAspect="1"/>
          </p:cNvPicPr>
          <p:nvPr/>
        </p:nvPicPr>
        <p:blipFill>
          <a:blip r:embed="rId2"/>
          <a:stretch>
            <a:fillRect/>
          </a:stretch>
        </p:blipFill>
        <p:spPr>
          <a:xfrm>
            <a:off x="421689" y="3647232"/>
            <a:ext cx="8300621" cy="2769253"/>
          </a:xfrm>
          <a:prstGeom prst="rect">
            <a:avLst/>
          </a:prstGeom>
        </p:spPr>
      </p:pic>
      <p:sp>
        <p:nvSpPr>
          <p:cNvPr id="12" name="CuadroTexto 11">
            <a:extLst>
              <a:ext uri="{FF2B5EF4-FFF2-40B4-BE49-F238E27FC236}">
                <a16:creationId xmlns:a16="http://schemas.microsoft.com/office/drawing/2014/main" id="{B780DA7C-8304-42E8-8EAC-E4094744BAE5}"/>
              </a:ext>
            </a:extLst>
          </p:cNvPr>
          <p:cNvSpPr txBox="1"/>
          <p:nvPr/>
        </p:nvSpPr>
        <p:spPr>
          <a:xfrm>
            <a:off x="204186" y="21111"/>
            <a:ext cx="8744505" cy="3626121"/>
          </a:xfrm>
          <a:prstGeom prst="rect">
            <a:avLst/>
          </a:prstGeom>
          <a:noFill/>
        </p:spPr>
        <p:txBody>
          <a:bodyPr wrap="square">
            <a:spAutoFit/>
          </a:bodyPr>
          <a:lstStyle/>
          <a:p>
            <a:pPr lvl="0" algn="just">
              <a:lnSpc>
                <a:spcPct val="107000"/>
              </a:lnSpc>
              <a:spcAft>
                <a:spcPts val="800"/>
              </a:spcAft>
            </a:pPr>
            <a:r>
              <a:rPr lang="es-ES" b="1" dirty="0">
                <a:solidFill>
                  <a:srgbClr val="0070C0"/>
                </a:solidFill>
                <a:effectLst/>
                <a:latin typeface="Calibri" panose="020F0502020204030204" pitchFamily="34" charset="0"/>
                <a:ea typeface="MS Mincho" panose="02020609040205080304" pitchFamily="49" charset="-128"/>
              </a:rPr>
              <a:t>EJEMPLO</a:t>
            </a:r>
          </a:p>
          <a:p>
            <a:pPr lvl="0" algn="just">
              <a:lnSpc>
                <a:spcPct val="107000"/>
              </a:lnSpc>
              <a:spcAft>
                <a:spcPts val="800"/>
              </a:spcAft>
            </a:pPr>
            <a:r>
              <a:rPr lang="es-ES" dirty="0">
                <a:solidFill>
                  <a:srgbClr val="0070C0"/>
                </a:solidFill>
                <a:effectLst/>
                <a:latin typeface="Calibri" panose="020F0502020204030204" pitchFamily="34" charset="0"/>
                <a:ea typeface="MS Mincho" panose="02020609040205080304" pitchFamily="49" charset="-128"/>
              </a:rPr>
              <a:t>Disponemos de un computador con un bus de E/S diseñado con un protocolo de arbitraje centralizado del tipo “daisy-chain” de tres hilos (REQ, GNT y BSY). Existen cuatro dispositivos periféricos conectados al bus (D1, D2, D3 y D4), donde D1 es el más cercano al árbitro y D4 es el más alejado. En un determinado instante de tiempo el dispositivo D4 solicita el bus, 4 ns después lo solicita el dispositivo D2 y 4 ns más tarde lo hace D1. Si las señales tardan 2 ns en insertarse y desplazarse entre cada dispositivo.</a:t>
            </a:r>
            <a:endParaRPr lang="es-HN" dirty="0">
              <a:solidFill>
                <a:srgbClr val="0070C0"/>
              </a:solidFill>
              <a:effectLst/>
              <a:latin typeface="Times New Roman" panose="02020603050405020304" pitchFamily="18" charset="0"/>
              <a:ea typeface="MS Mincho" panose="02020609040205080304" pitchFamily="49" charset="-128"/>
            </a:endParaRPr>
          </a:p>
          <a:p>
            <a:pPr marL="457200"/>
            <a:r>
              <a:rPr lang="es-ES" dirty="0">
                <a:solidFill>
                  <a:srgbClr val="0070C0"/>
                </a:solidFill>
                <a:effectLst/>
                <a:latin typeface="Calibri" panose="020F0502020204030204" pitchFamily="34" charset="0"/>
                <a:ea typeface="MS Mincho" panose="02020609040205080304" pitchFamily="49" charset="-128"/>
              </a:rPr>
              <a:t> </a:t>
            </a:r>
            <a:endParaRPr lang="es-HN" dirty="0">
              <a:solidFill>
                <a:srgbClr val="0070C0"/>
              </a:solidFill>
              <a:effectLst/>
              <a:latin typeface="Times New Roman" panose="02020603050405020304" pitchFamily="18" charset="0"/>
              <a:ea typeface="MS Mincho" panose="02020609040205080304" pitchFamily="49" charset="-128"/>
            </a:endParaRPr>
          </a:p>
          <a:p>
            <a:pPr marL="342900" lvl="0" indent="-342900" algn="just">
              <a:lnSpc>
                <a:spcPct val="107000"/>
              </a:lnSpc>
              <a:spcAft>
                <a:spcPts val="800"/>
              </a:spcAft>
              <a:buFont typeface="+mj-lt"/>
              <a:buAutoNum type="alphaLcParenR"/>
            </a:pPr>
            <a:r>
              <a:rPr lang="es-ES" dirty="0">
                <a:solidFill>
                  <a:srgbClr val="0070C0"/>
                </a:solidFill>
                <a:effectLst/>
                <a:latin typeface="Calibri" panose="020F0502020204030204" pitchFamily="34" charset="0"/>
                <a:ea typeface="MS Mincho" panose="02020609040205080304" pitchFamily="49" charset="-128"/>
              </a:rPr>
              <a:t>¿Qué dispositivo se hará con el control del bus y en que instante de tiempo?</a:t>
            </a:r>
            <a:endParaRPr lang="es-HN" dirty="0">
              <a:solidFill>
                <a:srgbClr val="0070C0"/>
              </a:solidFill>
              <a:effectLst/>
              <a:latin typeface="Times New Roman" panose="02020603050405020304" pitchFamily="18" charset="0"/>
              <a:ea typeface="MS Mincho" panose="02020609040205080304" pitchFamily="49" charset="-128"/>
            </a:endParaRPr>
          </a:p>
          <a:p>
            <a:pPr marL="342900" lvl="0" indent="-342900" algn="just">
              <a:lnSpc>
                <a:spcPct val="107000"/>
              </a:lnSpc>
              <a:spcAft>
                <a:spcPts val="800"/>
              </a:spcAft>
              <a:buFont typeface="+mj-lt"/>
              <a:buAutoNum type="alphaLcParenR"/>
            </a:pPr>
            <a:r>
              <a:rPr lang="es-ES" dirty="0">
                <a:solidFill>
                  <a:srgbClr val="0070C0"/>
                </a:solidFill>
                <a:effectLst/>
                <a:latin typeface="Calibri" panose="020F0502020204030204" pitchFamily="34" charset="0"/>
                <a:ea typeface="MS Mincho" panose="02020609040205080304" pitchFamily="49" charset="-128"/>
              </a:rPr>
              <a:t>Si el dispositivo ganador utiliza el bus durante 50 ns ¿Cuál será el siguiente dispositivo en hacerse con el control del bus y en que instante de tiempo?</a:t>
            </a:r>
            <a:endParaRPr lang="es-HN" dirty="0">
              <a:solidFill>
                <a:srgbClr val="0070C0"/>
              </a:solidFill>
              <a:effectLst/>
              <a:latin typeface="Times New Roman" panose="02020603050405020304" pitchFamily="18" charset="0"/>
              <a:ea typeface="MS Mincho" panose="02020609040205080304" pitchFamily="49" charset="-128"/>
            </a:endParaRPr>
          </a:p>
        </p:txBody>
      </p:sp>
    </p:spTree>
    <p:extLst>
      <p:ext uri="{BB962C8B-B14F-4D97-AF65-F5344CB8AC3E}">
        <p14:creationId xmlns:p14="http://schemas.microsoft.com/office/powerpoint/2010/main" val="41336054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A6806C5-524E-33A2-60E1-D83CA7DDB05F}"/>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D4B70A14-B70A-7504-5DFB-0534FE48AD8B}"/>
              </a:ext>
            </a:extLst>
          </p:cNvPr>
          <p:cNvSpPr>
            <a:spLocks noGrp="1"/>
          </p:cNvSpPr>
          <p:nvPr>
            <p:ph type="ftr" sz="quarter" idx="11"/>
          </p:nvPr>
        </p:nvSpPr>
        <p:spPr/>
        <p:txBody>
          <a:bodyPr/>
          <a:lstStyle/>
          <a:p>
            <a:r>
              <a:rPr lang="es-MX"/>
              <a:t>Arquitectura de Computadoras</a:t>
            </a:r>
            <a:endParaRPr lang="es-MX" dirty="0"/>
          </a:p>
        </p:txBody>
      </p:sp>
      <p:sp>
        <p:nvSpPr>
          <p:cNvPr id="4" name="Marcador de número de diapositiva 3">
            <a:extLst>
              <a:ext uri="{FF2B5EF4-FFF2-40B4-BE49-F238E27FC236}">
                <a16:creationId xmlns:a16="http://schemas.microsoft.com/office/drawing/2014/main" id="{7E7B7CDF-985E-34D3-B107-883DFF067AF9}"/>
              </a:ext>
            </a:extLst>
          </p:cNvPr>
          <p:cNvSpPr>
            <a:spLocks noGrp="1"/>
          </p:cNvSpPr>
          <p:nvPr>
            <p:ph type="sldNum" sz="quarter" idx="12"/>
          </p:nvPr>
        </p:nvSpPr>
        <p:spPr/>
        <p:txBody>
          <a:bodyPr/>
          <a:lstStyle/>
          <a:p>
            <a:fld id="{F0BFC88C-7ABB-46D4-B81D-2DA2C710E628}" type="slidenum">
              <a:rPr lang="es-MX" smtClean="0"/>
              <a:pPr/>
              <a:t>67</a:t>
            </a:fld>
            <a:endParaRPr lang="es-MX" dirty="0"/>
          </a:p>
        </p:txBody>
      </p:sp>
      <p:pic>
        <p:nvPicPr>
          <p:cNvPr id="6" name="Imagen 5">
            <a:extLst>
              <a:ext uri="{FF2B5EF4-FFF2-40B4-BE49-F238E27FC236}">
                <a16:creationId xmlns:a16="http://schemas.microsoft.com/office/drawing/2014/main" id="{23BA572F-D43F-9280-D739-5F39255A8FD5}"/>
              </a:ext>
            </a:extLst>
          </p:cNvPr>
          <p:cNvPicPr>
            <a:picLocks noChangeAspect="1"/>
          </p:cNvPicPr>
          <p:nvPr/>
        </p:nvPicPr>
        <p:blipFill>
          <a:blip r:embed="rId3"/>
          <a:stretch>
            <a:fillRect/>
          </a:stretch>
        </p:blipFill>
        <p:spPr>
          <a:xfrm>
            <a:off x="785244" y="136525"/>
            <a:ext cx="7573512" cy="6025693"/>
          </a:xfrm>
          <a:prstGeom prst="rect">
            <a:avLst/>
          </a:prstGeom>
        </p:spPr>
      </p:pic>
    </p:spTree>
    <p:extLst>
      <p:ext uri="{BB962C8B-B14F-4D97-AF65-F5344CB8AC3E}">
        <p14:creationId xmlns:p14="http://schemas.microsoft.com/office/powerpoint/2010/main" val="3712530133"/>
      </p:ext>
    </p:extLst>
  </p:cSld>
  <p:clrMapOvr>
    <a:masterClrMapping/>
  </p:clrMapOvr>
  <p:extLst>
    <p:ext uri="{6950BFC3-D8DA-4A85-94F7-54DA5524770B}">
      <p188:commentRel xmlns:p188="http://schemas.microsoft.com/office/powerpoint/2018/8/main" r:id="rId2"/>
    </p:ext>
  </p:extLs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FFBA6E0-A966-1EC0-C2E0-768237BF9E6F}"/>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8FA47529-49C9-E072-87CF-83EB6F403916}"/>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65126E0A-1F68-B73F-81F3-E6A9D397827A}"/>
              </a:ext>
            </a:extLst>
          </p:cNvPr>
          <p:cNvSpPr>
            <a:spLocks noGrp="1"/>
          </p:cNvSpPr>
          <p:nvPr>
            <p:ph type="sldNum" sz="quarter" idx="12"/>
          </p:nvPr>
        </p:nvSpPr>
        <p:spPr/>
        <p:txBody>
          <a:bodyPr/>
          <a:lstStyle/>
          <a:p>
            <a:fld id="{F0BFC88C-7ABB-46D4-B81D-2DA2C710E628}" type="slidenum">
              <a:rPr lang="es-MX" smtClean="0"/>
              <a:pPr/>
              <a:t>68</a:t>
            </a:fld>
            <a:endParaRPr lang="es-MX"/>
          </a:p>
        </p:txBody>
      </p:sp>
      <p:graphicFrame>
        <p:nvGraphicFramePr>
          <p:cNvPr id="8" name="Diagrama 7">
            <a:extLst>
              <a:ext uri="{FF2B5EF4-FFF2-40B4-BE49-F238E27FC236}">
                <a16:creationId xmlns:a16="http://schemas.microsoft.com/office/drawing/2014/main" id="{28E15F0F-6BE9-D59D-7E4B-3BB89F2EC341}"/>
              </a:ext>
            </a:extLst>
          </p:cNvPr>
          <p:cNvGraphicFramePr/>
          <p:nvPr/>
        </p:nvGraphicFramePr>
        <p:xfrm>
          <a:off x="611560" y="188640"/>
          <a:ext cx="799288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uadroTexto 8">
            <a:extLst>
              <a:ext uri="{FF2B5EF4-FFF2-40B4-BE49-F238E27FC236}">
                <a16:creationId xmlns:a16="http://schemas.microsoft.com/office/drawing/2014/main" id="{72DAFC6C-663E-7261-F179-72613A93B77B}"/>
              </a:ext>
            </a:extLst>
          </p:cNvPr>
          <p:cNvSpPr txBox="1"/>
          <p:nvPr/>
        </p:nvSpPr>
        <p:spPr>
          <a:xfrm>
            <a:off x="2627784" y="191542"/>
            <a:ext cx="5652120" cy="1077218"/>
          </a:xfrm>
          <a:prstGeom prst="rect">
            <a:avLst/>
          </a:prstGeom>
          <a:noFill/>
        </p:spPr>
        <p:txBody>
          <a:bodyPr wrap="square" rtlCol="0">
            <a:spAutoFit/>
          </a:bodyPr>
          <a:lstStyle/>
          <a:p>
            <a:pPr algn="ctr"/>
            <a:r>
              <a:rPr lang="es-HN" sz="3200" b="1" dirty="0">
                <a:solidFill>
                  <a:schemeClr val="accent1">
                    <a:lumMod val="75000"/>
                  </a:schemeClr>
                </a:solidFill>
              </a:rPr>
              <a:t>VENTAJAS ARBITRAJE DAISY CHAINING</a:t>
            </a:r>
          </a:p>
        </p:txBody>
      </p:sp>
      <p:sp>
        <p:nvSpPr>
          <p:cNvPr id="10" name="Rectángulo 9">
            <a:extLst>
              <a:ext uri="{FF2B5EF4-FFF2-40B4-BE49-F238E27FC236}">
                <a16:creationId xmlns:a16="http://schemas.microsoft.com/office/drawing/2014/main" id="{CF989031-F4D8-3D54-FD9F-14EA8F2ED655}"/>
              </a:ext>
            </a:extLst>
          </p:cNvPr>
          <p:cNvSpPr/>
          <p:nvPr/>
        </p:nvSpPr>
        <p:spPr>
          <a:xfrm>
            <a:off x="1259632" y="5805264"/>
            <a:ext cx="7560840" cy="576064"/>
          </a:xfrm>
          <a:prstGeom prst="rect">
            <a:avLst/>
          </a:prstGeom>
          <a:solidFill>
            <a:schemeClr val="bg1"/>
          </a:solidFill>
          <a:ln w="6350"/>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b="1" dirty="0">
                <a:solidFill>
                  <a:srgbClr val="C00000"/>
                </a:solidFill>
              </a:rPr>
              <a:t>Regla para impartir justicia</a:t>
            </a:r>
            <a:r>
              <a:rPr lang="es-HN" dirty="0">
                <a:solidFill>
                  <a:srgbClr val="C00000"/>
                </a:solidFill>
              </a:rPr>
              <a:t>: </a:t>
            </a:r>
            <a:r>
              <a:rPr lang="es-HN" dirty="0">
                <a:solidFill>
                  <a:schemeClr val="accent1">
                    <a:lumMod val="75000"/>
                  </a:schemeClr>
                </a:solidFill>
              </a:rPr>
              <a:t>Un dispositivo que recién ha utilizado el bus no puede reutilizarlo hasta que la señal Request pasa a baja ↓.</a:t>
            </a:r>
          </a:p>
        </p:txBody>
      </p:sp>
    </p:spTree>
    <p:extLst>
      <p:ext uri="{BB962C8B-B14F-4D97-AF65-F5344CB8AC3E}">
        <p14:creationId xmlns:p14="http://schemas.microsoft.com/office/powerpoint/2010/main" val="34860369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D88F66A-9378-1058-CE9C-20D3EA104FE5}"/>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B2926197-A029-7ACC-1F6E-91B59CBD78C4}"/>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7803F7E9-495B-DD5F-B64D-5922012D1C50}"/>
              </a:ext>
            </a:extLst>
          </p:cNvPr>
          <p:cNvSpPr>
            <a:spLocks noGrp="1"/>
          </p:cNvSpPr>
          <p:nvPr>
            <p:ph type="sldNum" sz="quarter" idx="12"/>
          </p:nvPr>
        </p:nvSpPr>
        <p:spPr/>
        <p:txBody>
          <a:bodyPr/>
          <a:lstStyle/>
          <a:p>
            <a:fld id="{F0BFC88C-7ABB-46D4-B81D-2DA2C710E628}" type="slidenum">
              <a:rPr lang="es-MX" smtClean="0"/>
              <a:pPr/>
              <a:t>69</a:t>
            </a:fld>
            <a:endParaRPr lang="es-MX"/>
          </a:p>
        </p:txBody>
      </p:sp>
      <p:graphicFrame>
        <p:nvGraphicFramePr>
          <p:cNvPr id="5" name="Diagrama 4">
            <a:extLst>
              <a:ext uri="{FF2B5EF4-FFF2-40B4-BE49-F238E27FC236}">
                <a16:creationId xmlns:a16="http://schemas.microsoft.com/office/drawing/2014/main" id="{7B3D1E25-C65B-5B75-112C-63B09AFC4769}"/>
              </a:ext>
            </a:extLst>
          </p:cNvPr>
          <p:cNvGraphicFramePr/>
          <p:nvPr/>
        </p:nvGraphicFramePr>
        <p:xfrm>
          <a:off x="611560" y="188640"/>
          <a:ext cx="799288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E88EAC68-EAA1-80AA-F501-315FBAB626A6}"/>
              </a:ext>
            </a:extLst>
          </p:cNvPr>
          <p:cNvSpPr txBox="1"/>
          <p:nvPr/>
        </p:nvSpPr>
        <p:spPr>
          <a:xfrm>
            <a:off x="2627784" y="191542"/>
            <a:ext cx="5652120" cy="1077218"/>
          </a:xfrm>
          <a:prstGeom prst="rect">
            <a:avLst/>
          </a:prstGeom>
          <a:noFill/>
        </p:spPr>
        <p:txBody>
          <a:bodyPr wrap="square" rtlCol="0">
            <a:spAutoFit/>
          </a:bodyPr>
          <a:lstStyle/>
          <a:p>
            <a:pPr algn="ctr"/>
            <a:r>
              <a:rPr lang="es-HN" sz="3200" b="1" dirty="0">
                <a:solidFill>
                  <a:schemeClr val="accent1">
                    <a:lumMod val="75000"/>
                  </a:schemeClr>
                </a:solidFill>
              </a:rPr>
              <a:t>DESVENTAJAS ARBITRAJE DAISY CHAINING</a:t>
            </a:r>
          </a:p>
        </p:txBody>
      </p:sp>
    </p:spTree>
    <p:extLst>
      <p:ext uri="{BB962C8B-B14F-4D97-AF65-F5344CB8AC3E}">
        <p14:creationId xmlns:p14="http://schemas.microsoft.com/office/powerpoint/2010/main" val="5951700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Aguilar</a:t>
            </a:r>
            <a:endParaRPr lang="es-MX"/>
          </a:p>
        </p:txBody>
      </p:sp>
      <p:sp>
        <p:nvSpPr>
          <p:cNvPr id="3" name="Marcador de pie de página 2"/>
          <p:cNvSpPr>
            <a:spLocks noGrp="1"/>
          </p:cNvSpPr>
          <p:nvPr>
            <p:ph type="ftr" sz="quarter" idx="11"/>
          </p:nvPr>
        </p:nvSpPr>
        <p:spPr/>
        <p:txBody>
          <a:bodyPr/>
          <a:lstStyle/>
          <a:p>
            <a:r>
              <a:rPr lang="es-MX"/>
              <a:t>Arquitectura de Computadoras</a:t>
            </a:r>
          </a:p>
        </p:txBody>
      </p:sp>
      <p:sp>
        <p:nvSpPr>
          <p:cNvPr id="4" name="Marcador de número de diapositiva 3"/>
          <p:cNvSpPr>
            <a:spLocks noGrp="1"/>
          </p:cNvSpPr>
          <p:nvPr>
            <p:ph type="sldNum" sz="quarter" idx="12"/>
          </p:nvPr>
        </p:nvSpPr>
        <p:spPr/>
        <p:txBody>
          <a:bodyPr/>
          <a:lstStyle/>
          <a:p>
            <a:fld id="{F0BFC88C-7ABB-46D4-B81D-2DA2C710E628}" type="slidenum">
              <a:rPr lang="es-MX" smtClean="0"/>
              <a:pPr/>
              <a:t>70</a:t>
            </a:fld>
            <a:endParaRPr lang="es-MX"/>
          </a:p>
        </p:txBody>
      </p:sp>
      <p:sp>
        <p:nvSpPr>
          <p:cNvPr id="13" name="CuadroTexto 12"/>
          <p:cNvSpPr txBox="1"/>
          <p:nvPr/>
        </p:nvSpPr>
        <p:spPr>
          <a:xfrm>
            <a:off x="2157448" y="44624"/>
            <a:ext cx="4736168" cy="584775"/>
          </a:xfrm>
          <a:prstGeom prst="rect">
            <a:avLst/>
          </a:prstGeom>
          <a:noFill/>
        </p:spPr>
        <p:txBody>
          <a:bodyPr wrap="none" rtlCol="0">
            <a:spAutoFit/>
          </a:bodyPr>
          <a:lstStyle/>
          <a:p>
            <a:pPr algn="ctr"/>
            <a:r>
              <a:rPr lang="es-HN" sz="3200" b="1" dirty="0">
                <a:solidFill>
                  <a:schemeClr val="accent1">
                    <a:lumMod val="75000"/>
                  </a:schemeClr>
                </a:solidFill>
              </a:rPr>
              <a:t>CENTRALIZADO PARALELO </a:t>
            </a:r>
          </a:p>
        </p:txBody>
      </p:sp>
      <p:sp>
        <p:nvSpPr>
          <p:cNvPr id="14" name="Rectángulo 13"/>
          <p:cNvSpPr/>
          <p:nvPr/>
        </p:nvSpPr>
        <p:spPr>
          <a:xfrm>
            <a:off x="909072" y="4053166"/>
            <a:ext cx="7560840" cy="1960527"/>
          </a:xfrm>
          <a:prstGeom prst="rect">
            <a:avLst/>
          </a:prstGeom>
          <a:solidFill>
            <a:schemeClr val="bg1"/>
          </a:solidFill>
          <a:ln w="6350"/>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ES" dirty="0">
                <a:solidFill>
                  <a:schemeClr val="accent1">
                    <a:lumMod val="50000"/>
                  </a:schemeClr>
                </a:solidFill>
              </a:rPr>
              <a:t>Se proporciona un par único de solicitudes de bus y líneas de concesión de bus a cada maestro, y cada par tiene una prioridad.</a:t>
            </a:r>
          </a:p>
          <a:p>
            <a:pPr marL="285750" indent="-285750">
              <a:buFont typeface="Arial" panose="020B0604020202020204" pitchFamily="34" charset="0"/>
              <a:buChar char="•"/>
            </a:pPr>
            <a:r>
              <a:rPr lang="es-ES" dirty="0">
                <a:solidFill>
                  <a:schemeClr val="accent1">
                    <a:lumMod val="50000"/>
                  </a:schemeClr>
                </a:solidFill>
              </a:rPr>
              <a:t>El decodificador de prioridad incorporado del controlador elige la solicitud de máxima prioridad y luego afirma la señal de concesión de bus coincidente.</a:t>
            </a:r>
            <a:r>
              <a:rPr lang="es-ES_tradnl" dirty="0">
                <a:solidFill>
                  <a:schemeClr val="accent1">
                    <a:lumMod val="50000"/>
                  </a:schemeClr>
                </a:solidFill>
              </a:rPr>
              <a:t> </a:t>
            </a:r>
          </a:p>
          <a:p>
            <a:pPr marL="285750" indent="-285750">
              <a:buFont typeface="Arial" panose="020B0604020202020204" pitchFamily="34" charset="0"/>
              <a:buChar char="•"/>
            </a:pPr>
            <a:r>
              <a:rPr lang="es-ES_tradnl" dirty="0">
                <a:solidFill>
                  <a:schemeClr val="accent1">
                    <a:lumMod val="50000"/>
                  </a:schemeClr>
                </a:solidFill>
              </a:rPr>
              <a:t>Ejemplo bus PCI.</a:t>
            </a:r>
            <a:endParaRPr lang="es-HN" dirty="0">
              <a:solidFill>
                <a:schemeClr val="accent1">
                  <a:lumMod val="50000"/>
                </a:schemeClr>
              </a:solidFill>
            </a:endParaRPr>
          </a:p>
        </p:txBody>
      </p:sp>
      <p:grpSp>
        <p:nvGrpSpPr>
          <p:cNvPr id="5" name="Grupo 4">
            <a:extLst>
              <a:ext uri="{FF2B5EF4-FFF2-40B4-BE49-F238E27FC236}">
                <a16:creationId xmlns:a16="http://schemas.microsoft.com/office/drawing/2014/main" id="{46519242-5FE5-44E9-8409-41B429F21B33}"/>
              </a:ext>
            </a:extLst>
          </p:cNvPr>
          <p:cNvGrpSpPr/>
          <p:nvPr/>
        </p:nvGrpSpPr>
        <p:grpSpPr>
          <a:xfrm>
            <a:off x="907305" y="814371"/>
            <a:ext cx="7391188" cy="2923928"/>
            <a:chOff x="179512" y="1317244"/>
            <a:chExt cx="8640767" cy="3913574"/>
          </a:xfrm>
        </p:grpSpPr>
        <p:sp>
          <p:nvSpPr>
            <p:cNvPr id="94" name="Freeform 79">
              <a:extLst>
                <a:ext uri="{FF2B5EF4-FFF2-40B4-BE49-F238E27FC236}">
                  <a16:creationId xmlns:a16="http://schemas.microsoft.com/office/drawing/2014/main" id="{C87346DA-D3AC-482E-97FD-E4371B917CCA}"/>
                </a:ext>
              </a:extLst>
            </p:cNvPr>
            <p:cNvSpPr>
              <a:spLocks/>
            </p:cNvSpPr>
            <p:nvPr/>
          </p:nvSpPr>
          <p:spPr bwMode="auto">
            <a:xfrm>
              <a:off x="1798763" y="2759076"/>
              <a:ext cx="138113" cy="93663"/>
            </a:xfrm>
            <a:custGeom>
              <a:avLst/>
              <a:gdLst>
                <a:gd name="T0" fmla="*/ 87 w 87"/>
                <a:gd name="T1" fmla="*/ 59 h 59"/>
                <a:gd name="T2" fmla="*/ 0 w 87"/>
                <a:gd name="T3" fmla="*/ 29 h 59"/>
                <a:gd name="T4" fmla="*/ 87 w 87"/>
                <a:gd name="T5" fmla="*/ 0 h 59"/>
                <a:gd name="T6" fmla="*/ 87 w 87"/>
                <a:gd name="T7" fmla="*/ 59 h 59"/>
              </a:gdLst>
              <a:ahLst/>
              <a:cxnLst>
                <a:cxn ang="0">
                  <a:pos x="T0" y="T1"/>
                </a:cxn>
                <a:cxn ang="0">
                  <a:pos x="T2" y="T3"/>
                </a:cxn>
                <a:cxn ang="0">
                  <a:pos x="T4" y="T5"/>
                </a:cxn>
                <a:cxn ang="0">
                  <a:pos x="T6" y="T7"/>
                </a:cxn>
              </a:cxnLst>
              <a:rect l="0" t="0" r="r" b="b"/>
              <a:pathLst>
                <a:path w="87" h="59">
                  <a:moveTo>
                    <a:pt x="87" y="59"/>
                  </a:moveTo>
                  <a:lnTo>
                    <a:pt x="0" y="29"/>
                  </a:lnTo>
                  <a:lnTo>
                    <a:pt x="87" y="0"/>
                  </a:lnTo>
                  <a:lnTo>
                    <a:pt x="87" y="59"/>
                  </a:lnTo>
                  <a:close/>
                </a:path>
              </a:pathLst>
            </a:custGeom>
            <a:solidFill>
              <a:srgbClr val="1735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101" name="Freeform 86">
              <a:extLst>
                <a:ext uri="{FF2B5EF4-FFF2-40B4-BE49-F238E27FC236}">
                  <a16:creationId xmlns:a16="http://schemas.microsoft.com/office/drawing/2014/main" id="{F2C46352-1D5B-4041-8363-F50E1390F3A9}"/>
                </a:ext>
              </a:extLst>
            </p:cNvPr>
            <p:cNvSpPr>
              <a:spLocks/>
            </p:cNvSpPr>
            <p:nvPr/>
          </p:nvSpPr>
          <p:spPr bwMode="auto">
            <a:xfrm>
              <a:off x="1798763" y="2230438"/>
              <a:ext cx="138113" cy="93663"/>
            </a:xfrm>
            <a:custGeom>
              <a:avLst/>
              <a:gdLst>
                <a:gd name="T0" fmla="*/ 87 w 87"/>
                <a:gd name="T1" fmla="*/ 59 h 59"/>
                <a:gd name="T2" fmla="*/ 0 w 87"/>
                <a:gd name="T3" fmla="*/ 29 h 59"/>
                <a:gd name="T4" fmla="*/ 87 w 87"/>
                <a:gd name="T5" fmla="*/ 0 h 59"/>
                <a:gd name="T6" fmla="*/ 87 w 87"/>
                <a:gd name="T7" fmla="*/ 59 h 59"/>
              </a:gdLst>
              <a:ahLst/>
              <a:cxnLst>
                <a:cxn ang="0">
                  <a:pos x="T0" y="T1"/>
                </a:cxn>
                <a:cxn ang="0">
                  <a:pos x="T2" y="T3"/>
                </a:cxn>
                <a:cxn ang="0">
                  <a:pos x="T4" y="T5"/>
                </a:cxn>
                <a:cxn ang="0">
                  <a:pos x="T6" y="T7"/>
                </a:cxn>
              </a:cxnLst>
              <a:rect l="0" t="0" r="r" b="b"/>
              <a:pathLst>
                <a:path w="87" h="59">
                  <a:moveTo>
                    <a:pt x="87" y="59"/>
                  </a:moveTo>
                  <a:lnTo>
                    <a:pt x="0" y="29"/>
                  </a:lnTo>
                  <a:lnTo>
                    <a:pt x="87" y="0"/>
                  </a:lnTo>
                  <a:lnTo>
                    <a:pt x="87" y="59"/>
                  </a:lnTo>
                  <a:close/>
                </a:path>
              </a:pathLst>
            </a:custGeom>
            <a:solidFill>
              <a:srgbClr val="1735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98" name="Freeform 83">
              <a:extLst>
                <a:ext uri="{FF2B5EF4-FFF2-40B4-BE49-F238E27FC236}">
                  <a16:creationId xmlns:a16="http://schemas.microsoft.com/office/drawing/2014/main" id="{7D4A30AE-D734-45E6-B506-9B458BEF964B}"/>
                </a:ext>
              </a:extLst>
            </p:cNvPr>
            <p:cNvSpPr>
              <a:spLocks/>
            </p:cNvSpPr>
            <p:nvPr/>
          </p:nvSpPr>
          <p:spPr bwMode="auto">
            <a:xfrm>
              <a:off x="1798763" y="1701799"/>
              <a:ext cx="138113" cy="92075"/>
            </a:xfrm>
            <a:custGeom>
              <a:avLst/>
              <a:gdLst>
                <a:gd name="T0" fmla="*/ 87 w 87"/>
                <a:gd name="T1" fmla="*/ 58 h 58"/>
                <a:gd name="T2" fmla="*/ 0 w 87"/>
                <a:gd name="T3" fmla="*/ 29 h 58"/>
                <a:gd name="T4" fmla="*/ 87 w 87"/>
                <a:gd name="T5" fmla="*/ 0 h 58"/>
                <a:gd name="T6" fmla="*/ 87 w 87"/>
                <a:gd name="T7" fmla="*/ 58 h 58"/>
              </a:gdLst>
              <a:ahLst/>
              <a:cxnLst>
                <a:cxn ang="0">
                  <a:pos x="T0" y="T1"/>
                </a:cxn>
                <a:cxn ang="0">
                  <a:pos x="T2" y="T3"/>
                </a:cxn>
                <a:cxn ang="0">
                  <a:pos x="T4" y="T5"/>
                </a:cxn>
                <a:cxn ang="0">
                  <a:pos x="T6" y="T7"/>
                </a:cxn>
              </a:cxnLst>
              <a:rect l="0" t="0" r="r" b="b"/>
              <a:pathLst>
                <a:path w="87" h="58">
                  <a:moveTo>
                    <a:pt x="87" y="58"/>
                  </a:moveTo>
                  <a:lnTo>
                    <a:pt x="0" y="29"/>
                  </a:lnTo>
                  <a:lnTo>
                    <a:pt x="87" y="0"/>
                  </a:lnTo>
                  <a:lnTo>
                    <a:pt x="87" y="58"/>
                  </a:lnTo>
                  <a:close/>
                </a:path>
              </a:pathLst>
            </a:custGeom>
            <a:solidFill>
              <a:srgbClr val="1735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70" name="AutoShape 54">
              <a:extLst>
                <a:ext uri="{FF2B5EF4-FFF2-40B4-BE49-F238E27FC236}">
                  <a16:creationId xmlns:a16="http://schemas.microsoft.com/office/drawing/2014/main" id="{62882C69-82FB-47A3-B3AF-58D48B0A5EA4}"/>
                </a:ext>
              </a:extLst>
            </p:cNvPr>
            <p:cNvSpPr>
              <a:spLocks noChangeAspect="1" noChangeArrowheads="1" noTextEdit="1"/>
            </p:cNvSpPr>
            <p:nvPr/>
          </p:nvSpPr>
          <p:spPr bwMode="auto">
            <a:xfrm>
              <a:off x="179512" y="1357311"/>
              <a:ext cx="8640767" cy="3873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HN" dirty="0"/>
            </a:p>
          </p:txBody>
        </p:sp>
        <p:sp>
          <p:nvSpPr>
            <p:cNvPr id="71" name="Rectangle 56">
              <a:extLst>
                <a:ext uri="{FF2B5EF4-FFF2-40B4-BE49-F238E27FC236}">
                  <a16:creationId xmlns:a16="http://schemas.microsoft.com/office/drawing/2014/main" id="{0B0463E6-7DFD-4D26-B0F5-6AB29CA079A5}"/>
                </a:ext>
              </a:extLst>
            </p:cNvPr>
            <p:cNvSpPr>
              <a:spLocks noChangeArrowheads="1"/>
            </p:cNvSpPr>
            <p:nvPr/>
          </p:nvSpPr>
          <p:spPr bwMode="auto">
            <a:xfrm>
              <a:off x="3164014" y="3511552"/>
              <a:ext cx="1404938" cy="14112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72" name="Rectangle 57">
              <a:extLst>
                <a:ext uri="{FF2B5EF4-FFF2-40B4-BE49-F238E27FC236}">
                  <a16:creationId xmlns:a16="http://schemas.microsoft.com/office/drawing/2014/main" id="{9CA037B4-E2E5-4FEA-9B1F-13ABA14FC781}"/>
                </a:ext>
              </a:extLst>
            </p:cNvPr>
            <p:cNvSpPr>
              <a:spLocks noChangeArrowheads="1"/>
            </p:cNvSpPr>
            <p:nvPr/>
          </p:nvSpPr>
          <p:spPr bwMode="auto">
            <a:xfrm>
              <a:off x="3164014" y="3511552"/>
              <a:ext cx="1404938" cy="1411290"/>
            </a:xfrm>
            <a:prstGeom prst="rect">
              <a:avLst/>
            </a:prstGeom>
            <a:noFill/>
            <a:ln w="55563" cap="rnd">
              <a:solidFill>
                <a:srgbClr val="17355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HN"/>
            </a:p>
          </p:txBody>
        </p:sp>
        <p:sp>
          <p:nvSpPr>
            <p:cNvPr id="73" name="Rectangle 58">
              <a:extLst>
                <a:ext uri="{FF2B5EF4-FFF2-40B4-BE49-F238E27FC236}">
                  <a16:creationId xmlns:a16="http://schemas.microsoft.com/office/drawing/2014/main" id="{ABF271D3-B67F-4025-BBE2-0758EBDFE88A}"/>
                </a:ext>
              </a:extLst>
            </p:cNvPr>
            <p:cNvSpPr>
              <a:spLocks noChangeArrowheads="1"/>
            </p:cNvSpPr>
            <p:nvPr/>
          </p:nvSpPr>
          <p:spPr bwMode="auto">
            <a:xfrm>
              <a:off x="3330701" y="4105278"/>
              <a:ext cx="1171258" cy="24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1200" b="1" i="0" u="none" strike="noStrike" cap="none" normalizeH="0" baseline="0" dirty="0">
                  <a:ln>
                    <a:noFill/>
                  </a:ln>
                  <a:solidFill>
                    <a:srgbClr val="17355D"/>
                  </a:solidFill>
                  <a:effectLst/>
                  <a:latin typeface="Arial" panose="020B0604020202020204" pitchFamily="34" charset="0"/>
                </a:rPr>
                <a:t>Dispositivo 1 </a:t>
              </a:r>
              <a:endParaRPr kumimoji="0" lang="es-HN" altLang="es-HN" sz="1200" b="0" i="0" u="none" strike="noStrike" cap="none" normalizeH="0" baseline="0" dirty="0">
                <a:ln>
                  <a:noFill/>
                </a:ln>
                <a:solidFill>
                  <a:schemeClr val="tx1"/>
                </a:solidFill>
                <a:effectLst/>
                <a:latin typeface="Arial" panose="020B0604020202020204" pitchFamily="34" charset="0"/>
              </a:endParaRPr>
            </a:p>
          </p:txBody>
        </p:sp>
        <p:sp>
          <p:nvSpPr>
            <p:cNvPr id="75" name="Rectangle 60">
              <a:extLst>
                <a:ext uri="{FF2B5EF4-FFF2-40B4-BE49-F238E27FC236}">
                  <a16:creationId xmlns:a16="http://schemas.microsoft.com/office/drawing/2014/main" id="{D9354318-DACF-426B-9452-703952FDFC6C}"/>
                </a:ext>
              </a:extLst>
            </p:cNvPr>
            <p:cNvSpPr>
              <a:spLocks noChangeArrowheads="1"/>
            </p:cNvSpPr>
            <p:nvPr/>
          </p:nvSpPr>
          <p:spPr bwMode="auto">
            <a:xfrm>
              <a:off x="5272215" y="3511552"/>
              <a:ext cx="1406526" cy="14112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76" name="Rectangle 61">
              <a:extLst>
                <a:ext uri="{FF2B5EF4-FFF2-40B4-BE49-F238E27FC236}">
                  <a16:creationId xmlns:a16="http://schemas.microsoft.com/office/drawing/2014/main" id="{561EF392-FE77-4141-8EC6-D1D638F1389A}"/>
                </a:ext>
              </a:extLst>
            </p:cNvPr>
            <p:cNvSpPr>
              <a:spLocks noChangeArrowheads="1"/>
            </p:cNvSpPr>
            <p:nvPr/>
          </p:nvSpPr>
          <p:spPr bwMode="auto">
            <a:xfrm>
              <a:off x="5272215" y="3511552"/>
              <a:ext cx="1406526" cy="1411290"/>
            </a:xfrm>
            <a:prstGeom prst="rect">
              <a:avLst/>
            </a:prstGeom>
            <a:noFill/>
            <a:ln w="55563" cap="rnd">
              <a:solidFill>
                <a:srgbClr val="17355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HN"/>
            </a:p>
          </p:txBody>
        </p:sp>
        <p:sp>
          <p:nvSpPr>
            <p:cNvPr id="77" name="Rectangle 62">
              <a:extLst>
                <a:ext uri="{FF2B5EF4-FFF2-40B4-BE49-F238E27FC236}">
                  <a16:creationId xmlns:a16="http://schemas.microsoft.com/office/drawing/2014/main" id="{2518F546-4F11-42A0-8192-637C963BB3F1}"/>
                </a:ext>
              </a:extLst>
            </p:cNvPr>
            <p:cNvSpPr>
              <a:spLocks noChangeArrowheads="1"/>
            </p:cNvSpPr>
            <p:nvPr/>
          </p:nvSpPr>
          <p:spPr bwMode="auto">
            <a:xfrm>
              <a:off x="5440490" y="4105278"/>
              <a:ext cx="1171258" cy="24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1200" b="1" i="0" u="none" strike="noStrike" cap="none" normalizeH="0" baseline="0" dirty="0">
                  <a:ln>
                    <a:noFill/>
                  </a:ln>
                  <a:solidFill>
                    <a:srgbClr val="17355D"/>
                  </a:solidFill>
                  <a:effectLst/>
                  <a:latin typeface="Arial" panose="020B0604020202020204" pitchFamily="34" charset="0"/>
                </a:rPr>
                <a:t>Dispositivo 2 </a:t>
              </a:r>
              <a:endParaRPr kumimoji="0" lang="es-HN" altLang="es-HN" sz="1200" b="0" i="0" u="none" strike="noStrike" cap="none" normalizeH="0" baseline="0" dirty="0">
                <a:ln>
                  <a:noFill/>
                </a:ln>
                <a:solidFill>
                  <a:schemeClr val="tx1"/>
                </a:solidFill>
                <a:effectLst/>
                <a:latin typeface="Arial" panose="020B0604020202020204" pitchFamily="34" charset="0"/>
              </a:endParaRPr>
            </a:p>
          </p:txBody>
        </p:sp>
        <p:sp>
          <p:nvSpPr>
            <p:cNvPr id="79" name="Rectangle 64">
              <a:extLst>
                <a:ext uri="{FF2B5EF4-FFF2-40B4-BE49-F238E27FC236}">
                  <a16:creationId xmlns:a16="http://schemas.microsoft.com/office/drawing/2014/main" id="{3D04346A-5743-40EF-9FFD-8F616B8B2307}"/>
                </a:ext>
              </a:extLst>
            </p:cNvPr>
            <p:cNvSpPr>
              <a:spLocks noChangeArrowheads="1"/>
            </p:cNvSpPr>
            <p:nvPr/>
          </p:nvSpPr>
          <p:spPr bwMode="auto">
            <a:xfrm>
              <a:off x="7382003" y="3511552"/>
              <a:ext cx="1406526" cy="14112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80" name="Rectangle 65">
              <a:extLst>
                <a:ext uri="{FF2B5EF4-FFF2-40B4-BE49-F238E27FC236}">
                  <a16:creationId xmlns:a16="http://schemas.microsoft.com/office/drawing/2014/main" id="{6A954CB9-8D03-4537-AB54-A8EF4B11BEE8}"/>
                </a:ext>
              </a:extLst>
            </p:cNvPr>
            <p:cNvSpPr>
              <a:spLocks noChangeArrowheads="1"/>
            </p:cNvSpPr>
            <p:nvPr/>
          </p:nvSpPr>
          <p:spPr bwMode="auto">
            <a:xfrm>
              <a:off x="7382003" y="3511552"/>
              <a:ext cx="1406526" cy="1411290"/>
            </a:xfrm>
            <a:prstGeom prst="rect">
              <a:avLst/>
            </a:prstGeom>
            <a:noFill/>
            <a:ln w="55563" cap="rnd">
              <a:solidFill>
                <a:srgbClr val="17355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HN"/>
            </a:p>
          </p:txBody>
        </p:sp>
        <p:sp>
          <p:nvSpPr>
            <p:cNvPr id="81" name="Rectangle 66">
              <a:extLst>
                <a:ext uri="{FF2B5EF4-FFF2-40B4-BE49-F238E27FC236}">
                  <a16:creationId xmlns:a16="http://schemas.microsoft.com/office/drawing/2014/main" id="{4A95F114-085F-4C37-AF32-47E20B20413E}"/>
                </a:ext>
              </a:extLst>
            </p:cNvPr>
            <p:cNvSpPr>
              <a:spLocks noChangeArrowheads="1"/>
            </p:cNvSpPr>
            <p:nvPr/>
          </p:nvSpPr>
          <p:spPr bwMode="auto">
            <a:xfrm>
              <a:off x="7543928" y="4105278"/>
              <a:ext cx="1131904" cy="24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1200" b="1" i="0" u="none" strike="noStrike" cap="none" normalizeH="0" baseline="0" dirty="0">
                  <a:ln>
                    <a:noFill/>
                  </a:ln>
                  <a:solidFill>
                    <a:srgbClr val="17355D"/>
                  </a:solidFill>
                  <a:effectLst/>
                  <a:latin typeface="Arial" panose="020B0604020202020204" pitchFamily="34" charset="0"/>
                </a:rPr>
                <a:t>Dispositivo n</a:t>
              </a:r>
              <a:endParaRPr kumimoji="0" lang="es-HN" altLang="es-HN" sz="1200" b="0" i="0" u="none" strike="noStrike" cap="none" normalizeH="0" baseline="0" dirty="0">
                <a:ln>
                  <a:noFill/>
                </a:ln>
                <a:solidFill>
                  <a:schemeClr val="tx1"/>
                </a:solidFill>
                <a:effectLst/>
                <a:latin typeface="Arial" panose="020B0604020202020204" pitchFamily="34" charset="0"/>
              </a:endParaRPr>
            </a:p>
          </p:txBody>
        </p:sp>
        <p:sp>
          <p:nvSpPr>
            <p:cNvPr id="83" name="Rectangle 68">
              <a:extLst>
                <a:ext uri="{FF2B5EF4-FFF2-40B4-BE49-F238E27FC236}">
                  <a16:creationId xmlns:a16="http://schemas.microsoft.com/office/drawing/2014/main" id="{141D9120-AC08-476D-88BD-CA5C8B9153E3}"/>
                </a:ext>
              </a:extLst>
            </p:cNvPr>
            <p:cNvSpPr>
              <a:spLocks noChangeArrowheads="1"/>
            </p:cNvSpPr>
            <p:nvPr/>
          </p:nvSpPr>
          <p:spPr bwMode="auto">
            <a:xfrm>
              <a:off x="216025" y="1317244"/>
              <a:ext cx="1582738" cy="2014921"/>
            </a:xfrm>
            <a:prstGeom prst="rect">
              <a:avLst/>
            </a:prstGeom>
            <a:noFill/>
            <a:ln w="55563"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s-ES" sz="1400" b="1" dirty="0">
                  <a:solidFill>
                    <a:srgbClr val="C00000"/>
                  </a:solidFill>
                </a:rPr>
                <a:t>CONTROLADOR DE BUS</a:t>
              </a:r>
            </a:p>
            <a:p>
              <a:pPr algn="ctr"/>
              <a:r>
                <a:rPr lang="es-ES" sz="1100" b="1" dirty="0">
                  <a:solidFill>
                    <a:srgbClr val="C00000"/>
                  </a:solidFill>
                </a:rPr>
                <a:t>( ARBITRO)</a:t>
              </a:r>
              <a:endParaRPr lang="es-HN" sz="1100" b="1" dirty="0">
                <a:solidFill>
                  <a:srgbClr val="C00000"/>
                </a:solidFill>
              </a:endParaRPr>
            </a:p>
          </p:txBody>
        </p:sp>
        <p:sp>
          <p:nvSpPr>
            <p:cNvPr id="85" name="Rectangle 70">
              <a:extLst>
                <a:ext uri="{FF2B5EF4-FFF2-40B4-BE49-F238E27FC236}">
                  <a16:creationId xmlns:a16="http://schemas.microsoft.com/office/drawing/2014/main" id="{FCE64795-8708-4A1A-AC4A-A58B799544E9}"/>
                </a:ext>
              </a:extLst>
            </p:cNvPr>
            <p:cNvSpPr>
              <a:spLocks noChangeArrowheads="1"/>
            </p:cNvSpPr>
            <p:nvPr/>
          </p:nvSpPr>
          <p:spPr bwMode="auto">
            <a:xfrm>
              <a:off x="689100" y="2292350"/>
              <a:ext cx="0" cy="27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HN" altLang="es-HN" sz="1800" b="0" i="0" u="none" strike="noStrike" cap="none" normalizeH="0" baseline="0" dirty="0">
                <a:ln>
                  <a:noFill/>
                </a:ln>
                <a:solidFill>
                  <a:schemeClr val="tx1"/>
                </a:solidFill>
                <a:effectLst/>
                <a:latin typeface="Arial" panose="020B0604020202020204" pitchFamily="34" charset="0"/>
              </a:endParaRPr>
            </a:p>
          </p:txBody>
        </p:sp>
        <p:sp>
          <p:nvSpPr>
            <p:cNvPr id="87" name="Rectangle 72">
              <a:extLst>
                <a:ext uri="{FF2B5EF4-FFF2-40B4-BE49-F238E27FC236}">
                  <a16:creationId xmlns:a16="http://schemas.microsoft.com/office/drawing/2014/main" id="{4DE3287B-38EA-4E7B-B7C4-3ED42F37CD7F}"/>
                </a:ext>
              </a:extLst>
            </p:cNvPr>
            <p:cNvSpPr>
              <a:spLocks noChangeArrowheads="1"/>
            </p:cNvSpPr>
            <p:nvPr/>
          </p:nvSpPr>
          <p:spPr bwMode="auto">
            <a:xfrm>
              <a:off x="1328863" y="2292350"/>
              <a:ext cx="0" cy="27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HN" altLang="es-HN" sz="1800" b="0" i="0" u="none" strike="noStrike" cap="none" normalizeH="0" baseline="0" dirty="0">
                <a:ln>
                  <a:noFill/>
                </a:ln>
                <a:solidFill>
                  <a:schemeClr val="tx1"/>
                </a:solidFill>
                <a:effectLst/>
                <a:latin typeface="Arial" panose="020B0604020202020204" pitchFamily="34" charset="0"/>
              </a:endParaRPr>
            </a:p>
          </p:txBody>
        </p:sp>
        <p:sp>
          <p:nvSpPr>
            <p:cNvPr id="88" name="Line 73">
              <a:extLst>
                <a:ext uri="{FF2B5EF4-FFF2-40B4-BE49-F238E27FC236}">
                  <a16:creationId xmlns:a16="http://schemas.microsoft.com/office/drawing/2014/main" id="{34AC0DAD-992A-40E0-8F08-2C902435897E}"/>
                </a:ext>
              </a:extLst>
            </p:cNvPr>
            <p:cNvSpPr>
              <a:spLocks noChangeShapeType="1"/>
            </p:cNvSpPr>
            <p:nvPr/>
          </p:nvSpPr>
          <p:spPr bwMode="auto">
            <a:xfrm flipH="1">
              <a:off x="1798763" y="2454275"/>
              <a:ext cx="4000502" cy="0"/>
            </a:xfrm>
            <a:prstGeom prst="line">
              <a:avLst/>
            </a:prstGeom>
            <a:noFill/>
            <a:ln w="1587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89" name="Line 74">
              <a:extLst>
                <a:ext uri="{FF2B5EF4-FFF2-40B4-BE49-F238E27FC236}">
                  <a16:creationId xmlns:a16="http://schemas.microsoft.com/office/drawing/2014/main" id="{223C1769-3D31-4D12-B7E0-528E9EC5C944}"/>
                </a:ext>
              </a:extLst>
            </p:cNvPr>
            <p:cNvSpPr>
              <a:spLocks noChangeShapeType="1"/>
            </p:cNvSpPr>
            <p:nvPr/>
          </p:nvSpPr>
          <p:spPr bwMode="auto">
            <a:xfrm flipV="1">
              <a:off x="5799265" y="2454275"/>
              <a:ext cx="0" cy="930277"/>
            </a:xfrm>
            <a:prstGeom prst="line">
              <a:avLst/>
            </a:prstGeom>
            <a:noFill/>
            <a:ln w="1587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90" name="Freeform 75">
              <a:extLst>
                <a:ext uri="{FF2B5EF4-FFF2-40B4-BE49-F238E27FC236}">
                  <a16:creationId xmlns:a16="http://schemas.microsoft.com/office/drawing/2014/main" id="{B38D4C0B-D00E-433F-8960-53CB0F6AC535}"/>
                </a:ext>
              </a:extLst>
            </p:cNvPr>
            <p:cNvSpPr>
              <a:spLocks/>
            </p:cNvSpPr>
            <p:nvPr/>
          </p:nvSpPr>
          <p:spPr bwMode="auto">
            <a:xfrm>
              <a:off x="5753227" y="3373440"/>
              <a:ext cx="93663" cy="138113"/>
            </a:xfrm>
            <a:custGeom>
              <a:avLst/>
              <a:gdLst>
                <a:gd name="T0" fmla="*/ 59 w 59"/>
                <a:gd name="T1" fmla="*/ 0 h 87"/>
                <a:gd name="T2" fmla="*/ 29 w 59"/>
                <a:gd name="T3" fmla="*/ 87 h 87"/>
                <a:gd name="T4" fmla="*/ 0 w 59"/>
                <a:gd name="T5" fmla="*/ 0 h 87"/>
                <a:gd name="T6" fmla="*/ 59 w 59"/>
                <a:gd name="T7" fmla="*/ 0 h 87"/>
              </a:gdLst>
              <a:ahLst/>
              <a:cxnLst>
                <a:cxn ang="0">
                  <a:pos x="T0" y="T1"/>
                </a:cxn>
                <a:cxn ang="0">
                  <a:pos x="T2" y="T3"/>
                </a:cxn>
                <a:cxn ang="0">
                  <a:pos x="T4" y="T5"/>
                </a:cxn>
                <a:cxn ang="0">
                  <a:pos x="T6" y="T7"/>
                </a:cxn>
              </a:cxnLst>
              <a:rect l="0" t="0" r="r" b="b"/>
              <a:pathLst>
                <a:path w="59" h="87">
                  <a:moveTo>
                    <a:pt x="59" y="0"/>
                  </a:moveTo>
                  <a:lnTo>
                    <a:pt x="29" y="87"/>
                  </a:lnTo>
                  <a:lnTo>
                    <a:pt x="0" y="0"/>
                  </a:lnTo>
                  <a:lnTo>
                    <a:pt x="59" y="0"/>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91" name="Line 76">
              <a:extLst>
                <a:ext uri="{FF2B5EF4-FFF2-40B4-BE49-F238E27FC236}">
                  <a16:creationId xmlns:a16="http://schemas.microsoft.com/office/drawing/2014/main" id="{DCFF353E-5CD3-42C5-84D8-71FF102249FE}"/>
                </a:ext>
              </a:extLst>
            </p:cNvPr>
            <p:cNvSpPr>
              <a:spLocks noChangeShapeType="1"/>
            </p:cNvSpPr>
            <p:nvPr/>
          </p:nvSpPr>
          <p:spPr bwMode="auto">
            <a:xfrm flipH="1">
              <a:off x="1798763" y="1924049"/>
              <a:ext cx="1892301" cy="0"/>
            </a:xfrm>
            <a:prstGeom prst="line">
              <a:avLst/>
            </a:prstGeom>
            <a:noFill/>
            <a:ln w="1587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92" name="Line 77">
              <a:extLst>
                <a:ext uri="{FF2B5EF4-FFF2-40B4-BE49-F238E27FC236}">
                  <a16:creationId xmlns:a16="http://schemas.microsoft.com/office/drawing/2014/main" id="{EDE75DD7-165C-40E8-84B8-BD149A2EA545}"/>
                </a:ext>
              </a:extLst>
            </p:cNvPr>
            <p:cNvSpPr>
              <a:spLocks noChangeShapeType="1"/>
            </p:cNvSpPr>
            <p:nvPr/>
          </p:nvSpPr>
          <p:spPr bwMode="auto">
            <a:xfrm flipV="1">
              <a:off x="6151690" y="2276475"/>
              <a:ext cx="0" cy="1235077"/>
            </a:xfrm>
            <a:prstGeom prst="line">
              <a:avLst/>
            </a:prstGeom>
            <a:noFill/>
            <a:ln w="15875" cap="rnd">
              <a:solidFill>
                <a:srgbClr val="17355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93" name="Line 78">
              <a:extLst>
                <a:ext uri="{FF2B5EF4-FFF2-40B4-BE49-F238E27FC236}">
                  <a16:creationId xmlns:a16="http://schemas.microsoft.com/office/drawing/2014/main" id="{4EBE35B4-891B-42A9-85CC-87AAB3B7697A}"/>
                </a:ext>
              </a:extLst>
            </p:cNvPr>
            <p:cNvSpPr>
              <a:spLocks noChangeShapeType="1"/>
            </p:cNvSpPr>
            <p:nvPr/>
          </p:nvSpPr>
          <p:spPr bwMode="auto">
            <a:xfrm flipH="1">
              <a:off x="1925763" y="2805114"/>
              <a:ext cx="6342066" cy="0"/>
            </a:xfrm>
            <a:prstGeom prst="line">
              <a:avLst/>
            </a:prstGeom>
            <a:noFill/>
            <a:ln w="15875" cap="rnd">
              <a:solidFill>
                <a:srgbClr val="17355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95" name="Rectangle 80">
              <a:extLst>
                <a:ext uri="{FF2B5EF4-FFF2-40B4-BE49-F238E27FC236}">
                  <a16:creationId xmlns:a16="http://schemas.microsoft.com/office/drawing/2014/main" id="{EDD22326-B68F-44E6-BEF0-DC34DA3C538A}"/>
                </a:ext>
              </a:extLst>
            </p:cNvPr>
            <p:cNvSpPr>
              <a:spLocks noChangeArrowheads="1"/>
            </p:cNvSpPr>
            <p:nvPr/>
          </p:nvSpPr>
          <p:spPr bwMode="auto">
            <a:xfrm>
              <a:off x="2675063" y="1563686"/>
              <a:ext cx="84138"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17355D"/>
                  </a:solidFill>
                  <a:effectLst/>
                  <a:latin typeface="Arial" panose="020B0604020202020204" pitchFamily="34" charset="0"/>
                </a:rPr>
                <a:t> </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96" name="Rectangle 81">
              <a:extLst>
                <a:ext uri="{FF2B5EF4-FFF2-40B4-BE49-F238E27FC236}">
                  <a16:creationId xmlns:a16="http://schemas.microsoft.com/office/drawing/2014/main" id="{CF7A8D6E-B0D5-40F9-A3B6-423E6C62857A}"/>
                </a:ext>
              </a:extLst>
            </p:cNvPr>
            <p:cNvSpPr>
              <a:spLocks noChangeArrowheads="1"/>
            </p:cNvSpPr>
            <p:nvPr/>
          </p:nvSpPr>
          <p:spPr bwMode="auto">
            <a:xfrm>
              <a:off x="2702051" y="1563686"/>
              <a:ext cx="633413"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17355D"/>
                  </a:solidFill>
                  <a:effectLst/>
                  <a:latin typeface="Arial" panose="020B0604020202020204" pitchFamily="34" charset="0"/>
                </a:rPr>
                <a:t>REQUEST </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97" name="Line 82">
              <a:extLst>
                <a:ext uri="{FF2B5EF4-FFF2-40B4-BE49-F238E27FC236}">
                  <a16:creationId xmlns:a16="http://schemas.microsoft.com/office/drawing/2014/main" id="{C4B78E80-A955-4001-9A8F-BD1678C7EEFA}"/>
                </a:ext>
              </a:extLst>
            </p:cNvPr>
            <p:cNvSpPr>
              <a:spLocks noChangeShapeType="1"/>
            </p:cNvSpPr>
            <p:nvPr/>
          </p:nvSpPr>
          <p:spPr bwMode="auto">
            <a:xfrm flipH="1">
              <a:off x="1925763" y="1747837"/>
              <a:ext cx="2116139" cy="0"/>
            </a:xfrm>
            <a:prstGeom prst="line">
              <a:avLst/>
            </a:prstGeom>
            <a:noFill/>
            <a:ln w="15875" cap="rnd">
              <a:solidFill>
                <a:srgbClr val="17355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99" name="Line 84">
              <a:extLst>
                <a:ext uri="{FF2B5EF4-FFF2-40B4-BE49-F238E27FC236}">
                  <a16:creationId xmlns:a16="http://schemas.microsoft.com/office/drawing/2014/main" id="{D02DE0C8-A47C-479A-BD06-D499EBCB4856}"/>
                </a:ext>
              </a:extLst>
            </p:cNvPr>
            <p:cNvSpPr>
              <a:spLocks noChangeShapeType="1"/>
            </p:cNvSpPr>
            <p:nvPr/>
          </p:nvSpPr>
          <p:spPr bwMode="auto">
            <a:xfrm flipV="1">
              <a:off x="4041902" y="1747837"/>
              <a:ext cx="0" cy="1763716"/>
            </a:xfrm>
            <a:prstGeom prst="line">
              <a:avLst/>
            </a:prstGeom>
            <a:noFill/>
            <a:ln w="15875" cap="rnd">
              <a:solidFill>
                <a:srgbClr val="17355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100" name="Line 85">
              <a:extLst>
                <a:ext uri="{FF2B5EF4-FFF2-40B4-BE49-F238E27FC236}">
                  <a16:creationId xmlns:a16="http://schemas.microsoft.com/office/drawing/2014/main" id="{443D4A7B-8B0F-4162-9BC3-F1CF08B8B69A}"/>
                </a:ext>
              </a:extLst>
            </p:cNvPr>
            <p:cNvSpPr>
              <a:spLocks noChangeShapeType="1"/>
            </p:cNvSpPr>
            <p:nvPr/>
          </p:nvSpPr>
          <p:spPr bwMode="auto">
            <a:xfrm flipH="1">
              <a:off x="1925763" y="2276475"/>
              <a:ext cx="4225927" cy="0"/>
            </a:xfrm>
            <a:prstGeom prst="line">
              <a:avLst/>
            </a:prstGeom>
            <a:noFill/>
            <a:ln w="15875" cap="rnd">
              <a:solidFill>
                <a:srgbClr val="17355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102" name="Line 87">
              <a:extLst>
                <a:ext uri="{FF2B5EF4-FFF2-40B4-BE49-F238E27FC236}">
                  <a16:creationId xmlns:a16="http://schemas.microsoft.com/office/drawing/2014/main" id="{19031836-D7D5-47F1-843F-000E021DAEDD}"/>
                </a:ext>
              </a:extLst>
            </p:cNvPr>
            <p:cNvSpPr>
              <a:spLocks noChangeShapeType="1"/>
            </p:cNvSpPr>
            <p:nvPr/>
          </p:nvSpPr>
          <p:spPr bwMode="auto">
            <a:xfrm flipV="1">
              <a:off x="8267829" y="2805114"/>
              <a:ext cx="0" cy="706439"/>
            </a:xfrm>
            <a:prstGeom prst="line">
              <a:avLst/>
            </a:prstGeom>
            <a:noFill/>
            <a:ln w="15875" cap="rnd">
              <a:solidFill>
                <a:srgbClr val="17355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103" name="Rectangle 88">
              <a:extLst>
                <a:ext uri="{FF2B5EF4-FFF2-40B4-BE49-F238E27FC236}">
                  <a16:creationId xmlns:a16="http://schemas.microsoft.com/office/drawing/2014/main" id="{53BD3585-323A-4B2B-B644-B06571E7DAEB}"/>
                </a:ext>
              </a:extLst>
            </p:cNvPr>
            <p:cNvSpPr>
              <a:spLocks noChangeArrowheads="1"/>
            </p:cNvSpPr>
            <p:nvPr/>
          </p:nvSpPr>
          <p:spPr bwMode="auto">
            <a:xfrm>
              <a:off x="2787776" y="1989137"/>
              <a:ext cx="84138"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C00000"/>
                  </a:solidFill>
                  <a:effectLst/>
                  <a:latin typeface="Arial" panose="020B0604020202020204" pitchFamily="34" charset="0"/>
                </a:rPr>
                <a:t> </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04" name="Rectangle 89">
              <a:extLst>
                <a:ext uri="{FF2B5EF4-FFF2-40B4-BE49-F238E27FC236}">
                  <a16:creationId xmlns:a16="http://schemas.microsoft.com/office/drawing/2014/main" id="{F390F0CC-7C9A-457D-BEB7-D83BA9857942}"/>
                </a:ext>
              </a:extLst>
            </p:cNvPr>
            <p:cNvSpPr>
              <a:spLocks noChangeArrowheads="1"/>
            </p:cNvSpPr>
            <p:nvPr/>
          </p:nvSpPr>
          <p:spPr bwMode="auto">
            <a:xfrm>
              <a:off x="2814763" y="1989137"/>
              <a:ext cx="455613"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C00000"/>
                  </a:solidFill>
                  <a:effectLst/>
                  <a:latin typeface="Arial" panose="020B0604020202020204" pitchFamily="34" charset="0"/>
                </a:rPr>
                <a:t>GRANT</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05" name="Rectangle 90">
              <a:extLst>
                <a:ext uri="{FF2B5EF4-FFF2-40B4-BE49-F238E27FC236}">
                  <a16:creationId xmlns:a16="http://schemas.microsoft.com/office/drawing/2014/main" id="{7F58D1BE-B3E3-408D-8A50-C2A735D52F96}"/>
                </a:ext>
              </a:extLst>
            </p:cNvPr>
            <p:cNvSpPr>
              <a:spLocks noChangeArrowheads="1"/>
            </p:cNvSpPr>
            <p:nvPr/>
          </p:nvSpPr>
          <p:spPr bwMode="auto">
            <a:xfrm>
              <a:off x="3373564" y="5027618"/>
              <a:ext cx="1041401"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1000" b="1" i="0" u="none" strike="noStrike" cap="none" normalizeH="0" baseline="0">
                  <a:ln>
                    <a:noFill/>
                  </a:ln>
                  <a:solidFill>
                    <a:srgbClr val="17355D"/>
                  </a:solidFill>
                  <a:effectLst/>
                  <a:latin typeface="Arial" panose="020B0604020202020204" pitchFamily="34" charset="0"/>
                </a:rPr>
                <a:t>Mayor prioridad</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06" name="Rectangle 91">
              <a:extLst>
                <a:ext uri="{FF2B5EF4-FFF2-40B4-BE49-F238E27FC236}">
                  <a16:creationId xmlns:a16="http://schemas.microsoft.com/office/drawing/2014/main" id="{0FD15987-C477-4017-9BE2-B5D33A9A4660}"/>
                </a:ext>
              </a:extLst>
            </p:cNvPr>
            <p:cNvSpPr>
              <a:spLocks noChangeArrowheads="1"/>
            </p:cNvSpPr>
            <p:nvPr/>
          </p:nvSpPr>
          <p:spPr bwMode="auto">
            <a:xfrm>
              <a:off x="7616953" y="5027618"/>
              <a:ext cx="1060451"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1000" b="1" i="0" u="none" strike="noStrike" cap="none" normalizeH="0" baseline="0">
                  <a:ln>
                    <a:noFill/>
                  </a:ln>
                  <a:solidFill>
                    <a:srgbClr val="17355D"/>
                  </a:solidFill>
                  <a:effectLst/>
                  <a:latin typeface="Arial" panose="020B0604020202020204" pitchFamily="34" charset="0"/>
                </a:rPr>
                <a:t>Menor prioridad</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07" name="Line 92">
              <a:extLst>
                <a:ext uri="{FF2B5EF4-FFF2-40B4-BE49-F238E27FC236}">
                  <a16:creationId xmlns:a16="http://schemas.microsoft.com/office/drawing/2014/main" id="{68BF1545-3626-4D3D-B3F5-7CCFF9C7BA94}"/>
                </a:ext>
              </a:extLst>
            </p:cNvPr>
            <p:cNvSpPr>
              <a:spLocks noChangeShapeType="1"/>
            </p:cNvSpPr>
            <p:nvPr/>
          </p:nvSpPr>
          <p:spPr bwMode="auto">
            <a:xfrm flipV="1">
              <a:off x="3699001" y="1924049"/>
              <a:ext cx="0" cy="1460503"/>
            </a:xfrm>
            <a:prstGeom prst="line">
              <a:avLst/>
            </a:prstGeom>
            <a:noFill/>
            <a:ln w="1587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108" name="Freeform 93">
              <a:extLst>
                <a:ext uri="{FF2B5EF4-FFF2-40B4-BE49-F238E27FC236}">
                  <a16:creationId xmlns:a16="http://schemas.microsoft.com/office/drawing/2014/main" id="{703258A2-EE27-45ED-BCFC-A9BA91353922}"/>
                </a:ext>
              </a:extLst>
            </p:cNvPr>
            <p:cNvSpPr>
              <a:spLocks/>
            </p:cNvSpPr>
            <p:nvPr/>
          </p:nvSpPr>
          <p:spPr bwMode="auto">
            <a:xfrm>
              <a:off x="3652964" y="3373440"/>
              <a:ext cx="92075" cy="138113"/>
            </a:xfrm>
            <a:custGeom>
              <a:avLst/>
              <a:gdLst>
                <a:gd name="T0" fmla="*/ 58 w 58"/>
                <a:gd name="T1" fmla="*/ 0 h 87"/>
                <a:gd name="T2" fmla="*/ 29 w 58"/>
                <a:gd name="T3" fmla="*/ 87 h 87"/>
                <a:gd name="T4" fmla="*/ 0 w 58"/>
                <a:gd name="T5" fmla="*/ 0 h 87"/>
                <a:gd name="T6" fmla="*/ 58 w 58"/>
                <a:gd name="T7" fmla="*/ 0 h 87"/>
              </a:gdLst>
              <a:ahLst/>
              <a:cxnLst>
                <a:cxn ang="0">
                  <a:pos x="T0" y="T1"/>
                </a:cxn>
                <a:cxn ang="0">
                  <a:pos x="T2" y="T3"/>
                </a:cxn>
                <a:cxn ang="0">
                  <a:pos x="T4" y="T5"/>
                </a:cxn>
                <a:cxn ang="0">
                  <a:pos x="T6" y="T7"/>
                </a:cxn>
              </a:cxnLst>
              <a:rect l="0" t="0" r="r" b="b"/>
              <a:pathLst>
                <a:path w="58" h="87">
                  <a:moveTo>
                    <a:pt x="58" y="0"/>
                  </a:moveTo>
                  <a:lnTo>
                    <a:pt x="29" y="87"/>
                  </a:lnTo>
                  <a:lnTo>
                    <a:pt x="0" y="0"/>
                  </a:lnTo>
                  <a:lnTo>
                    <a:pt x="58" y="0"/>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109" name="Rectangle 94">
              <a:extLst>
                <a:ext uri="{FF2B5EF4-FFF2-40B4-BE49-F238E27FC236}">
                  <a16:creationId xmlns:a16="http://schemas.microsoft.com/office/drawing/2014/main" id="{BD24A4E3-3C46-4EDC-B873-0AD7C14C1A15}"/>
                </a:ext>
              </a:extLst>
            </p:cNvPr>
            <p:cNvSpPr>
              <a:spLocks noChangeArrowheads="1"/>
            </p:cNvSpPr>
            <p:nvPr/>
          </p:nvSpPr>
          <p:spPr bwMode="auto">
            <a:xfrm>
              <a:off x="4721352" y="2517776"/>
              <a:ext cx="84138"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C00000"/>
                  </a:solidFill>
                  <a:effectLst/>
                  <a:latin typeface="Arial" panose="020B0604020202020204" pitchFamily="34" charset="0"/>
                </a:rPr>
                <a:t> </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10" name="Rectangle 95">
              <a:extLst>
                <a:ext uri="{FF2B5EF4-FFF2-40B4-BE49-F238E27FC236}">
                  <a16:creationId xmlns:a16="http://schemas.microsoft.com/office/drawing/2014/main" id="{865D61F6-0850-41E2-89C6-8556A3096548}"/>
                </a:ext>
              </a:extLst>
            </p:cNvPr>
            <p:cNvSpPr>
              <a:spLocks noChangeArrowheads="1"/>
            </p:cNvSpPr>
            <p:nvPr/>
          </p:nvSpPr>
          <p:spPr bwMode="auto">
            <a:xfrm>
              <a:off x="4748339" y="2517776"/>
              <a:ext cx="455613"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C00000"/>
                  </a:solidFill>
                  <a:effectLst/>
                  <a:latin typeface="Arial" panose="020B0604020202020204" pitchFamily="34" charset="0"/>
                </a:rPr>
                <a:t>GRANT</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11" name="Rectangle 96">
              <a:extLst>
                <a:ext uri="{FF2B5EF4-FFF2-40B4-BE49-F238E27FC236}">
                  <a16:creationId xmlns:a16="http://schemas.microsoft.com/office/drawing/2014/main" id="{C4EE53E0-AB50-4D9B-9DB5-063016EA624D}"/>
                </a:ext>
              </a:extLst>
            </p:cNvPr>
            <p:cNvSpPr>
              <a:spLocks noChangeArrowheads="1"/>
            </p:cNvSpPr>
            <p:nvPr/>
          </p:nvSpPr>
          <p:spPr bwMode="auto">
            <a:xfrm>
              <a:off x="4686427" y="2092325"/>
              <a:ext cx="595313"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17355D"/>
                  </a:solidFill>
                  <a:effectLst/>
                  <a:latin typeface="Arial" panose="020B0604020202020204" pitchFamily="34" charset="0"/>
                </a:rPr>
                <a:t>REQUEST</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12" name="Line 97">
              <a:extLst>
                <a:ext uri="{FF2B5EF4-FFF2-40B4-BE49-F238E27FC236}">
                  <a16:creationId xmlns:a16="http://schemas.microsoft.com/office/drawing/2014/main" id="{650F4B61-A97F-4986-990A-60591A4769D6}"/>
                </a:ext>
              </a:extLst>
            </p:cNvPr>
            <p:cNvSpPr>
              <a:spLocks noChangeShapeType="1"/>
            </p:cNvSpPr>
            <p:nvPr/>
          </p:nvSpPr>
          <p:spPr bwMode="auto">
            <a:xfrm flipH="1">
              <a:off x="1798763" y="2982914"/>
              <a:ext cx="6110291" cy="0"/>
            </a:xfrm>
            <a:prstGeom prst="line">
              <a:avLst/>
            </a:prstGeom>
            <a:noFill/>
            <a:ln w="1587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113" name="Line 98">
              <a:extLst>
                <a:ext uri="{FF2B5EF4-FFF2-40B4-BE49-F238E27FC236}">
                  <a16:creationId xmlns:a16="http://schemas.microsoft.com/office/drawing/2014/main" id="{4B9985C9-5FD4-47AB-88DE-D9A4ABE4B9BA}"/>
                </a:ext>
              </a:extLst>
            </p:cNvPr>
            <p:cNvSpPr>
              <a:spLocks noChangeShapeType="1"/>
            </p:cNvSpPr>
            <p:nvPr/>
          </p:nvSpPr>
          <p:spPr bwMode="auto">
            <a:xfrm flipV="1">
              <a:off x="7909054" y="2982914"/>
              <a:ext cx="0" cy="401638"/>
            </a:xfrm>
            <a:prstGeom prst="line">
              <a:avLst/>
            </a:prstGeom>
            <a:noFill/>
            <a:ln w="1587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HN"/>
            </a:p>
          </p:txBody>
        </p:sp>
        <p:sp>
          <p:nvSpPr>
            <p:cNvPr id="114" name="Freeform 99">
              <a:extLst>
                <a:ext uri="{FF2B5EF4-FFF2-40B4-BE49-F238E27FC236}">
                  <a16:creationId xmlns:a16="http://schemas.microsoft.com/office/drawing/2014/main" id="{B075666D-9F0B-46AC-A55C-03D82484EA9B}"/>
                </a:ext>
              </a:extLst>
            </p:cNvPr>
            <p:cNvSpPr>
              <a:spLocks/>
            </p:cNvSpPr>
            <p:nvPr/>
          </p:nvSpPr>
          <p:spPr bwMode="auto">
            <a:xfrm>
              <a:off x="7863016" y="3373440"/>
              <a:ext cx="92075" cy="138113"/>
            </a:xfrm>
            <a:custGeom>
              <a:avLst/>
              <a:gdLst>
                <a:gd name="T0" fmla="*/ 58 w 58"/>
                <a:gd name="T1" fmla="*/ 0 h 87"/>
                <a:gd name="T2" fmla="*/ 29 w 58"/>
                <a:gd name="T3" fmla="*/ 87 h 87"/>
                <a:gd name="T4" fmla="*/ 0 w 58"/>
                <a:gd name="T5" fmla="*/ 0 h 87"/>
                <a:gd name="T6" fmla="*/ 58 w 58"/>
                <a:gd name="T7" fmla="*/ 0 h 87"/>
              </a:gdLst>
              <a:ahLst/>
              <a:cxnLst>
                <a:cxn ang="0">
                  <a:pos x="T0" y="T1"/>
                </a:cxn>
                <a:cxn ang="0">
                  <a:pos x="T2" y="T3"/>
                </a:cxn>
                <a:cxn ang="0">
                  <a:pos x="T4" y="T5"/>
                </a:cxn>
                <a:cxn ang="0">
                  <a:pos x="T6" y="T7"/>
                </a:cxn>
              </a:cxnLst>
              <a:rect l="0" t="0" r="r" b="b"/>
              <a:pathLst>
                <a:path w="58" h="87">
                  <a:moveTo>
                    <a:pt x="58" y="0"/>
                  </a:moveTo>
                  <a:lnTo>
                    <a:pt x="29" y="87"/>
                  </a:lnTo>
                  <a:lnTo>
                    <a:pt x="0" y="0"/>
                  </a:lnTo>
                  <a:lnTo>
                    <a:pt x="58" y="0"/>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HN"/>
            </a:p>
          </p:txBody>
        </p:sp>
        <p:sp>
          <p:nvSpPr>
            <p:cNvPr id="115" name="Rectangle 100">
              <a:extLst>
                <a:ext uri="{FF2B5EF4-FFF2-40B4-BE49-F238E27FC236}">
                  <a16:creationId xmlns:a16="http://schemas.microsoft.com/office/drawing/2014/main" id="{48EDBA18-4259-4A6E-AC2D-16C898147720}"/>
                </a:ext>
              </a:extLst>
            </p:cNvPr>
            <p:cNvSpPr>
              <a:spLocks noChangeArrowheads="1"/>
            </p:cNvSpPr>
            <p:nvPr/>
          </p:nvSpPr>
          <p:spPr bwMode="auto">
            <a:xfrm>
              <a:off x="6858128" y="2622551"/>
              <a:ext cx="549275"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17355D"/>
                  </a:solidFill>
                  <a:effectLst/>
                  <a:latin typeface="Arial" panose="020B0604020202020204" pitchFamily="34" charset="0"/>
                </a:rPr>
                <a:t>REQUEST</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16" name="Rectangle 101">
              <a:extLst>
                <a:ext uri="{FF2B5EF4-FFF2-40B4-BE49-F238E27FC236}">
                  <a16:creationId xmlns:a16="http://schemas.microsoft.com/office/drawing/2014/main" id="{7A0BAAC0-C17D-482D-87EF-1F461F06236C}"/>
                </a:ext>
              </a:extLst>
            </p:cNvPr>
            <p:cNvSpPr>
              <a:spLocks noChangeArrowheads="1"/>
            </p:cNvSpPr>
            <p:nvPr/>
          </p:nvSpPr>
          <p:spPr bwMode="auto">
            <a:xfrm>
              <a:off x="6858128" y="3048002"/>
              <a:ext cx="74613"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C00000"/>
                  </a:solidFill>
                  <a:effectLst/>
                  <a:latin typeface="Arial" panose="020B0604020202020204" pitchFamily="34" charset="0"/>
                </a:rPr>
                <a:t> </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17" name="Rectangle 102">
              <a:extLst>
                <a:ext uri="{FF2B5EF4-FFF2-40B4-BE49-F238E27FC236}">
                  <a16:creationId xmlns:a16="http://schemas.microsoft.com/office/drawing/2014/main" id="{9B7A8D4C-0531-4D40-B3D0-92536D143139}"/>
                </a:ext>
              </a:extLst>
            </p:cNvPr>
            <p:cNvSpPr>
              <a:spLocks noChangeArrowheads="1"/>
            </p:cNvSpPr>
            <p:nvPr/>
          </p:nvSpPr>
          <p:spPr bwMode="auto">
            <a:xfrm>
              <a:off x="6886703" y="3048002"/>
              <a:ext cx="409575"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800" b="1" i="0" u="none" strike="noStrike" cap="none" normalizeH="0" baseline="0">
                  <a:ln>
                    <a:noFill/>
                  </a:ln>
                  <a:solidFill>
                    <a:srgbClr val="C00000"/>
                  </a:solidFill>
                  <a:effectLst/>
                  <a:latin typeface="Arial" panose="020B0604020202020204" pitchFamily="34" charset="0"/>
                </a:rPr>
                <a:t>GRANT</a:t>
              </a:r>
              <a:endParaRPr kumimoji="0" lang="es-HN" altLang="es-HN" sz="1800" b="0" i="0" u="none" strike="noStrike" cap="none" normalizeH="0" baseline="0">
                <a:ln>
                  <a:noFill/>
                </a:ln>
                <a:solidFill>
                  <a:schemeClr val="tx1"/>
                </a:solidFill>
                <a:effectLst/>
                <a:latin typeface="Arial" panose="020B0604020202020204" pitchFamily="34" charset="0"/>
              </a:endParaRPr>
            </a:p>
          </p:txBody>
        </p:sp>
        <p:sp>
          <p:nvSpPr>
            <p:cNvPr id="118" name="Rectangle 103">
              <a:extLst>
                <a:ext uri="{FF2B5EF4-FFF2-40B4-BE49-F238E27FC236}">
                  <a16:creationId xmlns:a16="http://schemas.microsoft.com/office/drawing/2014/main" id="{30274A71-8FCE-44A6-85D9-63D6778830FD}"/>
                </a:ext>
              </a:extLst>
            </p:cNvPr>
            <p:cNvSpPr>
              <a:spLocks noChangeArrowheads="1"/>
            </p:cNvSpPr>
            <p:nvPr/>
          </p:nvSpPr>
          <p:spPr bwMode="auto">
            <a:xfrm>
              <a:off x="6816853" y="4052891"/>
              <a:ext cx="53022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HN" altLang="es-HN" sz="1400" b="1" i="0" u="none" strike="noStrike" cap="none" normalizeH="0" baseline="0">
                  <a:ln>
                    <a:noFill/>
                  </a:ln>
                  <a:solidFill>
                    <a:srgbClr val="17355D"/>
                  </a:solidFill>
                  <a:effectLst/>
                  <a:latin typeface="Arial" panose="020B0604020202020204" pitchFamily="34" charset="0"/>
                </a:rPr>
                <a:t>. . . . .</a:t>
              </a:r>
              <a:endParaRPr kumimoji="0" lang="es-HN" altLang="es-HN" sz="1800" b="0" i="0" u="none" strike="noStrike" cap="none" normalizeH="0" baseline="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15751104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EA2C91F-E490-4EA3-93CB-D737776D0E06}"/>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36E39A0E-C690-4AA8-81EB-267FB1221CA0}"/>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263908C1-D0FC-4305-9C9D-83DF0454FA23}"/>
              </a:ext>
            </a:extLst>
          </p:cNvPr>
          <p:cNvSpPr>
            <a:spLocks noGrp="1"/>
          </p:cNvSpPr>
          <p:nvPr>
            <p:ph type="sldNum" sz="quarter" idx="12"/>
          </p:nvPr>
        </p:nvSpPr>
        <p:spPr/>
        <p:txBody>
          <a:bodyPr/>
          <a:lstStyle/>
          <a:p>
            <a:fld id="{F0BFC88C-7ABB-46D4-B81D-2DA2C710E628}" type="slidenum">
              <a:rPr lang="es-MX" smtClean="0"/>
              <a:pPr/>
              <a:t>71</a:t>
            </a:fld>
            <a:endParaRPr lang="es-MX"/>
          </a:p>
        </p:txBody>
      </p:sp>
      <p:graphicFrame>
        <p:nvGraphicFramePr>
          <p:cNvPr id="5" name="Diagrama 4">
            <a:extLst>
              <a:ext uri="{FF2B5EF4-FFF2-40B4-BE49-F238E27FC236}">
                <a16:creationId xmlns:a16="http://schemas.microsoft.com/office/drawing/2014/main" id="{BFAF36B5-7549-42C4-9F4D-44925BFDCE2F}"/>
              </a:ext>
            </a:extLst>
          </p:cNvPr>
          <p:cNvGraphicFramePr/>
          <p:nvPr/>
        </p:nvGraphicFramePr>
        <p:xfrm>
          <a:off x="1187624" y="294204"/>
          <a:ext cx="6552728"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C0174087-6E79-48B3-8820-CE6081B0EB40}"/>
              </a:ext>
            </a:extLst>
          </p:cNvPr>
          <p:cNvSpPr txBox="1"/>
          <p:nvPr/>
        </p:nvSpPr>
        <p:spPr>
          <a:xfrm>
            <a:off x="2770462" y="260648"/>
            <a:ext cx="4070770" cy="830997"/>
          </a:xfrm>
          <a:prstGeom prst="rect">
            <a:avLst/>
          </a:prstGeom>
          <a:noFill/>
        </p:spPr>
        <p:txBody>
          <a:bodyPr wrap="square" rtlCol="0">
            <a:spAutoFit/>
          </a:bodyPr>
          <a:lstStyle/>
          <a:p>
            <a:pPr algn="ctr"/>
            <a:r>
              <a:rPr lang="es-HN" sz="2400" b="1" dirty="0">
                <a:solidFill>
                  <a:schemeClr val="accent1">
                    <a:lumMod val="75000"/>
                  </a:schemeClr>
                </a:solidFill>
              </a:rPr>
              <a:t>ALGORITMOS DE ARBITRAJE</a:t>
            </a:r>
          </a:p>
          <a:p>
            <a:pPr algn="ctr"/>
            <a:r>
              <a:rPr lang="es-HN" sz="2400" b="1" dirty="0">
                <a:solidFill>
                  <a:schemeClr val="accent1">
                    <a:lumMod val="75000"/>
                  </a:schemeClr>
                </a:solidFill>
              </a:rPr>
              <a:t>CENTRALIZADO PARALELO</a:t>
            </a:r>
          </a:p>
        </p:txBody>
      </p:sp>
      <p:graphicFrame>
        <p:nvGraphicFramePr>
          <p:cNvPr id="7" name="Diagrama 6">
            <a:extLst>
              <a:ext uri="{FF2B5EF4-FFF2-40B4-BE49-F238E27FC236}">
                <a16:creationId xmlns:a16="http://schemas.microsoft.com/office/drawing/2014/main" id="{2A7127C3-B219-49EC-AE80-DFB08E022DD5}"/>
              </a:ext>
            </a:extLst>
          </p:cNvPr>
          <p:cNvGraphicFramePr/>
          <p:nvPr/>
        </p:nvGraphicFramePr>
        <p:xfrm>
          <a:off x="2536615" y="4615981"/>
          <a:ext cx="4070770" cy="174036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624790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FE4F04A-61B6-E7DF-E213-7312DE053563}"/>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284DFBE9-365E-AED6-D545-E362C272269B}"/>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41ABEC62-86A8-65EF-E383-FDDD44BB0195}"/>
              </a:ext>
            </a:extLst>
          </p:cNvPr>
          <p:cNvSpPr>
            <a:spLocks noGrp="1"/>
          </p:cNvSpPr>
          <p:nvPr>
            <p:ph type="sldNum" sz="quarter" idx="12"/>
          </p:nvPr>
        </p:nvSpPr>
        <p:spPr/>
        <p:txBody>
          <a:bodyPr/>
          <a:lstStyle/>
          <a:p>
            <a:fld id="{F0BFC88C-7ABB-46D4-B81D-2DA2C710E628}" type="slidenum">
              <a:rPr lang="es-MX" smtClean="0"/>
              <a:pPr/>
              <a:t>72</a:t>
            </a:fld>
            <a:endParaRPr lang="es-MX"/>
          </a:p>
        </p:txBody>
      </p:sp>
      <p:sp>
        <p:nvSpPr>
          <p:cNvPr id="7" name="CuadroTexto 6">
            <a:extLst>
              <a:ext uri="{FF2B5EF4-FFF2-40B4-BE49-F238E27FC236}">
                <a16:creationId xmlns:a16="http://schemas.microsoft.com/office/drawing/2014/main" id="{F5181055-8425-E5AB-26EA-DA8CA43CBBA8}"/>
              </a:ext>
            </a:extLst>
          </p:cNvPr>
          <p:cNvSpPr txBox="1"/>
          <p:nvPr/>
        </p:nvSpPr>
        <p:spPr>
          <a:xfrm>
            <a:off x="1858692" y="102449"/>
            <a:ext cx="5426614" cy="523220"/>
          </a:xfrm>
          <a:prstGeom prst="rect">
            <a:avLst/>
          </a:prstGeom>
          <a:noFill/>
        </p:spPr>
        <p:txBody>
          <a:bodyPr wrap="none" rtlCol="0">
            <a:spAutoFit/>
          </a:bodyPr>
          <a:lstStyle/>
          <a:p>
            <a:pPr algn="ctr"/>
            <a:r>
              <a:rPr lang="es-HN" sz="2800" b="1" dirty="0">
                <a:solidFill>
                  <a:srgbClr val="0070C0"/>
                </a:solidFill>
              </a:rPr>
              <a:t>DESCENTRALIZADO Ó DISTRIBUIDO</a:t>
            </a:r>
          </a:p>
        </p:txBody>
      </p:sp>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4A4086FE-69B4-C28C-B0EE-A35A365B9AD9}"/>
                  </a:ext>
                </a:extLst>
              </p:cNvPr>
              <p:cNvSpPr txBox="1"/>
              <p:nvPr/>
            </p:nvSpPr>
            <p:spPr>
              <a:xfrm>
                <a:off x="854399" y="4404508"/>
                <a:ext cx="7729168" cy="1815882"/>
              </a:xfrm>
              <a:prstGeom prst="rect">
                <a:avLst/>
              </a:prstGeom>
              <a:noFill/>
            </p:spPr>
            <p:txBody>
              <a:bodyPr wrap="square">
                <a:spAutoFit/>
              </a:bodyPr>
              <a:lstStyle/>
              <a:p>
                <a:pPr marL="342900" indent="-342900">
                  <a:buFont typeface="+mj-lt"/>
                  <a:buAutoNum type="arabicPeriod"/>
                </a:pPr>
                <a:r>
                  <a:rPr lang="es-ES" sz="1600" dirty="0">
                    <a:solidFill>
                      <a:srgbClr val="0070C0"/>
                    </a:solidFill>
                  </a:rPr>
                  <a:t>La Lógica de Acceso, concede el bus al master </a:t>
                </a:r>
                <a14:m>
                  <m:oMath xmlns:m="http://schemas.openxmlformats.org/officeDocument/2006/math">
                    <m:sSub>
                      <m:sSubPr>
                        <m:ctrlPr>
                          <a:rPr lang="es-ES"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M</m:t>
                        </m:r>
                      </m:e>
                      <m:sub>
                        <m:r>
                          <m:rPr>
                            <m:sty m:val="p"/>
                          </m:rPr>
                          <a:rPr lang="es-ES" sz="1600" b="0" i="0" smtClean="0">
                            <a:solidFill>
                              <a:srgbClr val="0070C0"/>
                            </a:solidFill>
                            <a:latin typeface="Cambria Math" panose="02040503050406030204" pitchFamily="18" charset="0"/>
                          </a:rPr>
                          <m:t>i</m:t>
                        </m:r>
                      </m:sub>
                    </m:sSub>
                  </m:oMath>
                </a14:m>
                <a:r>
                  <a:rPr lang="es-ES" sz="1600" dirty="0">
                    <a:solidFill>
                      <a:srgbClr val="0070C0"/>
                    </a:solidFill>
                  </a:rPr>
                  <a:t> activando </a:t>
                </a:r>
                <a14:m>
                  <m:oMath xmlns:m="http://schemas.openxmlformats.org/officeDocument/2006/math">
                    <m:sSub>
                      <m:sSubPr>
                        <m:ctrlPr>
                          <a:rPr lang="es-ES"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G</m:t>
                        </m:r>
                      </m:e>
                      <m:sub>
                        <m:r>
                          <m:rPr>
                            <m:sty m:val="p"/>
                          </m:rPr>
                          <a:rPr lang="es-ES" sz="1600" b="0" i="0" smtClean="0">
                            <a:solidFill>
                              <a:srgbClr val="0070C0"/>
                            </a:solidFill>
                            <a:latin typeface="Cambria Math" panose="02040503050406030204" pitchFamily="18" charset="0"/>
                          </a:rPr>
                          <m:t>i</m:t>
                        </m:r>
                      </m:sub>
                    </m:sSub>
                  </m:oMath>
                </a14:m>
                <a:r>
                  <a:rPr lang="es-ES" sz="1600" dirty="0">
                    <a:solidFill>
                      <a:srgbClr val="0070C0"/>
                    </a:solidFill>
                  </a:rPr>
                  <a:t> si:</a:t>
                </a:r>
              </a:p>
              <a:p>
                <a:pPr marL="742950" lvl="1" indent="-285750">
                  <a:buFont typeface="Arial" panose="020B0604020202020204" pitchFamily="34" charset="0"/>
                  <a:buChar char="•"/>
                </a:pPr>
                <a14:m>
                  <m:oMath xmlns:m="http://schemas.openxmlformats.org/officeDocument/2006/math">
                    <m:sSub>
                      <m:sSubPr>
                        <m:ctrlPr>
                          <a:rPr lang="es-ES"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M</m:t>
                        </m:r>
                      </m:e>
                      <m:sub>
                        <m:r>
                          <m:rPr>
                            <m:sty m:val="p"/>
                          </m:rPr>
                          <a:rPr lang="es-ES" sz="1600" b="0" i="0" smtClean="0">
                            <a:solidFill>
                              <a:srgbClr val="0070C0"/>
                            </a:solidFill>
                            <a:latin typeface="Cambria Math" panose="02040503050406030204" pitchFamily="18" charset="0"/>
                          </a:rPr>
                          <m:t>i</m:t>
                        </m:r>
                      </m:sub>
                    </m:sSub>
                  </m:oMath>
                </a14:m>
                <a:r>
                  <a:rPr lang="es-ES" sz="1600" dirty="0">
                    <a:solidFill>
                      <a:srgbClr val="0070C0"/>
                    </a:solidFill>
                  </a:rPr>
                  <a:t> ha activado su línea de petición de bus </a:t>
                </a:r>
                <a14:m>
                  <m:oMath xmlns:m="http://schemas.openxmlformats.org/officeDocument/2006/math">
                    <m:sSub>
                      <m:sSubPr>
                        <m:ctrlPr>
                          <a:rPr lang="es-ES"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R</m:t>
                        </m:r>
                      </m:e>
                      <m:sub>
                        <m:r>
                          <m:rPr>
                            <m:sty m:val="p"/>
                          </m:rPr>
                          <a:rPr lang="es-ES" sz="1600" b="0" i="0" smtClean="0">
                            <a:solidFill>
                              <a:srgbClr val="0070C0"/>
                            </a:solidFill>
                            <a:latin typeface="Cambria Math" panose="02040503050406030204" pitchFamily="18" charset="0"/>
                          </a:rPr>
                          <m:t>i</m:t>
                        </m:r>
                      </m:sub>
                    </m:sSub>
                  </m:oMath>
                </a14:m>
                <a:endParaRPr lang="es-ES" sz="1600" dirty="0">
                  <a:solidFill>
                    <a:srgbClr val="0070C0"/>
                  </a:solidFill>
                </a:endParaRPr>
              </a:p>
              <a:p>
                <a:pPr marL="742950" lvl="1" indent="-285750">
                  <a:buFont typeface="Arial" panose="020B0604020202020204" pitchFamily="34" charset="0"/>
                  <a:buChar char="•"/>
                </a:pPr>
                <a:r>
                  <a:rPr lang="es-ES" sz="1600" dirty="0">
                    <a:solidFill>
                      <a:srgbClr val="0070C0"/>
                    </a:solidFill>
                  </a:rPr>
                  <a:t>La línea de ocupación está desactivada.</a:t>
                </a:r>
              </a:p>
              <a:p>
                <a:pPr marL="742950" lvl="1" indent="-285750">
                  <a:buFont typeface="Arial" panose="020B0604020202020204" pitchFamily="34" charset="0"/>
                  <a:buChar char="•"/>
                </a:pPr>
                <a:r>
                  <a:rPr lang="es-ES" sz="1600" dirty="0">
                    <a:solidFill>
                      <a:srgbClr val="0070C0"/>
                    </a:solidFill>
                  </a:rPr>
                  <a:t>La línea de entrada de prioridad </a:t>
                </a:r>
                <a14:m>
                  <m:oMath xmlns:m="http://schemas.openxmlformats.org/officeDocument/2006/math">
                    <m:sSub>
                      <m:sSubPr>
                        <m:ctrlPr>
                          <a:rPr lang="es-ES"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P</m:t>
                        </m:r>
                      </m:e>
                      <m:sub>
                        <m:r>
                          <m:rPr>
                            <m:sty m:val="p"/>
                          </m:rPr>
                          <a:rPr lang="es-ES" sz="1600" b="0" i="0" smtClean="0">
                            <a:solidFill>
                              <a:srgbClr val="0070C0"/>
                            </a:solidFill>
                            <a:latin typeface="Cambria Math" panose="02040503050406030204" pitchFamily="18" charset="0"/>
                          </a:rPr>
                          <m:t>i</m:t>
                        </m:r>
                        <m:r>
                          <a:rPr lang="es-ES" sz="1600" b="0" i="0" smtClean="0">
                            <a:solidFill>
                              <a:srgbClr val="0070C0"/>
                            </a:solidFill>
                            <a:latin typeface="Cambria Math" panose="02040503050406030204" pitchFamily="18" charset="0"/>
                          </a:rPr>
                          <m:t>−1</m:t>
                        </m:r>
                      </m:sub>
                    </m:sSub>
                  </m:oMath>
                </a14:m>
                <a:r>
                  <a:rPr lang="es-ES" sz="1600" dirty="0">
                    <a:solidFill>
                      <a:srgbClr val="0070C0"/>
                    </a:solidFill>
                  </a:rPr>
                  <a:t>está activada.</a:t>
                </a:r>
              </a:p>
              <a:p>
                <a:pPr marL="342900" indent="-342900">
                  <a:buFont typeface="+mj-lt"/>
                  <a:buAutoNum type="arabicPeriod"/>
                </a:pPr>
                <a:r>
                  <a:rPr lang="es-ES" sz="1600" dirty="0">
                    <a:solidFill>
                      <a:srgbClr val="0070C0"/>
                    </a:solidFill>
                  </a:rPr>
                  <a:t>Si el master </a:t>
                </a:r>
                <a14:m>
                  <m:oMath xmlns:m="http://schemas.openxmlformats.org/officeDocument/2006/math">
                    <m:sSub>
                      <m:sSubPr>
                        <m:ctrlPr>
                          <a:rPr lang="es-ES"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M</m:t>
                        </m:r>
                      </m:e>
                      <m:sub>
                        <m:r>
                          <m:rPr>
                            <m:sty m:val="p"/>
                          </m:rPr>
                          <a:rPr lang="es-ES" sz="1600" b="0" i="0" smtClean="0">
                            <a:solidFill>
                              <a:srgbClr val="0070C0"/>
                            </a:solidFill>
                            <a:latin typeface="Cambria Math" panose="02040503050406030204" pitchFamily="18" charset="0"/>
                          </a:rPr>
                          <m:t>i</m:t>
                        </m:r>
                      </m:sub>
                    </m:sSub>
                  </m:oMath>
                </a14:m>
                <a:r>
                  <a:rPr lang="es-ES" sz="1600" dirty="0">
                    <a:solidFill>
                      <a:srgbClr val="0070C0"/>
                    </a:solidFill>
                  </a:rPr>
                  <a:t> no ha activado su línea de petición de bus </a:t>
                </a:r>
                <a14:m>
                  <m:oMath xmlns:m="http://schemas.openxmlformats.org/officeDocument/2006/math">
                    <m:sSub>
                      <m:sSubPr>
                        <m:ctrlPr>
                          <a:rPr lang="es-ES"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R</m:t>
                        </m:r>
                      </m:e>
                      <m:sub>
                        <m:r>
                          <m:rPr>
                            <m:sty m:val="p"/>
                          </m:rPr>
                          <a:rPr lang="es-ES" sz="1600" b="0" i="0" smtClean="0">
                            <a:solidFill>
                              <a:srgbClr val="0070C0"/>
                            </a:solidFill>
                            <a:latin typeface="Cambria Math" panose="02040503050406030204" pitchFamily="18" charset="0"/>
                          </a:rPr>
                          <m:t>i</m:t>
                        </m:r>
                      </m:sub>
                    </m:sSub>
                  </m:oMath>
                </a14:m>
                <a:r>
                  <a:rPr lang="es-ES" sz="1600" dirty="0">
                    <a:solidFill>
                      <a:srgbClr val="0070C0"/>
                    </a:solidFill>
                  </a:rPr>
                  <a:t>, La Lógica i activa la línea de salida de prioridad </a:t>
                </a:r>
                <a14:m>
                  <m:oMath xmlns:m="http://schemas.openxmlformats.org/officeDocument/2006/math">
                    <m:sSub>
                      <m:sSubPr>
                        <m:ctrlPr>
                          <a:rPr lang="es-ES"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P</m:t>
                        </m:r>
                      </m:e>
                      <m:sub>
                        <m:r>
                          <m:rPr>
                            <m:sty m:val="p"/>
                          </m:rPr>
                          <a:rPr lang="es-ES" sz="1600" b="0" i="0" smtClean="0">
                            <a:solidFill>
                              <a:srgbClr val="0070C0"/>
                            </a:solidFill>
                            <a:latin typeface="Cambria Math" panose="02040503050406030204" pitchFamily="18" charset="0"/>
                          </a:rPr>
                          <m:t>i</m:t>
                        </m:r>
                      </m:sub>
                    </m:sSub>
                  </m:oMath>
                </a14:m>
                <a:r>
                  <a:rPr lang="es-ES" sz="1600" dirty="0">
                    <a:solidFill>
                      <a:srgbClr val="0070C0"/>
                    </a:solidFill>
                  </a:rPr>
                  <a:t>.</a:t>
                </a:r>
              </a:p>
              <a:p>
                <a:pPr marL="342900" indent="-342900">
                  <a:buFont typeface="+mj-lt"/>
                  <a:buAutoNum type="arabicPeriod"/>
                </a:pPr>
                <a:r>
                  <a:rPr lang="es-ES" sz="1600" dirty="0">
                    <a:solidFill>
                      <a:srgbClr val="0070C0"/>
                    </a:solidFill>
                  </a:rPr>
                  <a:t>Requiere líneas y códigos de identidad.</a:t>
                </a:r>
                <a:endParaRPr lang="es-HN" sz="1600" dirty="0">
                  <a:solidFill>
                    <a:srgbClr val="0070C0"/>
                  </a:solidFill>
                </a:endParaRPr>
              </a:p>
            </p:txBody>
          </p:sp>
        </mc:Choice>
        <mc:Fallback xmlns="">
          <p:sp>
            <p:nvSpPr>
              <p:cNvPr id="9" name="CuadroTexto 8">
                <a:extLst>
                  <a:ext uri="{FF2B5EF4-FFF2-40B4-BE49-F238E27FC236}">
                    <a16:creationId xmlns:a16="http://schemas.microsoft.com/office/drawing/2014/main" id="{4A4086FE-69B4-C28C-B0EE-A35A365B9AD9}"/>
                  </a:ext>
                </a:extLst>
              </p:cNvPr>
              <p:cNvSpPr txBox="1">
                <a:spLocks noRot="1" noChangeAspect="1" noMove="1" noResize="1" noEditPoints="1" noAdjustHandles="1" noChangeArrowheads="1" noChangeShapeType="1" noTextEdit="1"/>
              </p:cNvSpPr>
              <p:nvPr/>
            </p:nvSpPr>
            <p:spPr>
              <a:xfrm>
                <a:off x="854399" y="4404508"/>
                <a:ext cx="7729168" cy="1815882"/>
              </a:xfrm>
              <a:prstGeom prst="rect">
                <a:avLst/>
              </a:prstGeom>
              <a:blipFill>
                <a:blip r:embed="rId2"/>
                <a:stretch>
                  <a:fillRect l="-394" t="-1010" b="-3704"/>
                </a:stretch>
              </a:blipFill>
            </p:spPr>
            <p:txBody>
              <a:bodyPr/>
              <a:lstStyle/>
              <a:p>
                <a:r>
                  <a:rPr lang="es-HN">
                    <a:noFill/>
                  </a:rPr>
                  <a:t> </a:t>
                </a:r>
              </a:p>
            </p:txBody>
          </p:sp>
        </mc:Fallback>
      </mc:AlternateContent>
      <p:pic>
        <p:nvPicPr>
          <p:cNvPr id="6" name="Imagen 5">
            <a:extLst>
              <a:ext uri="{FF2B5EF4-FFF2-40B4-BE49-F238E27FC236}">
                <a16:creationId xmlns:a16="http://schemas.microsoft.com/office/drawing/2014/main" id="{2A270024-B1A7-1E66-CBED-571CEDDDFBD1}"/>
              </a:ext>
            </a:extLst>
          </p:cNvPr>
          <p:cNvPicPr>
            <a:picLocks noChangeAspect="1"/>
          </p:cNvPicPr>
          <p:nvPr/>
        </p:nvPicPr>
        <p:blipFill>
          <a:blip r:embed="rId3"/>
          <a:stretch>
            <a:fillRect/>
          </a:stretch>
        </p:blipFill>
        <p:spPr>
          <a:xfrm>
            <a:off x="280323" y="596580"/>
            <a:ext cx="8686800" cy="3709452"/>
          </a:xfrm>
          <a:prstGeom prst="rect">
            <a:avLst/>
          </a:prstGeom>
        </p:spPr>
      </p:pic>
    </p:spTree>
    <p:extLst>
      <p:ext uri="{BB962C8B-B14F-4D97-AF65-F5344CB8AC3E}">
        <p14:creationId xmlns:p14="http://schemas.microsoft.com/office/powerpoint/2010/main" val="40255968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EF1CE3C-0B08-42A6-B495-9FAAA772BB8E}"/>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7044A5BA-00F2-4EDC-9821-023D032D6731}"/>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08DC0CA3-4F99-4E46-B8AC-085C4197FA27}"/>
              </a:ext>
            </a:extLst>
          </p:cNvPr>
          <p:cNvSpPr>
            <a:spLocks noGrp="1"/>
          </p:cNvSpPr>
          <p:nvPr>
            <p:ph type="sldNum" sz="quarter" idx="12"/>
          </p:nvPr>
        </p:nvSpPr>
        <p:spPr/>
        <p:txBody>
          <a:bodyPr/>
          <a:lstStyle/>
          <a:p>
            <a:fld id="{F0BFC88C-7ABB-46D4-B81D-2DA2C710E628}" type="slidenum">
              <a:rPr lang="es-MX" smtClean="0"/>
              <a:pPr/>
              <a:t>73</a:t>
            </a:fld>
            <a:endParaRPr lang="es-MX"/>
          </a:p>
        </p:txBody>
      </p:sp>
      <p:graphicFrame>
        <p:nvGraphicFramePr>
          <p:cNvPr id="5" name="Diagrama 4">
            <a:extLst>
              <a:ext uri="{FF2B5EF4-FFF2-40B4-BE49-F238E27FC236}">
                <a16:creationId xmlns:a16="http://schemas.microsoft.com/office/drawing/2014/main" id="{22EF1AA0-76DD-40A6-BEB6-5C1226824275}"/>
              </a:ext>
            </a:extLst>
          </p:cNvPr>
          <p:cNvGraphicFramePr/>
          <p:nvPr>
            <p:extLst>
              <p:ext uri="{D42A27DB-BD31-4B8C-83A1-F6EECF244321}">
                <p14:modId xmlns:p14="http://schemas.microsoft.com/office/powerpoint/2010/main" val="2758903377"/>
              </p:ext>
            </p:extLst>
          </p:nvPr>
        </p:nvGraphicFramePr>
        <p:xfrm>
          <a:off x="611560" y="188640"/>
          <a:ext cx="8075240" cy="6167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833E38D8-06AD-4453-9188-D1B186F67B33}"/>
              </a:ext>
            </a:extLst>
          </p:cNvPr>
          <p:cNvSpPr txBox="1"/>
          <p:nvPr/>
        </p:nvSpPr>
        <p:spPr>
          <a:xfrm>
            <a:off x="3347864" y="501650"/>
            <a:ext cx="4572000" cy="646331"/>
          </a:xfrm>
          <a:prstGeom prst="rect">
            <a:avLst/>
          </a:prstGeom>
          <a:noFill/>
        </p:spPr>
        <p:txBody>
          <a:bodyPr wrap="square">
            <a:spAutoFit/>
          </a:bodyPr>
          <a:lstStyle/>
          <a:p>
            <a:pPr algn="ctr"/>
            <a:r>
              <a:rPr lang="en-US" sz="3600" b="1" dirty="0">
                <a:solidFill>
                  <a:schemeClr val="accent1">
                    <a:lumMod val="75000"/>
                  </a:schemeClr>
                </a:solidFill>
              </a:rPr>
              <a:t>Polling (Encuesta)</a:t>
            </a:r>
            <a:endParaRPr lang="es-HN" sz="3600" dirty="0"/>
          </a:p>
        </p:txBody>
      </p:sp>
    </p:spTree>
    <p:extLst>
      <p:ext uri="{BB962C8B-B14F-4D97-AF65-F5344CB8AC3E}">
        <p14:creationId xmlns:p14="http://schemas.microsoft.com/office/powerpoint/2010/main" val="9759703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143EAC5-EEBA-3409-AD72-633DB43181FB}"/>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A12B1FF3-BCC5-316C-4F25-C2D1459F5405}"/>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56CD90E6-EC53-DF4A-98ED-25F4F9F0E404}"/>
              </a:ext>
            </a:extLst>
          </p:cNvPr>
          <p:cNvSpPr>
            <a:spLocks noGrp="1"/>
          </p:cNvSpPr>
          <p:nvPr>
            <p:ph type="sldNum" sz="quarter" idx="12"/>
          </p:nvPr>
        </p:nvSpPr>
        <p:spPr/>
        <p:txBody>
          <a:bodyPr/>
          <a:lstStyle/>
          <a:p>
            <a:fld id="{F0BFC88C-7ABB-46D4-B81D-2DA2C710E628}" type="slidenum">
              <a:rPr lang="es-MX" smtClean="0"/>
              <a:pPr/>
              <a:t>74</a:t>
            </a:fld>
            <a:endParaRPr lang="es-MX"/>
          </a:p>
        </p:txBody>
      </p:sp>
      <p:graphicFrame>
        <p:nvGraphicFramePr>
          <p:cNvPr id="5" name="Diagrama 4">
            <a:extLst>
              <a:ext uri="{FF2B5EF4-FFF2-40B4-BE49-F238E27FC236}">
                <a16:creationId xmlns:a16="http://schemas.microsoft.com/office/drawing/2014/main" id="{BE5C5FA7-28A5-817C-AFBE-951C6E8C0A25}"/>
              </a:ext>
            </a:extLst>
          </p:cNvPr>
          <p:cNvGraphicFramePr/>
          <p:nvPr>
            <p:extLst>
              <p:ext uri="{D42A27DB-BD31-4B8C-83A1-F6EECF244321}">
                <p14:modId xmlns:p14="http://schemas.microsoft.com/office/powerpoint/2010/main" val="1920274587"/>
              </p:ext>
            </p:extLst>
          </p:nvPr>
        </p:nvGraphicFramePr>
        <p:xfrm>
          <a:off x="611560" y="188640"/>
          <a:ext cx="8075240" cy="6167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8E9D7A77-C834-4670-E58F-0CA486439E5C}"/>
              </a:ext>
            </a:extLst>
          </p:cNvPr>
          <p:cNvSpPr txBox="1"/>
          <p:nvPr/>
        </p:nvSpPr>
        <p:spPr>
          <a:xfrm>
            <a:off x="3347864" y="211988"/>
            <a:ext cx="4572000" cy="1200329"/>
          </a:xfrm>
          <a:prstGeom prst="rect">
            <a:avLst/>
          </a:prstGeom>
          <a:noFill/>
        </p:spPr>
        <p:txBody>
          <a:bodyPr wrap="square">
            <a:spAutoFit/>
          </a:bodyPr>
          <a:lstStyle/>
          <a:p>
            <a:pPr algn="ctr"/>
            <a:r>
              <a:rPr lang="en-US" sz="3600" b="1" dirty="0">
                <a:solidFill>
                  <a:schemeClr val="accent1">
                    <a:lumMod val="75000"/>
                  </a:schemeClr>
                </a:solidFill>
              </a:rPr>
              <a:t>Polling (Encuesta)</a:t>
            </a:r>
          </a:p>
          <a:p>
            <a:pPr algn="ctr"/>
            <a:r>
              <a:rPr lang="en-US" sz="3600" b="1" dirty="0">
                <a:solidFill>
                  <a:schemeClr val="accent1">
                    <a:lumMod val="75000"/>
                  </a:schemeClr>
                </a:solidFill>
              </a:rPr>
              <a:t>Continuación</a:t>
            </a:r>
            <a:endParaRPr lang="es-HN" sz="3600" dirty="0"/>
          </a:p>
        </p:txBody>
      </p:sp>
    </p:spTree>
    <p:extLst>
      <p:ext uri="{BB962C8B-B14F-4D97-AF65-F5344CB8AC3E}">
        <p14:creationId xmlns:p14="http://schemas.microsoft.com/office/powerpoint/2010/main" val="2637567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965F3C2-CF8D-48FA-845B-D92B5FA6D8FF}"/>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698118DD-DAC4-4665-930F-0A374B11ECAB}"/>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4B18944D-EA70-4247-8962-AAA94086F265}"/>
              </a:ext>
            </a:extLst>
          </p:cNvPr>
          <p:cNvSpPr>
            <a:spLocks noGrp="1"/>
          </p:cNvSpPr>
          <p:nvPr>
            <p:ph type="sldNum" sz="quarter" idx="12"/>
          </p:nvPr>
        </p:nvSpPr>
        <p:spPr/>
        <p:txBody>
          <a:bodyPr/>
          <a:lstStyle/>
          <a:p>
            <a:fld id="{F0BFC88C-7ABB-46D4-B81D-2DA2C710E628}" type="slidenum">
              <a:rPr lang="es-MX" smtClean="0"/>
              <a:pPr/>
              <a:t>75</a:t>
            </a:fld>
            <a:endParaRPr lang="es-MX"/>
          </a:p>
        </p:txBody>
      </p:sp>
      <p:pic>
        <p:nvPicPr>
          <p:cNvPr id="5" name="Imagen 4">
            <a:extLst>
              <a:ext uri="{FF2B5EF4-FFF2-40B4-BE49-F238E27FC236}">
                <a16:creationId xmlns:a16="http://schemas.microsoft.com/office/drawing/2014/main" id="{E6BE7967-E91D-42AD-AA98-451831439E48}"/>
              </a:ext>
            </a:extLst>
          </p:cNvPr>
          <p:cNvPicPr>
            <a:picLocks noChangeAspect="1"/>
          </p:cNvPicPr>
          <p:nvPr/>
        </p:nvPicPr>
        <p:blipFill>
          <a:blip r:embed="rId2"/>
          <a:stretch>
            <a:fillRect/>
          </a:stretch>
        </p:blipFill>
        <p:spPr>
          <a:xfrm>
            <a:off x="101482" y="608685"/>
            <a:ext cx="8941036" cy="3723187"/>
          </a:xfrm>
          <a:prstGeom prst="rect">
            <a:avLst/>
          </a:prstGeom>
        </p:spPr>
      </p:pic>
      <p:sp>
        <p:nvSpPr>
          <p:cNvPr id="6" name="CuadroTexto 5">
            <a:extLst>
              <a:ext uri="{FF2B5EF4-FFF2-40B4-BE49-F238E27FC236}">
                <a16:creationId xmlns:a16="http://schemas.microsoft.com/office/drawing/2014/main" id="{EDBBEA44-108C-4C25-A3B1-07CB79116E3C}"/>
              </a:ext>
            </a:extLst>
          </p:cNvPr>
          <p:cNvSpPr txBox="1"/>
          <p:nvPr/>
        </p:nvSpPr>
        <p:spPr>
          <a:xfrm>
            <a:off x="1527050" y="5661248"/>
            <a:ext cx="6092950" cy="369332"/>
          </a:xfrm>
          <a:prstGeom prst="rect">
            <a:avLst/>
          </a:prstGeom>
          <a:noFill/>
        </p:spPr>
        <p:txBody>
          <a:bodyPr wrap="none" rtlCol="0">
            <a:spAutoFit/>
          </a:bodyPr>
          <a:lstStyle/>
          <a:p>
            <a:r>
              <a:rPr lang="es-ES" b="1" dirty="0">
                <a:solidFill>
                  <a:srgbClr val="C00000"/>
                </a:solidFill>
              </a:rPr>
              <a:t>Las líneas de Polling actúan como la señal de concesión Grant.</a:t>
            </a:r>
            <a:endParaRPr lang="es-HN" b="1" dirty="0">
              <a:solidFill>
                <a:srgbClr val="C00000"/>
              </a:solidFill>
            </a:endParaRPr>
          </a:p>
        </p:txBody>
      </p:sp>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BD85E4F5-68FF-5297-E74B-4C116CE39F6A}"/>
                  </a:ext>
                </a:extLst>
              </p:cNvPr>
              <p:cNvSpPr txBox="1"/>
              <p:nvPr/>
            </p:nvSpPr>
            <p:spPr>
              <a:xfrm>
                <a:off x="1610324" y="2193279"/>
                <a:ext cx="6773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HN" i="1" smtClean="0">
                              <a:solidFill>
                                <a:srgbClr val="0070C0"/>
                              </a:solidFill>
                              <a:latin typeface="Cambria Math" panose="02040503050406030204" pitchFamily="18" charset="0"/>
                            </a:rPr>
                          </m:ctrlPr>
                        </m:sSubPr>
                        <m:e>
                          <m:r>
                            <m:rPr>
                              <m:sty m:val="p"/>
                            </m:rPr>
                            <a:rPr lang="es-ES" b="0" i="0" smtClean="0">
                              <a:solidFill>
                                <a:srgbClr val="0070C0"/>
                              </a:solidFill>
                              <a:latin typeface="Cambria Math" panose="02040503050406030204" pitchFamily="18" charset="0"/>
                            </a:rPr>
                            <m:t>Log</m:t>
                          </m:r>
                        </m:e>
                        <m:sub>
                          <m:r>
                            <a:rPr lang="es-ES" b="0" i="0" smtClean="0">
                              <a:solidFill>
                                <a:srgbClr val="0070C0"/>
                              </a:solidFill>
                              <a:latin typeface="Cambria Math" panose="02040503050406030204" pitchFamily="18" charset="0"/>
                            </a:rPr>
                            <m:t>2</m:t>
                          </m:r>
                        </m:sub>
                      </m:sSub>
                      <m:r>
                        <m:rPr>
                          <m:sty m:val="p"/>
                        </m:rPr>
                        <a:rPr lang="es-ES" b="0" i="0" smtClean="0">
                          <a:solidFill>
                            <a:srgbClr val="0070C0"/>
                          </a:solidFill>
                          <a:latin typeface="Cambria Math" panose="02040503050406030204" pitchFamily="18" charset="0"/>
                        </a:rPr>
                        <m:t>n</m:t>
                      </m:r>
                    </m:oMath>
                  </m:oMathPara>
                </a14:m>
                <a:endParaRPr lang="es-HN" dirty="0">
                  <a:solidFill>
                    <a:srgbClr val="0070C0"/>
                  </a:solidFill>
                </a:endParaRPr>
              </a:p>
            </p:txBody>
          </p:sp>
        </mc:Choice>
        <mc:Fallback xmlns="">
          <p:sp>
            <p:nvSpPr>
              <p:cNvPr id="7" name="CuadroTexto 6">
                <a:extLst>
                  <a:ext uri="{FF2B5EF4-FFF2-40B4-BE49-F238E27FC236}">
                    <a16:creationId xmlns:a16="http://schemas.microsoft.com/office/drawing/2014/main" id="{BD85E4F5-68FF-5297-E74B-4C116CE39F6A}"/>
                  </a:ext>
                </a:extLst>
              </p:cNvPr>
              <p:cNvSpPr txBox="1">
                <a:spLocks noRot="1" noChangeAspect="1" noMove="1" noResize="1" noEditPoints="1" noAdjustHandles="1" noChangeArrowheads="1" noChangeShapeType="1" noTextEdit="1"/>
              </p:cNvSpPr>
              <p:nvPr/>
            </p:nvSpPr>
            <p:spPr>
              <a:xfrm>
                <a:off x="1610324" y="2193279"/>
                <a:ext cx="677301" cy="276999"/>
              </a:xfrm>
              <a:prstGeom prst="rect">
                <a:avLst/>
              </a:prstGeom>
              <a:blipFill>
                <a:blip r:embed="rId3"/>
                <a:stretch>
                  <a:fillRect l="-9910" r="-3604" b="-33333"/>
                </a:stretch>
              </a:blipFill>
            </p:spPr>
            <p:txBody>
              <a:bodyPr/>
              <a:lstStyle/>
              <a:p>
                <a:r>
                  <a:rPr lang="es-HN">
                    <a:noFill/>
                  </a:rPr>
                  <a:t> </a:t>
                </a:r>
              </a:p>
            </p:txBody>
          </p:sp>
        </mc:Fallback>
      </mc:AlternateContent>
    </p:spTree>
    <p:extLst>
      <p:ext uri="{BB962C8B-B14F-4D97-AF65-F5344CB8AC3E}">
        <p14:creationId xmlns:p14="http://schemas.microsoft.com/office/powerpoint/2010/main" val="18995709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A05CC78-BA84-4139-961F-74BAA9B1CC0B}"/>
              </a:ext>
            </a:extLst>
          </p:cNvPr>
          <p:cNvSpPr>
            <a:spLocks noGrp="1"/>
          </p:cNvSpPr>
          <p:nvPr>
            <p:ph type="dt" sz="half" idx="10"/>
          </p:nvPr>
        </p:nvSpPr>
        <p:spPr/>
        <p:txBody>
          <a:bodyPr/>
          <a:lstStyle/>
          <a:p>
            <a:r>
              <a:rPr lang="es-HN"/>
              <a:t>Ing. Miguel Aguilar</a:t>
            </a:r>
          </a:p>
        </p:txBody>
      </p:sp>
      <p:sp>
        <p:nvSpPr>
          <p:cNvPr id="3" name="Marcador de pie de página 2">
            <a:extLst>
              <a:ext uri="{FF2B5EF4-FFF2-40B4-BE49-F238E27FC236}">
                <a16:creationId xmlns:a16="http://schemas.microsoft.com/office/drawing/2014/main" id="{3A1F4585-8261-4900-B73D-C42B5DEC5A2D}"/>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4882E666-C1F3-4854-A33F-E5A1C000B68D}"/>
              </a:ext>
            </a:extLst>
          </p:cNvPr>
          <p:cNvSpPr>
            <a:spLocks noGrp="1"/>
          </p:cNvSpPr>
          <p:nvPr>
            <p:ph type="sldNum" sz="quarter" idx="12"/>
          </p:nvPr>
        </p:nvSpPr>
        <p:spPr/>
        <p:txBody>
          <a:bodyPr/>
          <a:lstStyle/>
          <a:p>
            <a:fld id="{487BDDC6-B535-4861-870D-C23BDD48CE85}" type="slidenum">
              <a:rPr lang="es-HN" smtClean="0"/>
              <a:t>76</a:t>
            </a:fld>
            <a:endParaRPr lang="es-HN"/>
          </a:p>
        </p:txBody>
      </p:sp>
      <p:graphicFrame>
        <p:nvGraphicFramePr>
          <p:cNvPr id="5" name="Diagrama 4">
            <a:extLst>
              <a:ext uri="{FF2B5EF4-FFF2-40B4-BE49-F238E27FC236}">
                <a16:creationId xmlns:a16="http://schemas.microsoft.com/office/drawing/2014/main" id="{36E678F0-F16E-483D-9339-752D4A9AB4F0}"/>
              </a:ext>
            </a:extLst>
          </p:cNvPr>
          <p:cNvGraphicFramePr/>
          <p:nvPr/>
        </p:nvGraphicFramePr>
        <p:xfrm>
          <a:off x="611560" y="188640"/>
          <a:ext cx="799288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99817605-C09E-42F2-A680-53BBE3C52604}"/>
              </a:ext>
            </a:extLst>
          </p:cNvPr>
          <p:cNvSpPr txBox="1"/>
          <p:nvPr/>
        </p:nvSpPr>
        <p:spPr>
          <a:xfrm>
            <a:off x="2627784" y="191542"/>
            <a:ext cx="5652120" cy="1077218"/>
          </a:xfrm>
          <a:prstGeom prst="rect">
            <a:avLst/>
          </a:prstGeom>
          <a:noFill/>
        </p:spPr>
        <p:txBody>
          <a:bodyPr wrap="square" rtlCol="0">
            <a:spAutoFit/>
          </a:bodyPr>
          <a:lstStyle/>
          <a:p>
            <a:pPr algn="ctr"/>
            <a:r>
              <a:rPr lang="es-HN" sz="3200" b="1" dirty="0">
                <a:solidFill>
                  <a:schemeClr val="accent1">
                    <a:lumMod val="75000"/>
                  </a:schemeClr>
                </a:solidFill>
              </a:rPr>
              <a:t>VENTAJAS ARBITRAJE POR SONDEO</a:t>
            </a:r>
          </a:p>
        </p:txBody>
      </p:sp>
    </p:spTree>
    <p:extLst>
      <p:ext uri="{BB962C8B-B14F-4D97-AF65-F5344CB8AC3E}">
        <p14:creationId xmlns:p14="http://schemas.microsoft.com/office/powerpoint/2010/main" val="25175494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C5970B8-4C13-415A-A38D-9852084F7348}"/>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6F8EFFC1-C8B1-4A35-825A-F9F7E570EA19}"/>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589342B4-0411-4E10-BFB1-381C576B2F58}"/>
              </a:ext>
            </a:extLst>
          </p:cNvPr>
          <p:cNvSpPr>
            <a:spLocks noGrp="1"/>
          </p:cNvSpPr>
          <p:nvPr>
            <p:ph type="sldNum" sz="quarter" idx="12"/>
          </p:nvPr>
        </p:nvSpPr>
        <p:spPr/>
        <p:txBody>
          <a:bodyPr/>
          <a:lstStyle/>
          <a:p>
            <a:fld id="{F0BFC88C-7ABB-46D4-B81D-2DA2C710E628}" type="slidenum">
              <a:rPr lang="es-MX" smtClean="0"/>
              <a:pPr/>
              <a:t>77</a:t>
            </a:fld>
            <a:endParaRPr lang="es-MX"/>
          </a:p>
        </p:txBody>
      </p:sp>
      <p:graphicFrame>
        <p:nvGraphicFramePr>
          <p:cNvPr id="5" name="Diagrama 4">
            <a:extLst>
              <a:ext uri="{FF2B5EF4-FFF2-40B4-BE49-F238E27FC236}">
                <a16:creationId xmlns:a16="http://schemas.microsoft.com/office/drawing/2014/main" id="{5A955745-E345-4BD0-B799-F3167BD18931}"/>
              </a:ext>
            </a:extLst>
          </p:cNvPr>
          <p:cNvGraphicFramePr/>
          <p:nvPr/>
        </p:nvGraphicFramePr>
        <p:xfrm>
          <a:off x="215516" y="215304"/>
          <a:ext cx="8712968"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952F323C-BAE1-4A0F-BA04-40723E4B7AA4}"/>
              </a:ext>
            </a:extLst>
          </p:cNvPr>
          <p:cNvSpPr txBox="1"/>
          <p:nvPr/>
        </p:nvSpPr>
        <p:spPr>
          <a:xfrm>
            <a:off x="2590800" y="332656"/>
            <a:ext cx="5652120" cy="1077218"/>
          </a:xfrm>
          <a:prstGeom prst="rect">
            <a:avLst/>
          </a:prstGeom>
          <a:noFill/>
        </p:spPr>
        <p:txBody>
          <a:bodyPr wrap="square" rtlCol="0">
            <a:spAutoFit/>
          </a:bodyPr>
          <a:lstStyle/>
          <a:p>
            <a:pPr algn="ctr"/>
            <a:r>
              <a:rPr lang="es-HN" sz="3200" b="1" dirty="0">
                <a:solidFill>
                  <a:schemeClr val="accent1">
                    <a:lumMod val="75000"/>
                  </a:schemeClr>
                </a:solidFill>
              </a:rPr>
              <a:t>DESVENTAJAS ARBITRAJE POR SONDEO</a:t>
            </a:r>
          </a:p>
        </p:txBody>
      </p:sp>
    </p:spTree>
    <p:extLst>
      <p:ext uri="{BB962C8B-B14F-4D97-AF65-F5344CB8AC3E}">
        <p14:creationId xmlns:p14="http://schemas.microsoft.com/office/powerpoint/2010/main" val="158396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MX" sz="3600" b="1" dirty="0">
                <a:solidFill>
                  <a:srgbClr val="0070C0"/>
                </a:solidFill>
              </a:rPr>
              <a:t>TEMPORIZACION DEL BUS</a:t>
            </a:r>
          </a:p>
        </p:txBody>
      </p:sp>
      <p:sp>
        <p:nvSpPr>
          <p:cNvPr id="6" name="5 Marcador de contenido"/>
          <p:cNvSpPr>
            <a:spLocks noGrp="1"/>
          </p:cNvSpPr>
          <p:nvPr>
            <p:ph idx="1"/>
          </p:nvPr>
        </p:nvSpPr>
        <p:spPr>
          <a:xfrm>
            <a:off x="500034" y="2332037"/>
            <a:ext cx="8229600" cy="4525963"/>
          </a:xfrm>
        </p:spPr>
        <p:txBody>
          <a:bodyPr/>
          <a:lstStyle/>
          <a:p>
            <a:pPr>
              <a:buNone/>
            </a:pPr>
            <a:r>
              <a:rPr lang="es-ES_tradnl" b="1" dirty="0">
                <a:solidFill>
                  <a:srgbClr val="002060"/>
                </a:solidFill>
              </a:rPr>
              <a:t>    </a:t>
            </a:r>
          </a:p>
          <a:p>
            <a:pPr>
              <a:buNone/>
            </a:pPr>
            <a:r>
              <a:rPr lang="es-ES_tradnl" b="1" dirty="0">
                <a:solidFill>
                  <a:srgbClr val="002060"/>
                </a:solidFill>
              </a:rPr>
              <a:t>    </a:t>
            </a:r>
            <a:r>
              <a:rPr lang="es-ES_tradnl" b="1" dirty="0">
                <a:solidFill>
                  <a:srgbClr val="0070C0"/>
                </a:solidFill>
              </a:rPr>
              <a:t>Los buses se pueden dividir en dos categorías según su temporización:</a:t>
            </a:r>
          </a:p>
          <a:p>
            <a:r>
              <a:rPr lang="es-ES_tradnl" b="1" dirty="0">
                <a:solidFill>
                  <a:srgbClr val="C00000"/>
                </a:solidFill>
              </a:rPr>
              <a:t>Síncrono</a:t>
            </a:r>
          </a:p>
          <a:p>
            <a:r>
              <a:rPr lang="es-ES_tradnl" b="1" dirty="0">
                <a:solidFill>
                  <a:srgbClr val="C00000"/>
                </a:solidFill>
              </a:rPr>
              <a:t>Asíncrono </a:t>
            </a:r>
          </a:p>
          <a:p>
            <a:r>
              <a:rPr lang="es-ES_tradnl" b="1" dirty="0">
                <a:solidFill>
                  <a:srgbClr val="C00000"/>
                </a:solidFill>
              </a:rPr>
              <a:t>Transacción Partida (Split Transaction) </a:t>
            </a:r>
            <a:endParaRPr lang="es-MX" dirty="0"/>
          </a:p>
        </p:txBody>
      </p:sp>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78</a:t>
            </a:fld>
            <a:endParaRPr lang="es-MX"/>
          </a:p>
        </p:txBody>
      </p:sp>
      <p:sp>
        <p:nvSpPr>
          <p:cNvPr id="7" name="6 Rectángulo redondeado"/>
          <p:cNvSpPr/>
          <p:nvPr/>
        </p:nvSpPr>
        <p:spPr>
          <a:xfrm>
            <a:off x="1428728" y="1357298"/>
            <a:ext cx="6286544" cy="1143008"/>
          </a:xfrm>
          <a:prstGeom prst="rect">
            <a:avLst/>
          </a:prstGeom>
          <a:solidFill>
            <a:srgbClr val="0070C0"/>
          </a:solidFill>
          <a:ln>
            <a:noFill/>
          </a:ln>
          <a:effectLst>
            <a:glow rad="139700">
              <a:srgbClr val="006699">
                <a:alpha val="40000"/>
              </a:srgb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dirty="0">
                <a:solidFill>
                  <a:schemeClr val="bg1"/>
                </a:solidFill>
              </a:rPr>
              <a:t>El término se refiere a la forma en la cual son coordinados los eventos en el bus.</a:t>
            </a:r>
            <a:endParaRPr lang="es-MX" sz="2400" dirty="0">
              <a:solidFill>
                <a:schemeClr val="bg1"/>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79</a:t>
            </a:fld>
            <a:endParaRPr lang="es-MX"/>
          </a:p>
        </p:txBody>
      </p:sp>
      <mc:AlternateContent xmlns:mc="http://schemas.openxmlformats.org/markup-compatibility/2006" xmlns:a14="http://schemas.microsoft.com/office/drawing/2010/main">
        <mc:Choice Requires="a14">
          <p:graphicFrame>
            <p:nvGraphicFramePr>
              <p:cNvPr id="5" name="4 Diagrama"/>
              <p:cNvGraphicFramePr/>
              <p:nvPr>
                <p:extLst>
                  <p:ext uri="{D42A27DB-BD31-4B8C-83A1-F6EECF244321}">
                    <p14:modId xmlns:p14="http://schemas.microsoft.com/office/powerpoint/2010/main" val="4236755283"/>
                  </p:ext>
                </p:extLst>
              </p:nvPr>
            </p:nvGraphicFramePr>
            <p:xfrm>
              <a:off x="857224" y="357166"/>
              <a:ext cx="7358114" cy="55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5" name="4 Diagrama"/>
              <p:cNvGraphicFramePr/>
              <p:nvPr>
                <p:extLst>
                  <p:ext uri="{D42A27DB-BD31-4B8C-83A1-F6EECF244321}">
                    <p14:modId xmlns:p14="http://schemas.microsoft.com/office/powerpoint/2010/main" val="4236755283"/>
                  </p:ext>
                </p:extLst>
              </p:nvPr>
            </p:nvGraphicFramePr>
            <p:xfrm>
              <a:off x="857224" y="357166"/>
              <a:ext cx="7358114" cy="55007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sp>
        <p:nvSpPr>
          <p:cNvPr id="6" name="5 Rectángulo"/>
          <p:cNvSpPr/>
          <p:nvPr/>
        </p:nvSpPr>
        <p:spPr>
          <a:xfrm>
            <a:off x="3788530" y="571480"/>
            <a:ext cx="3264355" cy="646331"/>
          </a:xfrm>
          <a:prstGeom prst="rect">
            <a:avLst/>
          </a:prstGeom>
        </p:spPr>
        <p:txBody>
          <a:bodyPr wrap="none">
            <a:spAutoFit/>
          </a:bodyPr>
          <a:lstStyle/>
          <a:p>
            <a:pPr lvl="0"/>
            <a:r>
              <a:rPr lang="es-MX" sz="3600" b="1" dirty="0">
                <a:solidFill>
                  <a:srgbClr val="0070C0"/>
                </a:solidFill>
              </a:rPr>
              <a:t>BUS SÍNCRONO</a:t>
            </a:r>
          </a:p>
        </p:txBody>
      </p:sp>
      <p:sp>
        <p:nvSpPr>
          <p:cNvPr id="7" name="6 Rectángulo"/>
          <p:cNvSpPr/>
          <p:nvPr/>
        </p:nvSpPr>
        <p:spPr>
          <a:xfrm>
            <a:off x="1857356" y="5988626"/>
            <a:ext cx="6215106" cy="307777"/>
          </a:xfrm>
          <a:prstGeom prst="rect">
            <a:avLst/>
          </a:prstGeom>
        </p:spPr>
        <p:txBody>
          <a:bodyPr wrap="square">
            <a:spAutoFit/>
          </a:bodyPr>
          <a:lstStyle/>
          <a:p>
            <a:pPr algn="ctr">
              <a:buNone/>
            </a:pPr>
            <a:r>
              <a:rPr lang="es-MX" sz="1400" b="1" dirty="0">
                <a:solidFill>
                  <a:srgbClr val="C00000"/>
                </a:solidFill>
              </a:rPr>
              <a:t>Normalmente los buses procesador - memoria son síncronos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D4DFEF-A239-49F6-813E-18F4F2213F5C}"/>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259261D5-A5CE-4D7E-ABD0-84323AEB5191}"/>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6957E18E-3066-41D9-80D0-9F827AF2CD48}"/>
              </a:ext>
            </a:extLst>
          </p:cNvPr>
          <p:cNvSpPr>
            <a:spLocks noGrp="1"/>
          </p:cNvSpPr>
          <p:nvPr>
            <p:ph type="sldNum" sz="quarter" idx="12"/>
          </p:nvPr>
        </p:nvSpPr>
        <p:spPr/>
        <p:txBody>
          <a:bodyPr/>
          <a:lstStyle/>
          <a:p>
            <a:fld id="{F0BFC88C-7ABB-46D4-B81D-2DA2C710E628}" type="slidenum">
              <a:rPr lang="es-MX" smtClean="0"/>
              <a:pPr/>
              <a:t>80</a:t>
            </a:fld>
            <a:endParaRPr lang="es-MX"/>
          </a:p>
        </p:txBody>
      </p:sp>
      <p:pic>
        <p:nvPicPr>
          <p:cNvPr id="5" name="Imagen 4">
            <a:extLst>
              <a:ext uri="{FF2B5EF4-FFF2-40B4-BE49-F238E27FC236}">
                <a16:creationId xmlns:a16="http://schemas.microsoft.com/office/drawing/2014/main" id="{441F16AA-21C3-493F-AE11-922BBA94001C}"/>
              </a:ext>
            </a:extLst>
          </p:cNvPr>
          <p:cNvPicPr>
            <a:picLocks noChangeAspect="1"/>
          </p:cNvPicPr>
          <p:nvPr/>
        </p:nvPicPr>
        <p:blipFill>
          <a:blip r:embed="rId2"/>
          <a:stretch>
            <a:fillRect/>
          </a:stretch>
        </p:blipFill>
        <p:spPr>
          <a:xfrm>
            <a:off x="898150" y="1340768"/>
            <a:ext cx="7347700" cy="3840248"/>
          </a:xfrm>
          <a:prstGeom prst="rect">
            <a:avLst/>
          </a:prstGeom>
        </p:spPr>
      </p:pic>
      <p:sp>
        <p:nvSpPr>
          <p:cNvPr id="6" name="CuadroTexto 5">
            <a:extLst>
              <a:ext uri="{FF2B5EF4-FFF2-40B4-BE49-F238E27FC236}">
                <a16:creationId xmlns:a16="http://schemas.microsoft.com/office/drawing/2014/main" id="{C2635FA4-C389-49F4-A3E6-D18608E7923D}"/>
              </a:ext>
            </a:extLst>
          </p:cNvPr>
          <p:cNvSpPr txBox="1"/>
          <p:nvPr/>
        </p:nvSpPr>
        <p:spPr>
          <a:xfrm>
            <a:off x="1631002" y="332656"/>
            <a:ext cx="5881995" cy="584775"/>
          </a:xfrm>
          <a:prstGeom prst="rect">
            <a:avLst/>
          </a:prstGeom>
          <a:noFill/>
        </p:spPr>
        <p:txBody>
          <a:bodyPr wrap="none" rtlCol="0">
            <a:spAutoFit/>
          </a:bodyPr>
          <a:lstStyle/>
          <a:p>
            <a:r>
              <a:rPr lang="es-ES" sz="3200" b="1" dirty="0">
                <a:solidFill>
                  <a:srgbClr val="0070C0"/>
                </a:solidFill>
              </a:rPr>
              <a:t>BUS CON PROTOCOLO SÍNCRONO</a:t>
            </a:r>
            <a:endParaRPr lang="es-HN" sz="3200" b="1" dirty="0">
              <a:solidFill>
                <a:srgbClr val="0070C0"/>
              </a:solidFill>
            </a:endParaRPr>
          </a:p>
        </p:txBody>
      </p:sp>
      <p:sp>
        <p:nvSpPr>
          <p:cNvPr id="7" name="CuadroTexto 6">
            <a:extLst>
              <a:ext uri="{FF2B5EF4-FFF2-40B4-BE49-F238E27FC236}">
                <a16:creationId xmlns:a16="http://schemas.microsoft.com/office/drawing/2014/main" id="{76F9F0B7-959E-4644-A6C0-DB3D75303486}"/>
              </a:ext>
            </a:extLst>
          </p:cNvPr>
          <p:cNvSpPr txBox="1"/>
          <p:nvPr/>
        </p:nvSpPr>
        <p:spPr>
          <a:xfrm>
            <a:off x="1180589" y="5499820"/>
            <a:ext cx="6782818" cy="646331"/>
          </a:xfrm>
          <a:prstGeom prst="rect">
            <a:avLst/>
          </a:prstGeom>
          <a:noFill/>
        </p:spPr>
        <p:txBody>
          <a:bodyPr wrap="none" rtlCol="0">
            <a:spAutoFit/>
          </a:bodyPr>
          <a:lstStyle/>
          <a:p>
            <a:pPr algn="ctr"/>
            <a:r>
              <a:rPr lang="es-ES" sz="1200" b="1" dirty="0">
                <a:solidFill>
                  <a:srgbClr val="C00000"/>
                </a:solidFill>
              </a:rPr>
              <a:t>En los buses síncronos las transferencias están gobernadas por una única señal de reloj compartida por </a:t>
            </a:r>
          </a:p>
          <a:p>
            <a:pPr algn="ctr"/>
            <a:r>
              <a:rPr lang="es-ES" sz="1200" b="1" dirty="0">
                <a:solidFill>
                  <a:srgbClr val="C00000"/>
                </a:solidFill>
              </a:rPr>
              <a:t>todos los dispositivos  que se conectan al bus, de manera que cada operación </a:t>
            </a:r>
          </a:p>
          <a:p>
            <a:pPr algn="ctr"/>
            <a:r>
              <a:rPr lang="es-ES" sz="1200" b="1" dirty="0">
                <a:solidFill>
                  <a:srgbClr val="C00000"/>
                </a:solidFill>
              </a:rPr>
              <a:t>se realiza en un número fijo de ciclos de reloj (en un ciclo en el ejemplo de la figura).</a:t>
            </a:r>
            <a:endParaRPr lang="es-HN" sz="1200" b="1" dirty="0">
              <a:solidFill>
                <a:srgbClr val="C00000"/>
              </a:solidFill>
            </a:endParaRPr>
          </a:p>
        </p:txBody>
      </p:sp>
    </p:spTree>
    <p:extLst>
      <p:ext uri="{BB962C8B-B14F-4D97-AF65-F5344CB8AC3E}">
        <p14:creationId xmlns:p14="http://schemas.microsoft.com/office/powerpoint/2010/main" val="11121282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DBA202B-AF33-4B69-B1AE-FEFD8E19BC98}"/>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D97188F6-9860-4921-B92A-F79661D6E939}"/>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3062A5D3-C9E9-42FA-A326-B0BCF39406A1}"/>
              </a:ext>
            </a:extLst>
          </p:cNvPr>
          <p:cNvSpPr>
            <a:spLocks noGrp="1"/>
          </p:cNvSpPr>
          <p:nvPr>
            <p:ph type="sldNum" sz="quarter" idx="12"/>
          </p:nvPr>
        </p:nvSpPr>
        <p:spPr/>
        <p:txBody>
          <a:bodyPr/>
          <a:lstStyle/>
          <a:p>
            <a:fld id="{F0BFC88C-7ABB-46D4-B81D-2DA2C710E628}" type="slidenum">
              <a:rPr lang="es-MX" smtClean="0"/>
              <a:pPr/>
              <a:t>81</a:t>
            </a:fld>
            <a:endParaRPr lang="es-MX"/>
          </a:p>
        </p:txBody>
      </p:sp>
      <p:graphicFrame>
        <p:nvGraphicFramePr>
          <p:cNvPr id="11" name="Diagrama 10">
            <a:extLst>
              <a:ext uri="{FF2B5EF4-FFF2-40B4-BE49-F238E27FC236}">
                <a16:creationId xmlns:a16="http://schemas.microsoft.com/office/drawing/2014/main" id="{068FD06C-3100-450E-8171-064E388A8124}"/>
              </a:ext>
            </a:extLst>
          </p:cNvPr>
          <p:cNvGraphicFramePr/>
          <p:nvPr>
            <p:extLst>
              <p:ext uri="{D42A27DB-BD31-4B8C-83A1-F6EECF244321}">
                <p14:modId xmlns:p14="http://schemas.microsoft.com/office/powerpoint/2010/main" val="4061081012"/>
              </p:ext>
            </p:extLst>
          </p:nvPr>
        </p:nvGraphicFramePr>
        <p:xfrm>
          <a:off x="159798" y="230819"/>
          <a:ext cx="8833281" cy="6196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CuadroTexto 12">
            <a:extLst>
              <a:ext uri="{FF2B5EF4-FFF2-40B4-BE49-F238E27FC236}">
                <a16:creationId xmlns:a16="http://schemas.microsoft.com/office/drawing/2014/main" id="{AE37274F-4178-45F5-AF2C-C83D5BC1A2B7}"/>
              </a:ext>
            </a:extLst>
          </p:cNvPr>
          <p:cNvSpPr txBox="1"/>
          <p:nvPr/>
        </p:nvSpPr>
        <p:spPr>
          <a:xfrm>
            <a:off x="2590800" y="684449"/>
            <a:ext cx="5615127" cy="584775"/>
          </a:xfrm>
          <a:prstGeom prst="rect">
            <a:avLst/>
          </a:prstGeom>
          <a:noFill/>
        </p:spPr>
        <p:txBody>
          <a:bodyPr wrap="square">
            <a:spAutoFit/>
          </a:bodyPr>
          <a:lstStyle/>
          <a:p>
            <a:pPr algn="ctr"/>
            <a:r>
              <a:rPr lang="nl-NL" sz="3200" b="1" dirty="0">
                <a:solidFill>
                  <a:srgbClr val="0070C0"/>
                </a:solidFill>
              </a:rPr>
              <a:t>RELOJ UN BUS SÍNCRONO</a:t>
            </a:r>
            <a:endParaRPr lang="es-HN" sz="3200" b="1" dirty="0">
              <a:solidFill>
                <a:srgbClr val="0070C0"/>
              </a:solidFill>
            </a:endParaRPr>
          </a:p>
        </p:txBody>
      </p:sp>
    </p:spTree>
    <p:extLst>
      <p:ext uri="{BB962C8B-B14F-4D97-AF65-F5344CB8AC3E}">
        <p14:creationId xmlns:p14="http://schemas.microsoft.com/office/powerpoint/2010/main" val="6630558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1887CDB-2D46-442E-AA8A-C6864922C43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C56A90A5-2E6F-4D2C-B6E1-9AE99DEABB4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8E402A3B-D37C-44AB-8E46-07F4BF32CD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7B02F18D-D92A-42F2-9F0C-3A8AAF256C0F}"/>
              </a:ext>
            </a:extLst>
          </p:cNvPr>
          <p:cNvGraphicFramePr/>
          <p:nvPr/>
        </p:nvGraphicFramePr>
        <p:xfrm>
          <a:off x="457201" y="452761"/>
          <a:ext cx="7861176" cy="57260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A2BCF79D-6FBB-43E8-B4F2-31AC66630364}"/>
              </a:ext>
            </a:extLst>
          </p:cNvPr>
          <p:cNvSpPr txBox="1"/>
          <p:nvPr/>
        </p:nvSpPr>
        <p:spPr>
          <a:xfrm>
            <a:off x="3667218" y="744394"/>
            <a:ext cx="288598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0070C0"/>
                </a:solidFill>
                <a:effectLst/>
                <a:uLnTx/>
                <a:uFillTx/>
                <a:latin typeface="Calibri"/>
                <a:ea typeface="+mn-ea"/>
                <a:cs typeface="+mn-cs"/>
              </a:rPr>
              <a:t>CICLO DE BUS</a:t>
            </a:r>
            <a:endParaRPr kumimoji="0" lang="es-HN" sz="3600" b="1"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26082652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2891DA2-609F-4F3F-9933-678EF6B08439}"/>
              </a:ext>
            </a:extLst>
          </p:cNvPr>
          <p:cNvPicPr>
            <a:picLocks noChangeAspect="1"/>
          </p:cNvPicPr>
          <p:nvPr/>
        </p:nvPicPr>
        <p:blipFill>
          <a:blip r:embed="rId3"/>
          <a:stretch>
            <a:fillRect/>
          </a:stretch>
        </p:blipFill>
        <p:spPr>
          <a:xfrm>
            <a:off x="179294" y="993081"/>
            <a:ext cx="8785412" cy="5280212"/>
          </a:xfrm>
          <a:prstGeom prst="rect">
            <a:avLst/>
          </a:prstGeom>
        </p:spPr>
      </p:pic>
      <p:sp>
        <p:nvSpPr>
          <p:cNvPr id="2" name="Marcador de fecha 1">
            <a:extLst>
              <a:ext uri="{FF2B5EF4-FFF2-40B4-BE49-F238E27FC236}">
                <a16:creationId xmlns:a16="http://schemas.microsoft.com/office/drawing/2014/main" id="{1E1881B5-4087-4D3A-9338-B07A5F8527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E05F4D1-7442-4378-B9DB-304C5F36799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CD48CE6D-2BA0-422F-AD87-4E0C5E8785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AF6DEFF4-5EEE-4EC1-90C4-10FCA2E42B89}"/>
              </a:ext>
            </a:extLst>
          </p:cNvPr>
          <p:cNvSpPr txBox="1"/>
          <p:nvPr/>
        </p:nvSpPr>
        <p:spPr>
          <a:xfrm>
            <a:off x="1647547" y="38974"/>
            <a:ext cx="5848905"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a:ln>
                  <a:noFill/>
                </a:ln>
                <a:solidFill>
                  <a:srgbClr val="0070C0"/>
                </a:solidFill>
                <a:effectLst/>
                <a:uLnTx/>
                <a:uFillTx/>
                <a:latin typeface="Calibri"/>
                <a:ea typeface="+mn-ea"/>
                <a:cs typeface="+mn-cs"/>
              </a:rPr>
              <a:t>Diagrama de tiempos para una lectura de memoria síncrona</a:t>
            </a:r>
            <a:endParaRPr kumimoji="0" lang="es-HN" sz="2800" b="0"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1286344116"/>
      </p:ext>
    </p:extLst>
  </p:cSld>
  <p:clrMapOvr>
    <a:masterClrMapping/>
  </p:clrMapOvr>
  <p:extLst>
    <p:ext uri="{6950BFC3-D8DA-4A85-94F7-54DA5524770B}">
      <p188:commentRel xmlns:p188="http://schemas.microsoft.com/office/powerpoint/2018/8/main" r:id="rId2"/>
    </p:ext>
  </p:extLs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84</a:t>
            </a:fld>
            <a:endParaRPr lang="es-MX"/>
          </a:p>
        </p:txBody>
      </p:sp>
      <p:sp>
        <p:nvSpPr>
          <p:cNvPr id="9" name="8 CuadroTexto"/>
          <p:cNvSpPr txBox="1"/>
          <p:nvPr/>
        </p:nvSpPr>
        <p:spPr>
          <a:xfrm>
            <a:off x="1142976" y="109815"/>
            <a:ext cx="7108100" cy="461665"/>
          </a:xfrm>
          <a:prstGeom prst="rect">
            <a:avLst/>
          </a:prstGeom>
          <a:noFill/>
        </p:spPr>
        <p:txBody>
          <a:bodyPr wrap="none" rtlCol="0">
            <a:spAutoFit/>
          </a:bodyPr>
          <a:lstStyle/>
          <a:p>
            <a:r>
              <a:rPr lang="es-MX" sz="2400" b="1" dirty="0">
                <a:solidFill>
                  <a:srgbClr val="002060"/>
                </a:solidFill>
              </a:rPr>
              <a:t>TEMPORIZACION DE LECTURA DE UN BUS SINCRONO</a:t>
            </a:r>
          </a:p>
        </p:txBody>
      </p:sp>
      <p:pic>
        <p:nvPicPr>
          <p:cNvPr id="5" name="Imagen 4">
            <a:extLst>
              <a:ext uri="{FF2B5EF4-FFF2-40B4-BE49-F238E27FC236}">
                <a16:creationId xmlns:a16="http://schemas.microsoft.com/office/drawing/2014/main" id="{1008C44E-518B-4112-9DD8-2502B29A9688}"/>
              </a:ext>
            </a:extLst>
          </p:cNvPr>
          <p:cNvPicPr>
            <a:picLocks noChangeAspect="1"/>
          </p:cNvPicPr>
          <p:nvPr/>
        </p:nvPicPr>
        <p:blipFill>
          <a:blip r:embed="rId2"/>
          <a:stretch>
            <a:fillRect/>
          </a:stretch>
        </p:blipFill>
        <p:spPr>
          <a:xfrm>
            <a:off x="-179512" y="1064203"/>
            <a:ext cx="9144000" cy="4729594"/>
          </a:xfrm>
          <a:prstGeom prst="rect">
            <a:avLst/>
          </a:prstGeom>
        </p:spPr>
      </p:pic>
      <p:cxnSp>
        <p:nvCxnSpPr>
          <p:cNvPr id="8" name="8 Conector recto de flecha">
            <a:extLst>
              <a:ext uri="{FF2B5EF4-FFF2-40B4-BE49-F238E27FC236}">
                <a16:creationId xmlns:a16="http://schemas.microsoft.com/office/drawing/2014/main" id="{28196FC7-02F9-4880-88EA-0A34081808A6}"/>
              </a:ext>
            </a:extLst>
          </p:cNvPr>
          <p:cNvCxnSpPr>
            <a:cxnSpLocks/>
          </p:cNvCxnSpPr>
          <p:nvPr/>
        </p:nvCxnSpPr>
        <p:spPr>
          <a:xfrm>
            <a:off x="1835696" y="3356992"/>
            <a:ext cx="5072098" cy="0"/>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10" name="Picture 3">
            <a:extLst>
              <a:ext uri="{FF2B5EF4-FFF2-40B4-BE49-F238E27FC236}">
                <a16:creationId xmlns:a16="http://schemas.microsoft.com/office/drawing/2014/main" id="{025156CD-FEF9-47A5-89BB-D3435A53A202}"/>
              </a:ext>
            </a:extLst>
          </p:cNvPr>
          <p:cNvPicPr>
            <a:picLocks noChangeAspect="1" noChangeArrowheads="1"/>
          </p:cNvPicPr>
          <p:nvPr/>
        </p:nvPicPr>
        <p:blipFill>
          <a:blip r:embed="rId3"/>
          <a:srcRect/>
          <a:stretch>
            <a:fillRect/>
          </a:stretch>
        </p:blipFill>
        <p:spPr bwMode="auto">
          <a:xfrm>
            <a:off x="987723" y="752313"/>
            <a:ext cx="415925" cy="415925"/>
          </a:xfrm>
          <a:prstGeom prst="rect">
            <a:avLst/>
          </a:prstGeom>
          <a:noFill/>
          <a:ln w="9525">
            <a:miter lim="800000"/>
            <a:headEnd/>
            <a:tailEnd/>
          </a:ln>
          <a:effectLst/>
        </p:spPr>
      </p:pic>
      <p:pic>
        <p:nvPicPr>
          <p:cNvPr id="11" name="Picture 4">
            <a:extLst>
              <a:ext uri="{FF2B5EF4-FFF2-40B4-BE49-F238E27FC236}">
                <a16:creationId xmlns:a16="http://schemas.microsoft.com/office/drawing/2014/main" id="{750837AE-5210-4CE0-A207-46D99EB63D57}"/>
              </a:ext>
            </a:extLst>
          </p:cNvPr>
          <p:cNvPicPr>
            <a:picLocks noChangeAspect="1" noChangeArrowheads="1"/>
          </p:cNvPicPr>
          <p:nvPr/>
        </p:nvPicPr>
        <p:blipFill>
          <a:blip r:embed="rId4"/>
          <a:srcRect/>
          <a:stretch>
            <a:fillRect/>
          </a:stretch>
        </p:blipFill>
        <p:spPr bwMode="auto">
          <a:xfrm>
            <a:off x="2916237" y="4246643"/>
            <a:ext cx="415925" cy="415925"/>
          </a:xfrm>
          <a:prstGeom prst="rect">
            <a:avLst/>
          </a:prstGeom>
          <a:noFill/>
          <a:ln w="9525">
            <a:miter lim="800000"/>
            <a:headEnd/>
            <a:tailEnd/>
          </a:ln>
          <a:effectLst/>
        </p:spPr>
      </p:pic>
      <p:pic>
        <p:nvPicPr>
          <p:cNvPr id="12" name="Picture 5">
            <a:extLst>
              <a:ext uri="{FF2B5EF4-FFF2-40B4-BE49-F238E27FC236}">
                <a16:creationId xmlns:a16="http://schemas.microsoft.com/office/drawing/2014/main" id="{35CC7AE2-75E8-4666-8F40-475EB777DE0F}"/>
              </a:ext>
            </a:extLst>
          </p:cNvPr>
          <p:cNvPicPr>
            <a:picLocks noChangeAspect="1" noChangeArrowheads="1"/>
          </p:cNvPicPr>
          <p:nvPr/>
        </p:nvPicPr>
        <p:blipFill>
          <a:blip r:embed="rId5"/>
          <a:srcRect/>
          <a:stretch>
            <a:fillRect/>
          </a:stretch>
        </p:blipFill>
        <p:spPr bwMode="auto">
          <a:xfrm>
            <a:off x="2227982" y="1307044"/>
            <a:ext cx="415925" cy="415925"/>
          </a:xfrm>
          <a:prstGeom prst="rect">
            <a:avLst/>
          </a:prstGeom>
          <a:noFill/>
          <a:ln w="9525">
            <a:miter lim="800000"/>
            <a:headEnd/>
            <a:tailEnd/>
          </a:ln>
          <a:effectLst/>
        </p:spPr>
      </p:pic>
      <p:pic>
        <p:nvPicPr>
          <p:cNvPr id="13" name="Picture 6">
            <a:extLst>
              <a:ext uri="{FF2B5EF4-FFF2-40B4-BE49-F238E27FC236}">
                <a16:creationId xmlns:a16="http://schemas.microsoft.com/office/drawing/2014/main" id="{EB1ACE84-C2FB-472A-9668-F6DF443FDC9A}"/>
              </a:ext>
            </a:extLst>
          </p:cNvPr>
          <p:cNvPicPr>
            <a:picLocks noChangeAspect="1" noChangeArrowheads="1"/>
          </p:cNvPicPr>
          <p:nvPr/>
        </p:nvPicPr>
        <p:blipFill>
          <a:blip r:embed="rId6"/>
          <a:srcRect/>
          <a:stretch>
            <a:fillRect/>
          </a:stretch>
        </p:blipFill>
        <p:spPr bwMode="auto">
          <a:xfrm>
            <a:off x="3435995" y="5614734"/>
            <a:ext cx="415925" cy="415925"/>
          </a:xfrm>
          <a:prstGeom prst="rect">
            <a:avLst/>
          </a:prstGeom>
          <a:noFill/>
          <a:ln w="9525">
            <a:miter lim="800000"/>
            <a:headEnd/>
            <a:tailEnd/>
          </a:ln>
          <a:effectLst/>
        </p:spPr>
      </p:pic>
      <p:pic>
        <p:nvPicPr>
          <p:cNvPr id="14" name="Picture 7">
            <a:extLst>
              <a:ext uri="{FF2B5EF4-FFF2-40B4-BE49-F238E27FC236}">
                <a16:creationId xmlns:a16="http://schemas.microsoft.com/office/drawing/2014/main" id="{BBC4AD53-B343-4DA8-B6F3-3895B3F1DEFA}"/>
              </a:ext>
            </a:extLst>
          </p:cNvPr>
          <p:cNvPicPr>
            <a:picLocks noChangeAspect="1" noChangeArrowheads="1"/>
          </p:cNvPicPr>
          <p:nvPr/>
        </p:nvPicPr>
        <p:blipFill>
          <a:blip r:embed="rId7"/>
          <a:srcRect/>
          <a:stretch>
            <a:fillRect/>
          </a:stretch>
        </p:blipFill>
        <p:spPr bwMode="auto">
          <a:xfrm>
            <a:off x="5868144" y="5576981"/>
            <a:ext cx="415925" cy="415925"/>
          </a:xfrm>
          <a:prstGeom prst="rect">
            <a:avLst/>
          </a:prstGeom>
          <a:noFill/>
          <a:ln w="9525">
            <a:miter lim="800000"/>
            <a:headEnd/>
            <a:tailEnd/>
          </a:ln>
          <a:effectLst/>
        </p:spPr>
      </p:pic>
      <p:pic>
        <p:nvPicPr>
          <p:cNvPr id="15" name="Picture 8">
            <a:extLst>
              <a:ext uri="{FF2B5EF4-FFF2-40B4-BE49-F238E27FC236}">
                <a16:creationId xmlns:a16="http://schemas.microsoft.com/office/drawing/2014/main" id="{3F33993D-2E61-4E53-B0DF-70D6B19631F8}"/>
              </a:ext>
            </a:extLst>
          </p:cNvPr>
          <p:cNvPicPr>
            <a:picLocks noChangeAspect="1" noChangeArrowheads="1"/>
          </p:cNvPicPr>
          <p:nvPr/>
        </p:nvPicPr>
        <p:blipFill>
          <a:blip r:embed="rId8"/>
          <a:srcRect/>
          <a:stretch>
            <a:fillRect/>
          </a:stretch>
        </p:blipFill>
        <p:spPr bwMode="auto">
          <a:xfrm>
            <a:off x="6728652" y="3711583"/>
            <a:ext cx="415925" cy="415925"/>
          </a:xfrm>
          <a:prstGeom prst="rect">
            <a:avLst/>
          </a:prstGeom>
          <a:noFill/>
          <a:ln w="9525">
            <a:miter lim="800000"/>
            <a:headEnd/>
            <a:tailEnd/>
          </a:ln>
          <a:effectLst/>
        </p:spPr>
      </p:pic>
      <p:pic>
        <p:nvPicPr>
          <p:cNvPr id="16" name="Picture 9">
            <a:extLst>
              <a:ext uri="{FF2B5EF4-FFF2-40B4-BE49-F238E27FC236}">
                <a16:creationId xmlns:a16="http://schemas.microsoft.com/office/drawing/2014/main" id="{99CF62CF-F06B-4CE4-9023-2064B49F5F47}"/>
              </a:ext>
            </a:extLst>
          </p:cNvPr>
          <p:cNvPicPr>
            <a:picLocks noChangeAspect="1" noChangeArrowheads="1"/>
          </p:cNvPicPr>
          <p:nvPr/>
        </p:nvPicPr>
        <p:blipFill>
          <a:blip r:embed="rId9"/>
          <a:srcRect/>
          <a:stretch>
            <a:fillRect/>
          </a:stretch>
        </p:blipFill>
        <p:spPr bwMode="auto">
          <a:xfrm>
            <a:off x="7115756" y="1307045"/>
            <a:ext cx="415925" cy="415925"/>
          </a:xfrm>
          <a:prstGeom prst="rect">
            <a:avLst/>
          </a:prstGeom>
          <a:noFill/>
          <a:ln w="9525">
            <a:miter lim="800000"/>
            <a:headEnd/>
            <a:tailEnd/>
          </a:ln>
          <a:effectLst/>
        </p:spPr>
      </p:pic>
      <p:pic>
        <p:nvPicPr>
          <p:cNvPr id="17" name="Picture 10">
            <a:extLst>
              <a:ext uri="{FF2B5EF4-FFF2-40B4-BE49-F238E27FC236}">
                <a16:creationId xmlns:a16="http://schemas.microsoft.com/office/drawing/2014/main" id="{58110D0A-14CD-439E-99F9-E8E5529D713B}"/>
              </a:ext>
            </a:extLst>
          </p:cNvPr>
          <p:cNvPicPr>
            <a:picLocks noChangeAspect="1" noChangeArrowheads="1"/>
          </p:cNvPicPr>
          <p:nvPr/>
        </p:nvPicPr>
        <p:blipFill>
          <a:blip r:embed="rId10"/>
          <a:srcRect/>
          <a:stretch>
            <a:fillRect/>
          </a:stretch>
        </p:blipFill>
        <p:spPr bwMode="auto">
          <a:xfrm>
            <a:off x="7612459" y="5585834"/>
            <a:ext cx="415925" cy="415925"/>
          </a:xfrm>
          <a:prstGeom prst="rect">
            <a:avLst/>
          </a:prstGeom>
          <a:noFill/>
          <a:ln w="9525">
            <a:miter lim="800000"/>
            <a:headEnd/>
            <a:tailEnd/>
          </a:ln>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normAutofit/>
          </a:bodyPr>
          <a:lstStyle/>
          <a:p>
            <a:r>
              <a:rPr lang="es-MX" sz="3200" b="1" dirty="0">
                <a:solidFill>
                  <a:srgbClr val="0070C0"/>
                </a:solidFill>
              </a:rPr>
              <a:t>ESPECIFICACION DE TIEMPOS CRITICOS</a:t>
            </a:r>
          </a:p>
        </p:txBody>
      </p:sp>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85</a:t>
            </a:fld>
            <a:endParaRPr lang="es-MX"/>
          </a:p>
        </p:txBody>
      </p:sp>
      <p:pic>
        <p:nvPicPr>
          <p:cNvPr id="11" name="Imagen 10">
            <a:extLst>
              <a:ext uri="{FF2B5EF4-FFF2-40B4-BE49-F238E27FC236}">
                <a16:creationId xmlns:a16="http://schemas.microsoft.com/office/drawing/2014/main" id="{74627629-DCE3-4A52-BBF3-A8BDCB850FDF}"/>
              </a:ext>
            </a:extLst>
          </p:cNvPr>
          <p:cNvPicPr>
            <a:picLocks noChangeAspect="1"/>
          </p:cNvPicPr>
          <p:nvPr/>
        </p:nvPicPr>
        <p:blipFill>
          <a:blip r:embed="rId2"/>
          <a:stretch>
            <a:fillRect/>
          </a:stretch>
        </p:blipFill>
        <p:spPr>
          <a:xfrm>
            <a:off x="541306" y="2040643"/>
            <a:ext cx="8061387" cy="3038124"/>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MX" b="1" dirty="0">
                <a:solidFill>
                  <a:srgbClr val="002060"/>
                </a:solidFill>
              </a:rPr>
              <a:t>OPERACIÓN BUS SINCRONO</a:t>
            </a:r>
          </a:p>
        </p:txBody>
      </p:sp>
      <p:sp>
        <p:nvSpPr>
          <p:cNvPr id="6" name="5 Marcador de contenido"/>
          <p:cNvSpPr>
            <a:spLocks noGrp="1"/>
          </p:cNvSpPr>
          <p:nvPr>
            <p:ph idx="1"/>
          </p:nvPr>
        </p:nvSpPr>
        <p:spPr/>
        <p:txBody>
          <a:bodyPr>
            <a:normAutofit/>
          </a:bodyPr>
          <a:lstStyle/>
          <a:p>
            <a:pPr marL="457200" indent="-457200">
              <a:buFont typeface="+mj-lt"/>
              <a:buAutoNum type="arabicPeriod"/>
            </a:pPr>
            <a:r>
              <a:rPr lang="es-MX" sz="2400" b="1" dirty="0">
                <a:solidFill>
                  <a:srgbClr val="002060"/>
                </a:solidFill>
              </a:rPr>
              <a:t>Iniciado T</a:t>
            </a:r>
            <a:r>
              <a:rPr lang="es-MX" sz="1800" b="1" dirty="0">
                <a:solidFill>
                  <a:srgbClr val="002060"/>
                </a:solidFill>
              </a:rPr>
              <a:t>1</a:t>
            </a:r>
            <a:r>
              <a:rPr lang="es-MX" sz="2400" b="1" dirty="0">
                <a:solidFill>
                  <a:srgbClr val="002060"/>
                </a:solidFill>
              </a:rPr>
              <a:t>, el procesador coloca la dirección de la palabra en las líneas de dirección. </a:t>
            </a:r>
          </a:p>
          <a:p>
            <a:pPr marL="457200" indent="-457200">
              <a:buFont typeface="+mj-lt"/>
              <a:buAutoNum type="arabicPeriod"/>
            </a:pPr>
            <a:r>
              <a:rPr lang="es-MX" sz="2400" b="1" dirty="0">
                <a:solidFill>
                  <a:srgbClr val="002060"/>
                </a:solidFill>
              </a:rPr>
              <a:t>Una vez estabilizadas las líneas de dirección en sus nuevos valores se insertan MREQ y RD. </a:t>
            </a:r>
          </a:p>
          <a:p>
            <a:pPr marL="457200" indent="-457200">
              <a:buFont typeface="+mj-lt"/>
              <a:buAutoNum type="arabicPeriod"/>
            </a:pPr>
            <a:r>
              <a:rPr lang="es-MX" sz="2400" b="1" dirty="0">
                <a:solidFill>
                  <a:srgbClr val="002060"/>
                </a:solidFill>
              </a:rPr>
              <a:t>La memoria, no puede proporcionar los datos solicitados </a:t>
            </a:r>
            <a:r>
              <a:rPr lang="es-ES" sz="2400" b="1" dirty="0">
                <a:solidFill>
                  <a:srgbClr val="002060"/>
                </a:solidFill>
              </a:rPr>
              <a:t>después que la dirección es estable </a:t>
            </a:r>
            <a:r>
              <a:rPr lang="es-MX" sz="2400" b="1" dirty="0">
                <a:solidFill>
                  <a:srgbClr val="002060"/>
                </a:solidFill>
              </a:rPr>
              <a:t>durante T</a:t>
            </a:r>
            <a:r>
              <a:rPr lang="es-MX" sz="1800" b="1" dirty="0">
                <a:solidFill>
                  <a:srgbClr val="002060"/>
                </a:solidFill>
              </a:rPr>
              <a:t>1.</a:t>
            </a:r>
          </a:p>
          <a:p>
            <a:pPr marL="457200" indent="-457200">
              <a:buFont typeface="+mj-lt"/>
              <a:buAutoNum type="arabicPeriod"/>
            </a:pPr>
            <a:r>
              <a:rPr lang="es-MX" sz="2400" b="1" dirty="0">
                <a:solidFill>
                  <a:srgbClr val="002060"/>
                </a:solidFill>
              </a:rPr>
              <a:t>Al finalizar T1 sin recibir datos, se habilita la línea WAIT al principio de T</a:t>
            </a:r>
            <a:r>
              <a:rPr lang="es-MX" sz="1800" b="1" dirty="0">
                <a:solidFill>
                  <a:srgbClr val="002060"/>
                </a:solidFill>
              </a:rPr>
              <a:t>2.</a:t>
            </a:r>
          </a:p>
          <a:p>
            <a:pPr algn="ctr">
              <a:buNone/>
            </a:pPr>
            <a:r>
              <a:rPr lang="es-MX" sz="1800" b="1" dirty="0">
                <a:solidFill>
                  <a:srgbClr val="C00000"/>
                </a:solidFill>
              </a:rPr>
              <a:t>       </a:t>
            </a:r>
          </a:p>
          <a:p>
            <a:pPr algn="ctr">
              <a:buNone/>
            </a:pPr>
            <a:r>
              <a:rPr lang="es-MX" sz="2400" b="1" dirty="0">
                <a:solidFill>
                  <a:srgbClr val="C00000"/>
                </a:solidFill>
              </a:rPr>
              <a:t>(Los estados de espera significan períodos de bus extra).</a:t>
            </a:r>
          </a:p>
          <a:p>
            <a:pPr marL="457200" indent="-457200">
              <a:buFont typeface="+mj-lt"/>
              <a:buAutoNum type="arabicPeriod"/>
            </a:pPr>
            <a:endParaRPr lang="es-MX" sz="2400" b="1" dirty="0">
              <a:solidFill>
                <a:srgbClr val="002060"/>
              </a:solidFill>
            </a:endParaRPr>
          </a:p>
        </p:txBody>
      </p:sp>
      <p:sp>
        <p:nvSpPr>
          <p:cNvPr id="2" name="1 Marcador de fecha"/>
          <p:cNvSpPr>
            <a:spLocks noGrp="1"/>
          </p:cNvSpPr>
          <p:nvPr>
            <p:ph type="dt" sz="half" idx="10"/>
          </p:nvPr>
        </p:nvSpPr>
        <p:spPr/>
        <p:txBody>
          <a:bodyPr/>
          <a:lstStyle/>
          <a:p>
            <a:r>
              <a:rPr lang="es-HN">
                <a:solidFill>
                  <a:prstClr val="black">
                    <a:tint val="75000"/>
                  </a:prstClr>
                </a:solidFill>
              </a:rPr>
              <a:t>Ing. Miguel Aguilar</a:t>
            </a:r>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r>
              <a:rPr lang="es-MX">
                <a:solidFill>
                  <a:prstClr val="black">
                    <a:tint val="75000"/>
                  </a:prstClr>
                </a:solidFill>
              </a:rPr>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solidFill>
                  <a:prstClr val="black">
                    <a:tint val="75000"/>
                  </a:prstClr>
                </a:solidFill>
              </a:rPr>
              <a:pPr/>
              <a:t>86</a:t>
            </a:fld>
            <a:endParaRPr lang="es-MX">
              <a:solidFill>
                <a:prstClr val="black">
                  <a:tint val="75000"/>
                </a:prstClr>
              </a:solidFill>
            </a:endParaRPr>
          </a:p>
        </p:txBody>
      </p:sp>
      <p:cxnSp>
        <p:nvCxnSpPr>
          <p:cNvPr id="8" name="7 Conector recto"/>
          <p:cNvCxnSpPr/>
          <p:nvPr/>
        </p:nvCxnSpPr>
        <p:spPr>
          <a:xfrm>
            <a:off x="3428992" y="2855908"/>
            <a:ext cx="785818" cy="1588"/>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a:off x="4500562" y="2857496"/>
            <a:ext cx="357190" cy="1588"/>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a:off x="7236296" y="4077072"/>
            <a:ext cx="642942" cy="1588"/>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21789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  </a:t>
            </a:r>
          </a:p>
        </p:txBody>
      </p:sp>
      <p:sp>
        <p:nvSpPr>
          <p:cNvPr id="3" name="2 Marcador de contenido"/>
          <p:cNvSpPr>
            <a:spLocks noGrp="1"/>
          </p:cNvSpPr>
          <p:nvPr>
            <p:ph idx="1"/>
          </p:nvPr>
        </p:nvSpPr>
        <p:spPr>
          <a:xfrm>
            <a:off x="457200" y="903301"/>
            <a:ext cx="8229600" cy="4525963"/>
          </a:xfrm>
        </p:spPr>
        <p:txBody>
          <a:bodyPr>
            <a:normAutofit/>
          </a:bodyPr>
          <a:lstStyle/>
          <a:p>
            <a:pPr marL="457200" indent="-457200">
              <a:buFont typeface="+mj-lt"/>
              <a:buAutoNum type="arabicPeriod" startAt="5"/>
            </a:pPr>
            <a:r>
              <a:rPr lang="es-MX" sz="2400" b="1" dirty="0">
                <a:solidFill>
                  <a:srgbClr val="002060"/>
                </a:solidFill>
              </a:rPr>
              <a:t>Al inicio de T</a:t>
            </a:r>
            <a:r>
              <a:rPr lang="es-MX" sz="1800" b="1" dirty="0">
                <a:solidFill>
                  <a:srgbClr val="002060"/>
                </a:solidFill>
              </a:rPr>
              <a:t>3, </a:t>
            </a:r>
            <a:r>
              <a:rPr lang="es-MX" sz="2400" b="1" dirty="0">
                <a:solidFill>
                  <a:srgbClr val="002060"/>
                </a:solidFill>
              </a:rPr>
              <a:t>cuando la memoria coloca los datos en el bus los datos, se deshabilita WAIT.</a:t>
            </a:r>
          </a:p>
          <a:p>
            <a:pPr marL="457200" indent="-457200">
              <a:buFont typeface="+mj-lt"/>
              <a:buAutoNum type="arabicPeriod" startAt="5"/>
            </a:pPr>
            <a:r>
              <a:rPr lang="es-MX" sz="2400" b="1" dirty="0">
                <a:solidFill>
                  <a:srgbClr val="002060"/>
                </a:solidFill>
              </a:rPr>
              <a:t>Durante la primera mitad de T</a:t>
            </a:r>
            <a:r>
              <a:rPr lang="es-MX" sz="1800" b="1" dirty="0">
                <a:solidFill>
                  <a:srgbClr val="002060"/>
                </a:solidFill>
              </a:rPr>
              <a:t>3 </a:t>
            </a:r>
            <a:r>
              <a:rPr lang="es-MX" sz="2400" b="1" dirty="0">
                <a:solidFill>
                  <a:srgbClr val="002060"/>
                </a:solidFill>
              </a:rPr>
              <a:t>la memoria coloca los datos en las líneas de datos.</a:t>
            </a:r>
            <a:r>
              <a:rPr lang="es-MX" sz="1800" b="1" dirty="0">
                <a:solidFill>
                  <a:srgbClr val="002060"/>
                </a:solidFill>
              </a:rPr>
              <a:t> </a:t>
            </a:r>
          </a:p>
          <a:p>
            <a:pPr marL="457200" indent="-457200">
              <a:buFont typeface="+mj-lt"/>
              <a:buAutoNum type="arabicPeriod" startAt="5"/>
            </a:pPr>
            <a:r>
              <a:rPr lang="es-MX" sz="2400" b="1" dirty="0">
                <a:solidFill>
                  <a:srgbClr val="002060"/>
                </a:solidFill>
              </a:rPr>
              <a:t>En el flanco descendente el procesador habilita, es decir lee, las líneas de datos y almacena el valor en un registro interno.</a:t>
            </a:r>
          </a:p>
          <a:p>
            <a:pPr marL="457200" indent="-457200">
              <a:buFont typeface="+mj-lt"/>
              <a:buAutoNum type="arabicPeriod" startAt="5"/>
            </a:pPr>
            <a:r>
              <a:rPr lang="es-MX" sz="2400" b="1" dirty="0">
                <a:solidFill>
                  <a:srgbClr val="002060"/>
                </a:solidFill>
              </a:rPr>
              <a:t>Después de leer los datos, el procesador invalida MREQ y RD y si es necesario puede iniciar otro ciclo en el siguiente flanco ascendente de reloj. </a:t>
            </a:r>
          </a:p>
          <a:p>
            <a:pPr marL="457200" indent="-457200">
              <a:buFont typeface="+mj-lt"/>
              <a:buAutoNum type="arabicPeriod" startAt="5"/>
            </a:pPr>
            <a:endParaRPr lang="es-MX" sz="2400" b="1" dirty="0">
              <a:solidFill>
                <a:srgbClr val="002060"/>
              </a:solidFill>
            </a:endParaRPr>
          </a:p>
        </p:txBody>
      </p:sp>
      <p:sp>
        <p:nvSpPr>
          <p:cNvPr id="4" name="3 Marcador de fecha"/>
          <p:cNvSpPr>
            <a:spLocks noGrp="1"/>
          </p:cNvSpPr>
          <p:nvPr>
            <p:ph type="dt" sz="half" idx="10"/>
          </p:nvPr>
        </p:nvSpPr>
        <p:spPr/>
        <p:txBody>
          <a:bodyPr/>
          <a:lstStyle/>
          <a:p>
            <a:r>
              <a:rPr lang="es-HN">
                <a:solidFill>
                  <a:prstClr val="black">
                    <a:tint val="75000"/>
                  </a:prstClr>
                </a:solidFill>
              </a:rPr>
              <a:t>Ing. Miguel Aguilar</a:t>
            </a:r>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r>
              <a:rPr lang="es-MX">
                <a:solidFill>
                  <a:prstClr val="black">
                    <a:tint val="75000"/>
                  </a:prstClr>
                </a:solidFill>
              </a:rPr>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solidFill>
                  <a:prstClr val="black">
                    <a:tint val="75000"/>
                  </a:prstClr>
                </a:solidFill>
              </a:rPr>
              <a:pPr/>
              <a:t>87</a:t>
            </a:fld>
            <a:endParaRPr lang="es-MX">
              <a:solidFill>
                <a:prstClr val="black">
                  <a:tint val="75000"/>
                </a:prstClr>
              </a:solidFill>
            </a:endParaRPr>
          </a:p>
        </p:txBody>
      </p:sp>
      <p:cxnSp>
        <p:nvCxnSpPr>
          <p:cNvPr id="8" name="7 Conector recto"/>
          <p:cNvCxnSpPr>
            <a:cxnSpLocks/>
          </p:cNvCxnSpPr>
          <p:nvPr/>
        </p:nvCxnSpPr>
        <p:spPr>
          <a:xfrm>
            <a:off x="4067944" y="1340768"/>
            <a:ext cx="648072"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a:off x="7143768" y="3717032"/>
            <a:ext cx="857256" cy="1588"/>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a:off x="971600" y="4077072"/>
            <a:ext cx="357190" cy="1588"/>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49636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675063" y="-64091"/>
            <a:ext cx="6229240" cy="1143000"/>
          </a:xfrm>
        </p:spPr>
        <p:txBody>
          <a:bodyPr>
            <a:noAutofit/>
          </a:bodyPr>
          <a:lstStyle/>
          <a:p>
            <a:r>
              <a:rPr lang="es-MX" sz="2400" b="1" dirty="0">
                <a:solidFill>
                  <a:schemeClr val="bg1">
                    <a:lumMod val="75000"/>
                  </a:schemeClr>
                </a:solidFill>
              </a:rPr>
              <a:t>VENTAJAS Y DESVENTAJAS DEL BUS SINCRONO </a:t>
            </a:r>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88</a:t>
            </a:fld>
            <a:endParaRPr lang="es-MX"/>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89</a:t>
            </a:fld>
            <a:endParaRPr lang="es-MX"/>
          </a:p>
        </p:txBody>
      </p:sp>
      <p:graphicFrame>
        <p:nvGraphicFramePr>
          <p:cNvPr id="5" name="4 Diagrama"/>
          <p:cNvGraphicFramePr/>
          <p:nvPr/>
        </p:nvGraphicFramePr>
        <p:xfrm>
          <a:off x="714348" y="642918"/>
          <a:ext cx="7786742"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4214810" y="857232"/>
            <a:ext cx="2210798" cy="646331"/>
          </a:xfrm>
          <a:prstGeom prst="rect">
            <a:avLst/>
          </a:prstGeom>
        </p:spPr>
        <p:txBody>
          <a:bodyPr wrap="none">
            <a:spAutoFit/>
          </a:bodyPr>
          <a:lstStyle/>
          <a:p>
            <a:r>
              <a:rPr lang="es-MX" sz="3600" dirty="0">
                <a:solidFill>
                  <a:schemeClr val="tx2">
                    <a:lumMod val="50000"/>
                  </a:schemeClr>
                </a:solidFill>
              </a:rPr>
              <a:t> </a:t>
            </a:r>
            <a:r>
              <a:rPr lang="es-MX" sz="3600" b="1" dirty="0">
                <a:solidFill>
                  <a:schemeClr val="tx2">
                    <a:lumMod val="50000"/>
                  </a:schemeClr>
                </a:solidFill>
              </a:rPr>
              <a:t>VENTAJAS</a:t>
            </a:r>
            <a:endParaRPr lang="es-ES" sz="3600" dirty="0">
              <a:solidFill>
                <a:schemeClr val="tx2">
                  <a:lumMod val="50000"/>
                </a:schemeClr>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90</a:t>
            </a:fld>
            <a:endParaRPr lang="es-MX"/>
          </a:p>
        </p:txBody>
      </p:sp>
      <p:graphicFrame>
        <p:nvGraphicFramePr>
          <p:cNvPr id="5" name="4 Diagrama"/>
          <p:cNvGraphicFramePr/>
          <p:nvPr/>
        </p:nvGraphicFramePr>
        <p:xfrm>
          <a:off x="428596" y="285728"/>
          <a:ext cx="8358246" cy="571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4000496" y="571480"/>
            <a:ext cx="2831544" cy="646331"/>
          </a:xfrm>
          <a:prstGeom prst="rect">
            <a:avLst/>
          </a:prstGeom>
        </p:spPr>
        <p:txBody>
          <a:bodyPr wrap="none">
            <a:spAutoFit/>
          </a:bodyPr>
          <a:lstStyle/>
          <a:p>
            <a:r>
              <a:rPr lang="es-MX" sz="3600" b="1" dirty="0">
                <a:solidFill>
                  <a:schemeClr val="tx2">
                    <a:lumMod val="50000"/>
                  </a:schemeClr>
                </a:solidFill>
              </a:rPr>
              <a:t>DESVENTAJAS</a:t>
            </a:r>
            <a:endParaRPr lang="es-ES" sz="3600" dirty="0">
              <a:solidFill>
                <a:schemeClr val="tx2">
                  <a:lumMod val="50000"/>
                </a:schemeClr>
              </a:solidFill>
            </a:endParaRPr>
          </a:p>
        </p:txBody>
      </p:sp>
      <p:sp>
        <p:nvSpPr>
          <p:cNvPr id="8" name="CuadroTexto 7">
            <a:extLst>
              <a:ext uri="{FF2B5EF4-FFF2-40B4-BE49-F238E27FC236}">
                <a16:creationId xmlns:a16="http://schemas.microsoft.com/office/drawing/2014/main" id="{E3A105AA-DC3B-A183-28E1-36FB6048DF81}"/>
              </a:ext>
            </a:extLst>
          </p:cNvPr>
          <p:cNvSpPr txBox="1"/>
          <p:nvPr/>
        </p:nvSpPr>
        <p:spPr>
          <a:xfrm>
            <a:off x="1835696" y="6000768"/>
            <a:ext cx="6400800" cy="523220"/>
          </a:xfrm>
          <a:prstGeom prst="rect">
            <a:avLst/>
          </a:prstGeom>
          <a:noFill/>
        </p:spPr>
        <p:txBody>
          <a:bodyPr wrap="square">
            <a:spAutoFit/>
          </a:bodyPr>
          <a:lstStyle/>
          <a:p>
            <a:pPr algn="ctr"/>
            <a:r>
              <a:rPr lang="es-ES" sz="1400" b="1" dirty="0">
                <a:solidFill>
                  <a:srgbClr val="C00000"/>
                </a:solidFill>
              </a:rPr>
              <a:t>Aunque remplacemos dispositivos lentos por rápidos la comunicación entre ellos no puede evolucionar, ya que es el reloj la que indica la tasa de transferencia de datos.</a:t>
            </a:r>
            <a:endParaRPr lang="es-HN" sz="1400" b="1" dirty="0">
              <a:solidFill>
                <a:srgbClr val="C00000"/>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57200" y="0"/>
            <a:ext cx="8229600" cy="620688"/>
          </a:xfrm>
        </p:spPr>
        <p:txBody>
          <a:bodyPr>
            <a:normAutofit/>
          </a:bodyPr>
          <a:lstStyle/>
          <a:p>
            <a:r>
              <a:rPr lang="es-MX" sz="2800" b="1" dirty="0">
                <a:solidFill>
                  <a:srgbClr val="0070C0"/>
                </a:solidFill>
              </a:rPr>
              <a:t>EJEMPLO BUS SINCRONO</a:t>
            </a:r>
          </a:p>
        </p:txBody>
      </p:sp>
      <p:sp>
        <p:nvSpPr>
          <p:cNvPr id="7" name="6 Marcador de contenido"/>
          <p:cNvSpPr>
            <a:spLocks noGrp="1"/>
          </p:cNvSpPr>
          <p:nvPr>
            <p:ph idx="1"/>
          </p:nvPr>
        </p:nvSpPr>
        <p:spPr/>
        <p:txBody>
          <a:bodyPr/>
          <a:lstStyle/>
          <a:p>
            <a:pPr algn="just">
              <a:buNone/>
            </a:pPr>
            <a:r>
              <a:rPr lang="es-MX" b="1" dirty="0">
                <a:solidFill>
                  <a:srgbClr val="002060"/>
                </a:solidFill>
              </a:rPr>
              <a:t>    </a:t>
            </a:r>
          </a:p>
        </p:txBody>
      </p:sp>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91</a:t>
            </a:fld>
            <a:endParaRPr lang="es-MX"/>
          </a:p>
        </p:txBody>
      </p:sp>
      <mc:AlternateContent xmlns:mc="http://schemas.openxmlformats.org/markup-compatibility/2006" xmlns:a14="http://schemas.microsoft.com/office/drawing/2010/main">
        <mc:Choice Requires="a14">
          <p:sp>
            <p:nvSpPr>
              <p:cNvPr id="8" name="7 Marco"/>
              <p:cNvSpPr/>
              <p:nvPr/>
            </p:nvSpPr>
            <p:spPr>
              <a:xfrm>
                <a:off x="453766" y="548681"/>
                <a:ext cx="8366705" cy="5616624"/>
              </a:xfrm>
              <a:prstGeom prst="rect">
                <a:avLst/>
              </a:prstGeom>
              <a:solidFill>
                <a:srgbClr val="0070C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lang="es-MX" sz="2000" dirty="0">
                    <a:solidFill>
                      <a:schemeClr val="bg1"/>
                    </a:solidFill>
                  </a:rPr>
                  <a:t>Considerar un bus con una entrada de reloj de 40 MHz, supondremos que una lectura de memoria tarda 40 ns desde el momento en que la dirección es estable.</a:t>
                </a:r>
              </a:p>
              <a:p>
                <a:pPr algn="just"/>
                <a:endParaRPr lang="es-MX" sz="2000" dirty="0">
                  <a:solidFill>
                    <a:schemeClr val="bg1"/>
                  </a:solidFill>
                </a:endParaRPr>
              </a:p>
              <a:p>
                <a:r>
                  <a:rPr lang="fr-FR" sz="2000" dirty="0">
                    <a:solidFill>
                      <a:schemeClr val="bg1"/>
                    </a:solidFill>
                  </a:rPr>
                  <a:t>T= 1/f</a:t>
                </a:r>
              </a:p>
              <a:p>
                <a:r>
                  <a:rPr lang="fr-FR" sz="2000" dirty="0">
                    <a:solidFill>
                      <a:schemeClr val="bg1"/>
                    </a:solidFill>
                  </a:rPr>
                  <a:t>f= 40 MHz</a:t>
                </a:r>
              </a:p>
              <a:p>
                <a:r>
                  <a:rPr lang="fr-FR" sz="2000" dirty="0">
                    <a:solidFill>
                      <a:schemeClr val="bg1"/>
                    </a:solidFill>
                  </a:rPr>
                  <a:t>Ciclo de Reloj = T = 1/40 MHz = 25 ns</a:t>
                </a:r>
              </a:p>
              <a:p>
                <a:pPr/>
                <a14:m>
                  <m:oMathPara xmlns:m="http://schemas.openxmlformats.org/officeDocument/2006/math">
                    <m:oMathParaPr>
                      <m:jc m:val="left"/>
                    </m:oMathParaPr>
                    <m:oMath xmlns:m="http://schemas.openxmlformats.org/officeDocument/2006/math">
                      <m:r>
                        <m:rPr>
                          <m:sty m:val="p"/>
                        </m:rPr>
                        <a:rPr lang="es-ES" sz="2000" b="0" i="0" smtClean="0">
                          <a:solidFill>
                            <a:schemeClr val="bg1"/>
                          </a:solidFill>
                          <a:latin typeface="Cambria Math" panose="02040503050406030204" pitchFamily="18" charset="0"/>
                        </a:rPr>
                        <m:t>T</m:t>
                      </m:r>
                      <m:r>
                        <a:rPr lang="es-ES" sz="2000" b="0" i="0" smtClean="0">
                          <a:solidFill>
                            <a:schemeClr val="bg1"/>
                          </a:solidFill>
                          <a:latin typeface="Cambria Math" panose="02040503050406030204" pitchFamily="18" charset="0"/>
                          <a:ea typeface="Cambria Math" panose="02040503050406030204" pitchFamily="18" charset="0"/>
                        </a:rPr>
                        <m:t>=</m:t>
                      </m:r>
                      <m:f>
                        <m:fPr>
                          <m:ctrlPr>
                            <a:rPr lang="es-ES" sz="2000" b="0" i="1" smtClean="0">
                              <a:solidFill>
                                <a:schemeClr val="bg1"/>
                              </a:solidFill>
                              <a:latin typeface="Cambria Math" panose="02040503050406030204" pitchFamily="18" charset="0"/>
                              <a:ea typeface="Cambria Math" panose="02040503050406030204" pitchFamily="18" charset="0"/>
                            </a:rPr>
                          </m:ctrlPr>
                        </m:fPr>
                        <m:num>
                          <m:r>
                            <a:rPr lang="es-ES" sz="2000" b="0" i="0" smtClean="0">
                              <a:solidFill>
                                <a:schemeClr val="bg1"/>
                              </a:solidFill>
                              <a:latin typeface="Cambria Math" panose="02040503050406030204" pitchFamily="18" charset="0"/>
                              <a:ea typeface="Cambria Math" panose="02040503050406030204" pitchFamily="18" charset="0"/>
                            </a:rPr>
                            <m:t>1</m:t>
                          </m:r>
                        </m:num>
                        <m:den>
                          <m:r>
                            <m:rPr>
                              <m:sty m:val="p"/>
                            </m:rPr>
                            <a:rPr lang="es-ES" sz="2000" b="0" i="0" smtClean="0">
                              <a:solidFill>
                                <a:schemeClr val="bg1"/>
                              </a:solidFill>
                              <a:latin typeface="Cambria Math" panose="02040503050406030204" pitchFamily="18" charset="0"/>
                              <a:ea typeface="Cambria Math" panose="02040503050406030204" pitchFamily="18" charset="0"/>
                            </a:rPr>
                            <m:t>f</m:t>
                          </m:r>
                        </m:den>
                      </m:f>
                    </m:oMath>
                  </m:oMathPara>
                </a14:m>
                <a:endParaRPr lang="fr-FR" sz="2000" dirty="0">
                  <a:solidFill>
                    <a:schemeClr val="bg1"/>
                  </a:solidFill>
                </a:endParaRPr>
              </a:p>
              <a:p>
                <a14:m>
                  <m:oMath xmlns:m="http://schemas.openxmlformats.org/officeDocument/2006/math">
                    <m:r>
                      <m:rPr>
                        <m:sty m:val="p"/>
                      </m:rPr>
                      <a:rPr lang="es-ES" sz="2000" b="0" i="0" smtClean="0">
                        <a:solidFill>
                          <a:schemeClr val="bg1"/>
                        </a:solidFill>
                        <a:latin typeface="Cambria Math" panose="02040503050406030204" pitchFamily="18" charset="0"/>
                      </a:rPr>
                      <m:t>f</m:t>
                    </m:r>
                    <m:r>
                      <a:rPr lang="es-ES" sz="2000" b="0" i="0" smtClean="0">
                        <a:solidFill>
                          <a:schemeClr val="bg1"/>
                        </a:solidFill>
                        <a:latin typeface="Cambria Math" panose="02040503050406030204" pitchFamily="18" charset="0"/>
                        <a:ea typeface="Cambria Math" panose="02040503050406030204" pitchFamily="18" charset="0"/>
                      </a:rPr>
                      <m:t>=</m:t>
                    </m:r>
                    <m:f>
                      <m:fPr>
                        <m:ctrlPr>
                          <a:rPr lang="es-ES" sz="2000" b="0" i="1" smtClean="0">
                            <a:solidFill>
                              <a:schemeClr val="bg1"/>
                            </a:solidFill>
                            <a:latin typeface="Cambria Math" panose="02040503050406030204" pitchFamily="18" charset="0"/>
                            <a:ea typeface="Cambria Math" panose="02040503050406030204" pitchFamily="18" charset="0"/>
                          </a:rPr>
                        </m:ctrlPr>
                      </m:fPr>
                      <m:num>
                        <m:r>
                          <a:rPr lang="es-ES" sz="2000" b="0" i="0" smtClean="0">
                            <a:solidFill>
                              <a:schemeClr val="bg1"/>
                            </a:solidFill>
                            <a:latin typeface="Cambria Math" panose="02040503050406030204" pitchFamily="18" charset="0"/>
                            <a:ea typeface="Cambria Math" panose="02040503050406030204" pitchFamily="18" charset="0"/>
                          </a:rPr>
                          <m:t>1</m:t>
                        </m:r>
                      </m:num>
                      <m:den>
                        <m:r>
                          <m:rPr>
                            <m:sty m:val="p"/>
                          </m:rPr>
                          <a:rPr lang="es-ES" sz="2000" b="0" i="0" smtClean="0">
                            <a:solidFill>
                              <a:schemeClr val="bg1"/>
                            </a:solidFill>
                            <a:latin typeface="Cambria Math" panose="02040503050406030204" pitchFamily="18" charset="0"/>
                            <a:ea typeface="Cambria Math" panose="02040503050406030204" pitchFamily="18" charset="0"/>
                          </a:rPr>
                          <m:t>T</m:t>
                        </m:r>
                      </m:den>
                    </m:f>
                  </m:oMath>
                </a14:m>
                <a:r>
                  <a:rPr lang="fr-FR" sz="2000" dirty="0">
                    <a:solidFill>
                      <a:schemeClr val="bg1"/>
                    </a:solidFill>
                  </a:rPr>
                  <a:t> </a:t>
                </a:r>
              </a:p>
              <a:p>
                <a:pPr/>
                <a14:m>
                  <m:oMathPara xmlns:m="http://schemas.openxmlformats.org/officeDocument/2006/math">
                    <m:oMathParaPr>
                      <m:jc m:val="left"/>
                    </m:oMathParaPr>
                    <m:oMath xmlns:m="http://schemas.openxmlformats.org/officeDocument/2006/math">
                      <m:r>
                        <a:rPr lang="es-ES" sz="2000" b="0" i="1" smtClean="0">
                          <a:solidFill>
                            <a:schemeClr val="bg1"/>
                          </a:solidFill>
                          <a:latin typeface="Cambria Math" panose="02040503050406030204" pitchFamily="18" charset="0"/>
                        </a:rPr>
                        <m:t>𝑓</m:t>
                      </m:r>
                      <m:d>
                        <m:dPr>
                          <m:ctrlPr>
                            <a:rPr lang="es-ES" sz="2000" b="0" i="1" smtClean="0">
                              <a:solidFill>
                                <a:schemeClr val="bg1"/>
                              </a:solidFill>
                              <a:latin typeface="Cambria Math" panose="02040503050406030204" pitchFamily="18" charset="0"/>
                            </a:rPr>
                          </m:ctrlPr>
                        </m:dPr>
                        <m:e>
                          <m:r>
                            <a:rPr lang="es-ES" sz="2000" b="0" i="1" smtClean="0">
                              <a:solidFill>
                                <a:schemeClr val="bg1"/>
                              </a:solidFill>
                              <a:latin typeface="Cambria Math" panose="02040503050406030204" pitchFamily="18" charset="0"/>
                            </a:rPr>
                            <m:t>𝐻𝑧</m:t>
                          </m:r>
                        </m:e>
                      </m:d>
                      <m:r>
                        <a:rPr lang="es-ES" sz="2000" b="0" i="1" smtClean="0">
                          <a:solidFill>
                            <a:schemeClr val="bg1"/>
                          </a:solidFill>
                          <a:latin typeface="Cambria Math" panose="02040503050406030204" pitchFamily="18" charset="0"/>
                          <a:ea typeface="Cambria Math" panose="02040503050406030204" pitchFamily="18" charset="0"/>
                        </a:rPr>
                        <m:t>=</m:t>
                      </m:r>
                      <m:f>
                        <m:fPr>
                          <m:ctrlPr>
                            <a:rPr lang="es-ES" sz="2000" b="0" i="1" smtClean="0">
                              <a:solidFill>
                                <a:schemeClr val="bg1"/>
                              </a:solidFill>
                              <a:latin typeface="Cambria Math" panose="02040503050406030204" pitchFamily="18" charset="0"/>
                              <a:ea typeface="Cambria Math" panose="02040503050406030204" pitchFamily="18" charset="0"/>
                            </a:rPr>
                          </m:ctrlPr>
                        </m:fPr>
                        <m:num>
                          <m:r>
                            <a:rPr lang="es-ES" sz="2000" b="0" i="1" smtClean="0">
                              <a:solidFill>
                                <a:schemeClr val="bg1"/>
                              </a:solidFill>
                              <a:latin typeface="Cambria Math" panose="02040503050406030204" pitchFamily="18" charset="0"/>
                              <a:ea typeface="Cambria Math" panose="02040503050406030204" pitchFamily="18" charset="0"/>
                            </a:rPr>
                            <m:t>1</m:t>
                          </m:r>
                        </m:num>
                        <m:den>
                          <m:r>
                            <a:rPr lang="es-ES" sz="2000" b="0" i="1" smtClean="0">
                              <a:solidFill>
                                <a:schemeClr val="bg1"/>
                              </a:solidFill>
                              <a:latin typeface="Cambria Math" panose="02040503050406030204" pitchFamily="18" charset="0"/>
                              <a:ea typeface="Cambria Math" panose="02040503050406030204" pitchFamily="18" charset="0"/>
                            </a:rPr>
                            <m:t>𝑠</m:t>
                          </m:r>
                        </m:den>
                      </m:f>
                    </m:oMath>
                  </m:oMathPara>
                </a14:m>
                <a:endParaRPr lang="fr-FR" sz="2000" dirty="0">
                  <a:solidFill>
                    <a:schemeClr val="bg1"/>
                  </a:solidFill>
                </a:endParaRPr>
              </a:p>
              <a:p>
                <a:pPr/>
                <a14:m>
                  <m:oMathPara xmlns:m="http://schemas.openxmlformats.org/officeDocument/2006/math">
                    <m:oMathParaPr>
                      <m:jc m:val="left"/>
                    </m:oMathParaPr>
                    <m:oMath xmlns:m="http://schemas.openxmlformats.org/officeDocument/2006/math">
                      <m:r>
                        <m:rPr>
                          <m:sty m:val="p"/>
                        </m:rPr>
                        <a:rPr lang="es-ES" b="0" i="0" smtClean="0">
                          <a:solidFill>
                            <a:schemeClr val="bg1"/>
                          </a:solidFill>
                          <a:latin typeface="Cambria Math" panose="02040503050406030204" pitchFamily="18" charset="0"/>
                        </a:rPr>
                        <m:t>T</m:t>
                      </m:r>
                      <m:r>
                        <a:rPr lang="es-ES" b="0" i="0" smtClean="0">
                          <a:solidFill>
                            <a:schemeClr val="bg1"/>
                          </a:solidFill>
                          <a:latin typeface="Cambria Math" panose="02040503050406030204" pitchFamily="18" charset="0"/>
                          <a:ea typeface="Cambria Math" panose="02040503050406030204" pitchFamily="18" charset="0"/>
                        </a:rPr>
                        <m:t>=</m:t>
                      </m:r>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1</m:t>
                          </m:r>
                        </m:num>
                        <m:den>
                          <m:r>
                            <a:rPr lang="es-ES" b="0" i="0" smtClean="0">
                              <a:solidFill>
                                <a:schemeClr val="bg1"/>
                              </a:solidFill>
                              <a:latin typeface="Cambria Math" panose="02040503050406030204" pitchFamily="18" charset="0"/>
                              <a:ea typeface="Cambria Math" panose="02040503050406030204" pitchFamily="18" charset="0"/>
                            </a:rPr>
                            <m:t>40×</m:t>
                          </m:r>
                          <m:sSup>
                            <m:sSupPr>
                              <m:ctrlPr>
                                <a:rPr lang="es-ES" b="0" i="1" smtClean="0">
                                  <a:solidFill>
                                    <a:schemeClr val="bg1"/>
                                  </a:solidFill>
                                  <a:latin typeface="Cambria Math" panose="02040503050406030204" pitchFamily="18" charset="0"/>
                                  <a:ea typeface="Cambria Math" panose="02040503050406030204" pitchFamily="18" charset="0"/>
                                </a:rPr>
                              </m:ctrlPr>
                            </m:sSupPr>
                            <m:e>
                              <m:r>
                                <a:rPr lang="es-ES" b="0" i="0" smtClean="0">
                                  <a:solidFill>
                                    <a:schemeClr val="bg1"/>
                                  </a:solidFill>
                                  <a:latin typeface="Cambria Math" panose="02040503050406030204" pitchFamily="18" charset="0"/>
                                  <a:ea typeface="Cambria Math" panose="02040503050406030204" pitchFamily="18" charset="0"/>
                                </a:rPr>
                                <m:t>10</m:t>
                              </m:r>
                            </m:e>
                            <m:sup>
                              <m:r>
                                <a:rPr lang="es-ES" b="0" i="0" smtClean="0">
                                  <a:solidFill>
                                    <a:schemeClr val="bg1"/>
                                  </a:solidFill>
                                  <a:latin typeface="Cambria Math" panose="02040503050406030204" pitchFamily="18" charset="0"/>
                                  <a:ea typeface="Cambria Math" panose="02040503050406030204" pitchFamily="18" charset="0"/>
                                </a:rPr>
                                <m:t>6</m:t>
                              </m:r>
                            </m:sup>
                          </m:sSup>
                          <m:r>
                            <m:rPr>
                              <m:sty m:val="p"/>
                            </m:rPr>
                            <a:rPr lang="es-ES" b="0" i="0" smtClean="0">
                              <a:solidFill>
                                <a:schemeClr val="bg1"/>
                              </a:solidFill>
                              <a:latin typeface="Cambria Math" panose="02040503050406030204" pitchFamily="18" charset="0"/>
                              <a:ea typeface="Cambria Math" panose="02040503050406030204" pitchFamily="18" charset="0"/>
                            </a:rPr>
                            <m:t>Hz</m:t>
                          </m:r>
                        </m:den>
                      </m:f>
                      <m:r>
                        <a:rPr lang="es-ES" b="0" i="0" smtClean="0">
                          <a:solidFill>
                            <a:schemeClr val="bg1"/>
                          </a:solidFill>
                          <a:latin typeface="Cambria Math" panose="02040503050406030204" pitchFamily="18" charset="0"/>
                          <a:ea typeface="Cambria Math" panose="02040503050406030204" pitchFamily="18" charset="0"/>
                        </a:rPr>
                        <m:t>=</m:t>
                      </m:r>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1</m:t>
                          </m:r>
                        </m:num>
                        <m:den>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40×</m:t>
                              </m:r>
                              <m:sSup>
                                <m:sSupPr>
                                  <m:ctrlPr>
                                    <a:rPr lang="es-ES" b="0" i="1" smtClean="0">
                                      <a:solidFill>
                                        <a:schemeClr val="bg1"/>
                                      </a:solidFill>
                                      <a:latin typeface="Cambria Math" panose="02040503050406030204" pitchFamily="18" charset="0"/>
                                      <a:ea typeface="Cambria Math" panose="02040503050406030204" pitchFamily="18" charset="0"/>
                                    </a:rPr>
                                  </m:ctrlPr>
                                </m:sSupPr>
                                <m:e>
                                  <m:r>
                                    <a:rPr lang="es-ES" b="0" i="0" smtClean="0">
                                      <a:solidFill>
                                        <a:schemeClr val="bg1"/>
                                      </a:solidFill>
                                      <a:latin typeface="Cambria Math" panose="02040503050406030204" pitchFamily="18" charset="0"/>
                                      <a:ea typeface="Cambria Math" panose="02040503050406030204" pitchFamily="18" charset="0"/>
                                    </a:rPr>
                                    <m:t>10</m:t>
                                  </m:r>
                                </m:e>
                                <m:sup>
                                  <m:r>
                                    <a:rPr lang="es-ES" b="0" i="0" smtClean="0">
                                      <a:solidFill>
                                        <a:schemeClr val="bg1"/>
                                      </a:solidFill>
                                      <a:latin typeface="Cambria Math" panose="02040503050406030204" pitchFamily="18" charset="0"/>
                                      <a:ea typeface="Cambria Math" panose="02040503050406030204" pitchFamily="18" charset="0"/>
                                    </a:rPr>
                                    <m:t>6</m:t>
                                  </m:r>
                                </m:sup>
                              </m:sSup>
                            </m:num>
                            <m:den>
                              <m:r>
                                <m:rPr>
                                  <m:sty m:val="p"/>
                                </m:rPr>
                                <a:rPr lang="es-ES" b="0" i="0" smtClean="0">
                                  <a:solidFill>
                                    <a:schemeClr val="bg1"/>
                                  </a:solidFill>
                                  <a:latin typeface="Cambria Math" panose="02040503050406030204" pitchFamily="18" charset="0"/>
                                  <a:ea typeface="Cambria Math" panose="02040503050406030204" pitchFamily="18" charset="0"/>
                                </a:rPr>
                                <m:t>s</m:t>
                              </m:r>
                            </m:den>
                          </m:f>
                        </m:den>
                      </m:f>
                      <m:r>
                        <a:rPr lang="es-ES" b="0" i="0" smtClean="0">
                          <a:solidFill>
                            <a:schemeClr val="bg1"/>
                          </a:solidFill>
                          <a:latin typeface="Cambria Math" panose="02040503050406030204" pitchFamily="18" charset="0"/>
                          <a:ea typeface="Cambria Math" panose="02040503050406030204" pitchFamily="18" charset="0"/>
                        </a:rPr>
                        <m:t>=</m:t>
                      </m:r>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1</m:t>
                          </m:r>
                        </m:num>
                        <m:den>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40×</m:t>
                              </m:r>
                              <m:sSup>
                                <m:sSupPr>
                                  <m:ctrlPr>
                                    <a:rPr lang="es-ES" b="0" i="1" smtClean="0">
                                      <a:solidFill>
                                        <a:schemeClr val="bg1"/>
                                      </a:solidFill>
                                      <a:latin typeface="Cambria Math" panose="02040503050406030204" pitchFamily="18" charset="0"/>
                                      <a:ea typeface="Cambria Math" panose="02040503050406030204" pitchFamily="18" charset="0"/>
                                    </a:rPr>
                                  </m:ctrlPr>
                                </m:sSupPr>
                                <m:e>
                                  <m:r>
                                    <a:rPr lang="es-ES" b="0" i="0" smtClean="0">
                                      <a:solidFill>
                                        <a:schemeClr val="bg1"/>
                                      </a:solidFill>
                                      <a:latin typeface="Cambria Math" panose="02040503050406030204" pitchFamily="18" charset="0"/>
                                      <a:ea typeface="Cambria Math" panose="02040503050406030204" pitchFamily="18" charset="0"/>
                                    </a:rPr>
                                    <m:t>10</m:t>
                                  </m:r>
                                </m:e>
                                <m:sup>
                                  <m:r>
                                    <a:rPr lang="es-ES" b="0" i="0" smtClean="0">
                                      <a:solidFill>
                                        <a:schemeClr val="bg1"/>
                                      </a:solidFill>
                                      <a:latin typeface="Cambria Math" panose="02040503050406030204" pitchFamily="18" charset="0"/>
                                      <a:ea typeface="Cambria Math" panose="02040503050406030204" pitchFamily="18" charset="0"/>
                                    </a:rPr>
                                    <m:t>6</m:t>
                                  </m:r>
                                </m:sup>
                              </m:sSup>
                            </m:num>
                            <m:den>
                              <m:r>
                                <m:rPr>
                                  <m:sty m:val="p"/>
                                </m:rPr>
                                <a:rPr lang="es-ES" b="0" i="0" smtClean="0">
                                  <a:solidFill>
                                    <a:schemeClr val="bg1"/>
                                  </a:solidFill>
                                  <a:latin typeface="Cambria Math" panose="02040503050406030204" pitchFamily="18" charset="0"/>
                                  <a:ea typeface="Cambria Math" panose="02040503050406030204" pitchFamily="18" charset="0"/>
                                </a:rPr>
                                <m:t>s</m:t>
                              </m:r>
                            </m:den>
                          </m:f>
                          <m:f>
                            <m:fPr>
                              <m:ctrlPr>
                                <a:rPr lang="es-ES" b="0" i="1" smtClean="0">
                                  <a:solidFill>
                                    <a:schemeClr val="bg1"/>
                                  </a:solidFill>
                                  <a:latin typeface="Cambria Math" panose="02040503050406030204" pitchFamily="18" charset="0"/>
                                  <a:ea typeface="Cambria Math" panose="02040503050406030204" pitchFamily="18" charset="0"/>
                                </a:rPr>
                              </m:ctrlPr>
                            </m:fPr>
                            <m:num>
                              <m:d>
                                <m:dPr>
                                  <m:ctrlPr>
                                    <a:rPr lang="es-ES" b="0" i="1" smtClean="0">
                                      <a:solidFill>
                                        <a:schemeClr val="bg1"/>
                                      </a:solidFill>
                                      <a:latin typeface="Cambria Math" panose="02040503050406030204" pitchFamily="18" charset="0"/>
                                      <a:ea typeface="Cambria Math" panose="02040503050406030204" pitchFamily="18" charset="0"/>
                                    </a:rPr>
                                  </m:ctrlPr>
                                </m:dPr>
                                <m:e>
                                  <m:sSup>
                                    <m:sSupPr>
                                      <m:ctrlPr>
                                        <a:rPr lang="es-ES" b="0" i="1" smtClean="0">
                                          <a:solidFill>
                                            <a:schemeClr val="bg1"/>
                                          </a:solidFill>
                                          <a:latin typeface="Cambria Math" panose="02040503050406030204" pitchFamily="18" charset="0"/>
                                          <a:ea typeface="Cambria Math" panose="02040503050406030204" pitchFamily="18" charset="0"/>
                                        </a:rPr>
                                      </m:ctrlPr>
                                    </m:sSupPr>
                                    <m:e>
                                      <m:r>
                                        <a:rPr lang="es-ES" b="0" i="0" smtClean="0">
                                          <a:solidFill>
                                            <a:schemeClr val="bg1"/>
                                          </a:solidFill>
                                          <a:latin typeface="Cambria Math" panose="02040503050406030204" pitchFamily="18" charset="0"/>
                                          <a:ea typeface="Cambria Math" panose="02040503050406030204" pitchFamily="18" charset="0"/>
                                        </a:rPr>
                                        <m:t>10</m:t>
                                      </m:r>
                                    </m:e>
                                    <m:sup>
                                      <m:r>
                                        <a:rPr lang="es-ES" b="0" i="0" smtClean="0">
                                          <a:solidFill>
                                            <a:schemeClr val="bg1"/>
                                          </a:solidFill>
                                          <a:latin typeface="Cambria Math" panose="02040503050406030204" pitchFamily="18" charset="0"/>
                                          <a:ea typeface="Cambria Math" panose="02040503050406030204" pitchFamily="18" charset="0"/>
                                        </a:rPr>
                                        <m:t>−9</m:t>
                                      </m:r>
                                    </m:sup>
                                  </m:sSup>
                                  <m:r>
                                    <m:rPr>
                                      <m:sty m:val="p"/>
                                    </m:rPr>
                                    <a:rPr lang="es-ES" b="0" i="0" smtClean="0">
                                      <a:solidFill>
                                        <a:schemeClr val="bg1"/>
                                      </a:solidFill>
                                      <a:latin typeface="Cambria Math" panose="02040503050406030204" pitchFamily="18" charset="0"/>
                                      <a:ea typeface="Cambria Math" panose="02040503050406030204" pitchFamily="18" charset="0"/>
                                    </a:rPr>
                                    <m:t>s</m:t>
                                  </m:r>
                                </m:e>
                              </m:d>
                            </m:num>
                            <m:den>
                              <m:r>
                                <m:rPr>
                                  <m:sty m:val="p"/>
                                </m:rPr>
                                <a:rPr lang="es-ES" b="0" i="0" smtClean="0">
                                  <a:solidFill>
                                    <a:schemeClr val="bg1"/>
                                  </a:solidFill>
                                  <a:latin typeface="Cambria Math" panose="02040503050406030204" pitchFamily="18" charset="0"/>
                                  <a:ea typeface="Cambria Math" panose="02040503050406030204" pitchFamily="18" charset="0"/>
                                </a:rPr>
                                <m:t>ns</m:t>
                              </m:r>
                            </m:den>
                          </m:f>
                        </m:den>
                      </m:f>
                      <m:r>
                        <a:rPr lang="es-ES" b="0" i="0" smtClean="0">
                          <a:solidFill>
                            <a:schemeClr val="bg1"/>
                          </a:solidFill>
                          <a:latin typeface="Cambria Math" panose="02040503050406030204" pitchFamily="18" charset="0"/>
                          <a:ea typeface="Cambria Math" panose="02040503050406030204" pitchFamily="18" charset="0"/>
                        </a:rPr>
                        <m:t>=</m:t>
                      </m:r>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1</m:t>
                          </m:r>
                        </m:num>
                        <m:den>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40×</m:t>
                              </m:r>
                              <m:sSup>
                                <m:sSupPr>
                                  <m:ctrlPr>
                                    <a:rPr lang="es-ES" b="0" i="1" smtClean="0">
                                      <a:solidFill>
                                        <a:schemeClr val="bg1"/>
                                      </a:solidFill>
                                      <a:latin typeface="Cambria Math" panose="02040503050406030204" pitchFamily="18" charset="0"/>
                                      <a:ea typeface="Cambria Math" panose="02040503050406030204" pitchFamily="18" charset="0"/>
                                    </a:rPr>
                                  </m:ctrlPr>
                                </m:sSupPr>
                                <m:e>
                                  <m:r>
                                    <a:rPr lang="es-ES" b="0" i="0" smtClean="0">
                                      <a:solidFill>
                                        <a:schemeClr val="bg1"/>
                                      </a:solidFill>
                                      <a:latin typeface="Cambria Math" panose="02040503050406030204" pitchFamily="18" charset="0"/>
                                      <a:ea typeface="Cambria Math" panose="02040503050406030204" pitchFamily="18" charset="0"/>
                                    </a:rPr>
                                    <m:t>10</m:t>
                                  </m:r>
                                </m:e>
                                <m:sup>
                                  <m:r>
                                    <a:rPr lang="es-ES" b="0" i="0" smtClean="0">
                                      <a:solidFill>
                                        <a:schemeClr val="bg1"/>
                                      </a:solidFill>
                                      <a:latin typeface="Cambria Math" panose="02040503050406030204" pitchFamily="18" charset="0"/>
                                      <a:ea typeface="Cambria Math" panose="02040503050406030204" pitchFamily="18" charset="0"/>
                                    </a:rPr>
                                    <m:t>−3</m:t>
                                  </m:r>
                                </m:sup>
                              </m:sSup>
                            </m:num>
                            <m:den>
                              <m:r>
                                <m:rPr>
                                  <m:sty m:val="p"/>
                                </m:rPr>
                                <a:rPr lang="es-ES" b="0" i="0" smtClean="0">
                                  <a:solidFill>
                                    <a:schemeClr val="bg1"/>
                                  </a:solidFill>
                                  <a:latin typeface="Cambria Math" panose="02040503050406030204" pitchFamily="18" charset="0"/>
                                  <a:ea typeface="Cambria Math" panose="02040503050406030204" pitchFamily="18" charset="0"/>
                                </a:rPr>
                                <m:t>ns</m:t>
                              </m:r>
                            </m:den>
                          </m:f>
                        </m:den>
                      </m:f>
                      <m:r>
                        <a:rPr lang="es-ES" b="0" i="0" smtClean="0">
                          <a:solidFill>
                            <a:schemeClr val="bg1"/>
                          </a:solidFill>
                          <a:latin typeface="Cambria Math" panose="02040503050406030204" pitchFamily="18" charset="0"/>
                          <a:ea typeface="Cambria Math" panose="02040503050406030204" pitchFamily="18" charset="0"/>
                        </a:rPr>
                        <m:t>=</m:t>
                      </m:r>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1</m:t>
                          </m:r>
                        </m:num>
                        <m:den>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0.04</m:t>
                              </m:r>
                            </m:num>
                            <m:den>
                              <m:r>
                                <m:rPr>
                                  <m:sty m:val="p"/>
                                </m:rPr>
                                <a:rPr lang="es-ES" b="0" i="0" smtClean="0">
                                  <a:solidFill>
                                    <a:schemeClr val="bg1"/>
                                  </a:solidFill>
                                  <a:latin typeface="Cambria Math" panose="02040503050406030204" pitchFamily="18" charset="0"/>
                                  <a:ea typeface="Cambria Math" panose="02040503050406030204" pitchFamily="18" charset="0"/>
                                </a:rPr>
                                <m:t>ns</m:t>
                              </m:r>
                            </m:den>
                          </m:f>
                        </m:den>
                      </m:f>
                      <m:r>
                        <a:rPr lang="es-ES" b="0" i="0" smtClean="0">
                          <a:solidFill>
                            <a:schemeClr val="bg1"/>
                          </a:solidFill>
                          <a:latin typeface="Cambria Math" panose="02040503050406030204" pitchFamily="18" charset="0"/>
                          <a:ea typeface="Cambria Math" panose="02040503050406030204" pitchFamily="18" charset="0"/>
                        </a:rPr>
                        <m:t>=25 </m:t>
                      </m:r>
                      <m:r>
                        <m:rPr>
                          <m:sty m:val="p"/>
                        </m:rPr>
                        <a:rPr lang="es-ES" b="0" i="0" smtClean="0">
                          <a:solidFill>
                            <a:schemeClr val="bg1"/>
                          </a:solidFill>
                          <a:latin typeface="Cambria Math" panose="02040503050406030204" pitchFamily="18" charset="0"/>
                          <a:ea typeface="Cambria Math" panose="02040503050406030204" pitchFamily="18" charset="0"/>
                        </a:rPr>
                        <m:t>ns</m:t>
                      </m:r>
                    </m:oMath>
                  </m:oMathPara>
                </a14:m>
                <a:endParaRPr lang="fr-FR" dirty="0">
                  <a:solidFill>
                    <a:schemeClr val="bg1"/>
                  </a:solidFill>
                </a:endParaRPr>
              </a:p>
              <a:p>
                <a:endParaRPr lang="fr-FR" dirty="0">
                  <a:solidFill>
                    <a:schemeClr val="bg1"/>
                  </a:solidFill>
                </a:endParaRPr>
              </a:p>
              <a:p>
                <a:pPr/>
                <a14:m>
                  <m:oMathPara xmlns:m="http://schemas.openxmlformats.org/officeDocument/2006/math">
                    <m:oMathParaPr>
                      <m:jc m:val="left"/>
                    </m:oMathParaPr>
                    <m:oMath xmlns:m="http://schemas.openxmlformats.org/officeDocument/2006/math">
                      <m:r>
                        <m:rPr>
                          <m:sty m:val="p"/>
                        </m:rPr>
                        <a:rPr lang="es-ES" b="0" i="0" smtClean="0">
                          <a:solidFill>
                            <a:schemeClr val="bg1"/>
                          </a:solidFill>
                          <a:latin typeface="Cambria Math" panose="02040503050406030204" pitchFamily="18" charset="0"/>
                        </a:rPr>
                        <m:t>T</m:t>
                      </m:r>
                      <m:r>
                        <a:rPr lang="es-ES" b="0" i="0" smtClean="0">
                          <a:solidFill>
                            <a:schemeClr val="bg1"/>
                          </a:solidFill>
                          <a:latin typeface="Cambria Math" panose="02040503050406030204" pitchFamily="18" charset="0"/>
                          <a:ea typeface="Cambria Math" panose="02040503050406030204" pitchFamily="18" charset="0"/>
                        </a:rPr>
                        <m:t>=</m:t>
                      </m:r>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1</m:t>
                          </m:r>
                        </m:num>
                        <m:den>
                          <m:r>
                            <a:rPr lang="es-ES" b="0" i="0" smtClean="0">
                              <a:solidFill>
                                <a:schemeClr val="bg1"/>
                              </a:solidFill>
                              <a:latin typeface="Cambria Math" panose="02040503050406030204" pitchFamily="18" charset="0"/>
                              <a:ea typeface="Cambria Math" panose="02040503050406030204" pitchFamily="18" charset="0"/>
                            </a:rPr>
                            <m:t>40×</m:t>
                          </m:r>
                          <m:sSup>
                            <m:sSupPr>
                              <m:ctrlPr>
                                <a:rPr lang="es-ES" b="0" i="1" smtClean="0">
                                  <a:solidFill>
                                    <a:schemeClr val="bg1"/>
                                  </a:solidFill>
                                  <a:latin typeface="Cambria Math" panose="02040503050406030204" pitchFamily="18" charset="0"/>
                                  <a:ea typeface="Cambria Math" panose="02040503050406030204" pitchFamily="18" charset="0"/>
                                </a:rPr>
                              </m:ctrlPr>
                            </m:sSupPr>
                            <m:e>
                              <m:r>
                                <a:rPr lang="es-ES" b="0" i="0" smtClean="0">
                                  <a:solidFill>
                                    <a:schemeClr val="bg1"/>
                                  </a:solidFill>
                                  <a:latin typeface="Cambria Math" panose="02040503050406030204" pitchFamily="18" charset="0"/>
                                  <a:ea typeface="Cambria Math" panose="02040503050406030204" pitchFamily="18" charset="0"/>
                                </a:rPr>
                                <m:t>10</m:t>
                              </m:r>
                            </m:e>
                            <m:sup>
                              <m:r>
                                <a:rPr lang="es-ES" b="0" i="0" smtClean="0">
                                  <a:solidFill>
                                    <a:schemeClr val="bg1"/>
                                  </a:solidFill>
                                  <a:latin typeface="Cambria Math" panose="02040503050406030204" pitchFamily="18" charset="0"/>
                                  <a:ea typeface="Cambria Math" panose="02040503050406030204" pitchFamily="18" charset="0"/>
                                </a:rPr>
                                <m:t>6</m:t>
                              </m:r>
                            </m:sup>
                          </m:sSup>
                          <m:r>
                            <m:rPr>
                              <m:sty m:val="p"/>
                            </m:rPr>
                            <a:rPr lang="es-ES" b="0" i="0" smtClean="0">
                              <a:solidFill>
                                <a:schemeClr val="bg1"/>
                              </a:solidFill>
                              <a:latin typeface="Cambria Math" panose="02040503050406030204" pitchFamily="18" charset="0"/>
                              <a:ea typeface="Cambria Math" panose="02040503050406030204" pitchFamily="18" charset="0"/>
                            </a:rPr>
                            <m:t>Hz</m:t>
                          </m:r>
                        </m:den>
                      </m:f>
                      <m:r>
                        <a:rPr lang="es-ES" b="0" i="0" smtClean="0">
                          <a:solidFill>
                            <a:schemeClr val="bg1"/>
                          </a:solidFill>
                          <a:latin typeface="Cambria Math" panose="02040503050406030204" pitchFamily="18" charset="0"/>
                          <a:ea typeface="Cambria Math" panose="02040503050406030204" pitchFamily="18" charset="0"/>
                        </a:rPr>
                        <m:t>=0.000000025×</m:t>
                      </m:r>
                      <m:sSup>
                        <m:sSupPr>
                          <m:ctrlPr>
                            <a:rPr lang="es-ES" b="0" i="1" smtClean="0">
                              <a:solidFill>
                                <a:schemeClr val="bg1"/>
                              </a:solidFill>
                              <a:latin typeface="Cambria Math" panose="02040503050406030204" pitchFamily="18" charset="0"/>
                              <a:ea typeface="Cambria Math" panose="02040503050406030204" pitchFamily="18" charset="0"/>
                            </a:rPr>
                          </m:ctrlPr>
                        </m:sSupPr>
                        <m:e>
                          <m:r>
                            <a:rPr lang="es-ES" b="0" i="0" smtClean="0">
                              <a:solidFill>
                                <a:schemeClr val="bg1"/>
                              </a:solidFill>
                              <a:latin typeface="Cambria Math" panose="02040503050406030204" pitchFamily="18" charset="0"/>
                              <a:ea typeface="Cambria Math" panose="02040503050406030204" pitchFamily="18" charset="0"/>
                            </a:rPr>
                            <m:t>10</m:t>
                          </m:r>
                        </m:e>
                        <m:sup>
                          <m:r>
                            <a:rPr lang="es-ES" b="0" i="0" smtClean="0">
                              <a:solidFill>
                                <a:schemeClr val="bg1"/>
                              </a:solidFill>
                              <a:latin typeface="Cambria Math" panose="02040503050406030204" pitchFamily="18" charset="0"/>
                              <a:ea typeface="Cambria Math" panose="02040503050406030204" pitchFamily="18" charset="0"/>
                            </a:rPr>
                            <m:t>−9</m:t>
                          </m:r>
                        </m:sup>
                      </m:sSup>
                      <m:r>
                        <m:rPr>
                          <m:sty m:val="p"/>
                        </m:rPr>
                        <a:rPr lang="es-ES" b="0" i="0" smtClean="0">
                          <a:solidFill>
                            <a:schemeClr val="bg1"/>
                          </a:solidFill>
                          <a:latin typeface="Cambria Math" panose="02040503050406030204" pitchFamily="18" charset="0"/>
                          <a:ea typeface="Cambria Math" panose="02040503050406030204" pitchFamily="18" charset="0"/>
                        </a:rPr>
                        <m:t>s</m:t>
                      </m:r>
                      <m:r>
                        <a:rPr lang="es-ES" b="0" i="0" smtClean="0">
                          <a:solidFill>
                            <a:schemeClr val="bg1"/>
                          </a:solidFill>
                          <a:latin typeface="Cambria Math" panose="02040503050406030204" pitchFamily="18" charset="0"/>
                          <a:ea typeface="Cambria Math" panose="02040503050406030204" pitchFamily="18" charset="0"/>
                        </a:rPr>
                        <m:t>=25 </m:t>
                      </m:r>
                      <m:r>
                        <m:rPr>
                          <m:sty m:val="p"/>
                        </m:rPr>
                        <a:rPr lang="es-ES" b="0" i="0" smtClean="0">
                          <a:solidFill>
                            <a:schemeClr val="bg1"/>
                          </a:solidFill>
                          <a:latin typeface="Cambria Math" panose="02040503050406030204" pitchFamily="18" charset="0"/>
                          <a:ea typeface="Cambria Math" panose="02040503050406030204" pitchFamily="18" charset="0"/>
                        </a:rPr>
                        <m:t>ns</m:t>
                      </m:r>
                    </m:oMath>
                  </m:oMathPara>
                </a14:m>
                <a:endParaRPr lang="es-MX" sz="2400" b="1" dirty="0">
                  <a:solidFill>
                    <a:schemeClr val="bg1"/>
                  </a:solidFill>
                </a:endParaRPr>
              </a:p>
            </p:txBody>
          </p:sp>
        </mc:Choice>
        <mc:Fallback xmlns="">
          <p:sp>
            <p:nvSpPr>
              <p:cNvPr id="8" name="7 Marco"/>
              <p:cNvSpPr>
                <a:spLocks noRot="1" noChangeAspect="1" noMove="1" noResize="1" noEditPoints="1" noAdjustHandles="1" noChangeArrowheads="1" noChangeShapeType="1" noTextEdit="1"/>
              </p:cNvSpPr>
              <p:nvPr/>
            </p:nvSpPr>
            <p:spPr>
              <a:xfrm>
                <a:off x="453766" y="548681"/>
                <a:ext cx="8366705" cy="5616624"/>
              </a:xfrm>
              <a:prstGeom prst="rect">
                <a:avLst/>
              </a:prstGeom>
              <a:blipFill>
                <a:blip r:embed="rId2"/>
                <a:stretch>
                  <a:fillRect/>
                </a:stretch>
              </a:blipFill>
              <a:ln>
                <a:solidFill>
                  <a:schemeClr val="accent1"/>
                </a:solidFill>
              </a:ln>
              <a:effectLst>
                <a:outerShdw blurRad="50800" dist="38100" dir="2700000" algn="tl" rotWithShape="0">
                  <a:prstClr val="black">
                    <a:alpha val="40000"/>
                  </a:prstClr>
                </a:outerShdw>
              </a:effectLst>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0D146684-6B85-4111-A16A-0969F9D5EB07}"/>
                  </a:ext>
                </a:extLst>
              </p:cNvPr>
              <p:cNvSpPr txBox="1"/>
              <p:nvPr/>
            </p:nvSpPr>
            <p:spPr>
              <a:xfrm>
                <a:off x="6228184" y="2060848"/>
                <a:ext cx="1830693" cy="12003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s-HN" i="1" smtClean="0">
                              <a:solidFill>
                                <a:schemeClr val="bg1"/>
                              </a:solidFill>
                              <a:latin typeface="Cambria Math" panose="02040503050406030204" pitchFamily="18" charset="0"/>
                            </a:rPr>
                          </m:ctrlPr>
                        </m:sSupPr>
                        <m:e>
                          <m:r>
                            <a:rPr lang="es-ES" b="0" i="0" smtClean="0">
                              <a:solidFill>
                                <a:schemeClr val="bg1"/>
                              </a:solidFill>
                              <a:latin typeface="Cambria Math" panose="02040503050406030204" pitchFamily="18" charset="0"/>
                            </a:rPr>
                            <m:t>10</m:t>
                          </m:r>
                        </m:e>
                        <m:sup>
                          <m:r>
                            <a:rPr lang="es-ES" b="0" i="0" smtClean="0">
                              <a:solidFill>
                                <a:schemeClr val="bg1"/>
                              </a:solidFill>
                              <a:latin typeface="Cambria Math" panose="02040503050406030204" pitchFamily="18" charset="0"/>
                            </a:rPr>
                            <m:t>3</m:t>
                          </m:r>
                        </m:sup>
                      </m:sSup>
                      <m:r>
                        <m:rPr>
                          <m:sty m:val="p"/>
                        </m:rPr>
                        <a:rPr lang="es-ES" b="0" i="0" smtClean="0">
                          <a:solidFill>
                            <a:schemeClr val="bg1"/>
                          </a:solidFill>
                          <a:latin typeface="Cambria Math" panose="02040503050406030204" pitchFamily="18" charset="0"/>
                        </a:rPr>
                        <m:t>Hz</m:t>
                      </m:r>
                      <m:r>
                        <a:rPr lang="es-ES" b="0" i="0" smtClean="0">
                          <a:solidFill>
                            <a:schemeClr val="bg1"/>
                          </a:solidFill>
                          <a:latin typeface="Cambria Math" panose="02040503050406030204" pitchFamily="18" charset="0"/>
                          <a:ea typeface="Cambria Math" panose="02040503050406030204" pitchFamily="18" charset="0"/>
                        </a:rPr>
                        <m:t>=1</m:t>
                      </m:r>
                      <m:r>
                        <m:rPr>
                          <m:sty m:val="p"/>
                        </m:rPr>
                        <a:rPr lang="es-ES" b="0" i="0" smtClean="0">
                          <a:solidFill>
                            <a:schemeClr val="bg1"/>
                          </a:solidFill>
                          <a:latin typeface="Cambria Math" panose="02040503050406030204" pitchFamily="18" charset="0"/>
                          <a:ea typeface="Cambria Math" panose="02040503050406030204" pitchFamily="18" charset="0"/>
                        </a:rPr>
                        <m:t>KHz</m:t>
                      </m:r>
                    </m:oMath>
                  </m:oMathPara>
                </a14:m>
                <a:endParaRPr lang="es-ES" b="0" dirty="0">
                  <a:solidFill>
                    <a:schemeClr val="bg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HN" i="1" smtClean="0">
                              <a:solidFill>
                                <a:schemeClr val="bg1"/>
                              </a:solidFill>
                              <a:latin typeface="Cambria Math" panose="02040503050406030204" pitchFamily="18" charset="0"/>
                            </a:rPr>
                          </m:ctrlPr>
                        </m:sSupPr>
                        <m:e>
                          <m:r>
                            <a:rPr lang="es-ES" b="0" i="0" smtClean="0">
                              <a:solidFill>
                                <a:schemeClr val="bg1"/>
                              </a:solidFill>
                              <a:latin typeface="Cambria Math" panose="02040503050406030204" pitchFamily="18" charset="0"/>
                            </a:rPr>
                            <m:t>10</m:t>
                          </m:r>
                        </m:e>
                        <m:sup>
                          <m:r>
                            <a:rPr lang="es-ES" b="0" i="0" smtClean="0">
                              <a:solidFill>
                                <a:schemeClr val="bg1"/>
                              </a:solidFill>
                              <a:latin typeface="Cambria Math" panose="02040503050406030204" pitchFamily="18" charset="0"/>
                            </a:rPr>
                            <m:t>6</m:t>
                          </m:r>
                        </m:sup>
                      </m:sSup>
                      <m:r>
                        <m:rPr>
                          <m:sty m:val="p"/>
                        </m:rPr>
                        <a:rPr lang="es-ES" b="0" i="0" smtClean="0">
                          <a:solidFill>
                            <a:schemeClr val="bg1"/>
                          </a:solidFill>
                          <a:latin typeface="Cambria Math" panose="02040503050406030204" pitchFamily="18" charset="0"/>
                        </a:rPr>
                        <m:t>Hz</m:t>
                      </m:r>
                      <m:r>
                        <a:rPr lang="es-ES" b="0" i="0" smtClean="0">
                          <a:solidFill>
                            <a:schemeClr val="bg1"/>
                          </a:solidFill>
                          <a:latin typeface="Cambria Math" panose="02040503050406030204" pitchFamily="18" charset="0"/>
                          <a:ea typeface="Cambria Math" panose="02040503050406030204" pitchFamily="18" charset="0"/>
                        </a:rPr>
                        <m:t>=1</m:t>
                      </m:r>
                      <m:r>
                        <m:rPr>
                          <m:sty m:val="p"/>
                        </m:rPr>
                        <a:rPr lang="es-ES" b="0" i="0" smtClean="0">
                          <a:solidFill>
                            <a:schemeClr val="bg1"/>
                          </a:solidFill>
                          <a:latin typeface="Cambria Math" panose="02040503050406030204" pitchFamily="18" charset="0"/>
                          <a:ea typeface="Cambria Math" panose="02040503050406030204" pitchFamily="18" charset="0"/>
                        </a:rPr>
                        <m:t>MHz</m:t>
                      </m:r>
                    </m:oMath>
                  </m:oMathPara>
                </a14:m>
                <a:endParaRPr lang="es-HN" dirty="0">
                  <a:solidFill>
                    <a:schemeClr val="bg1"/>
                  </a:solidFill>
                </a:endParaRPr>
              </a:p>
              <a:p>
                <a:pPr/>
                <a14:m>
                  <m:oMathPara xmlns:m="http://schemas.openxmlformats.org/officeDocument/2006/math">
                    <m:oMathParaPr>
                      <m:jc m:val="centerGroup"/>
                    </m:oMathParaPr>
                    <m:oMath xmlns:m="http://schemas.openxmlformats.org/officeDocument/2006/math">
                      <m:sSup>
                        <m:sSupPr>
                          <m:ctrlPr>
                            <a:rPr lang="es-HN" i="1" smtClean="0">
                              <a:solidFill>
                                <a:schemeClr val="bg1"/>
                              </a:solidFill>
                              <a:latin typeface="Cambria Math" panose="02040503050406030204" pitchFamily="18" charset="0"/>
                            </a:rPr>
                          </m:ctrlPr>
                        </m:sSupPr>
                        <m:e>
                          <m:r>
                            <a:rPr lang="es-ES" b="0" i="0" smtClean="0">
                              <a:solidFill>
                                <a:schemeClr val="bg1"/>
                              </a:solidFill>
                              <a:latin typeface="Cambria Math" panose="02040503050406030204" pitchFamily="18" charset="0"/>
                            </a:rPr>
                            <m:t>10</m:t>
                          </m:r>
                        </m:e>
                        <m:sup>
                          <m:r>
                            <a:rPr lang="es-ES" b="0" i="0" smtClean="0">
                              <a:solidFill>
                                <a:schemeClr val="bg1"/>
                              </a:solidFill>
                              <a:latin typeface="Cambria Math" panose="02040503050406030204" pitchFamily="18" charset="0"/>
                            </a:rPr>
                            <m:t>9</m:t>
                          </m:r>
                        </m:sup>
                      </m:sSup>
                      <m:r>
                        <m:rPr>
                          <m:sty m:val="p"/>
                        </m:rPr>
                        <a:rPr lang="es-ES" b="0" i="0" smtClean="0">
                          <a:solidFill>
                            <a:schemeClr val="bg1"/>
                          </a:solidFill>
                          <a:latin typeface="Cambria Math" panose="02040503050406030204" pitchFamily="18" charset="0"/>
                        </a:rPr>
                        <m:t>Hz</m:t>
                      </m:r>
                      <m:r>
                        <a:rPr lang="es-HN" i="0" smtClean="0">
                          <a:solidFill>
                            <a:schemeClr val="bg1"/>
                          </a:solidFill>
                          <a:latin typeface="Cambria Math" panose="02040503050406030204" pitchFamily="18" charset="0"/>
                          <a:ea typeface="Cambria Math" panose="02040503050406030204" pitchFamily="18" charset="0"/>
                        </a:rPr>
                        <m:t>=</m:t>
                      </m:r>
                      <m:r>
                        <a:rPr lang="es-ES" b="0" i="0" smtClean="0">
                          <a:solidFill>
                            <a:schemeClr val="bg1"/>
                          </a:solidFill>
                          <a:latin typeface="Cambria Math" panose="02040503050406030204" pitchFamily="18" charset="0"/>
                          <a:ea typeface="Cambria Math" panose="02040503050406030204" pitchFamily="18" charset="0"/>
                        </a:rPr>
                        <m:t>1</m:t>
                      </m:r>
                      <m:r>
                        <m:rPr>
                          <m:sty m:val="p"/>
                        </m:rPr>
                        <a:rPr lang="es-ES" b="0" i="0" smtClean="0">
                          <a:solidFill>
                            <a:schemeClr val="bg1"/>
                          </a:solidFill>
                          <a:latin typeface="Cambria Math" panose="02040503050406030204" pitchFamily="18" charset="0"/>
                          <a:ea typeface="Cambria Math" panose="02040503050406030204" pitchFamily="18" charset="0"/>
                        </a:rPr>
                        <m:t>GHz</m:t>
                      </m:r>
                    </m:oMath>
                  </m:oMathPara>
                </a14:m>
                <a:endParaRPr lang="es-ES" b="0" dirty="0">
                  <a:solidFill>
                    <a:schemeClr val="bg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HN" i="1" smtClean="0">
                              <a:solidFill>
                                <a:schemeClr val="bg1"/>
                              </a:solidFill>
                              <a:latin typeface="Cambria Math" panose="02040503050406030204" pitchFamily="18" charset="0"/>
                            </a:rPr>
                          </m:ctrlPr>
                        </m:sSupPr>
                        <m:e>
                          <m:r>
                            <a:rPr lang="es-ES" b="0" i="0" smtClean="0">
                              <a:solidFill>
                                <a:schemeClr val="bg1"/>
                              </a:solidFill>
                              <a:latin typeface="Cambria Math" panose="02040503050406030204" pitchFamily="18" charset="0"/>
                            </a:rPr>
                            <m:t>10</m:t>
                          </m:r>
                        </m:e>
                        <m:sup>
                          <m:r>
                            <a:rPr lang="es-ES" b="0" i="0" smtClean="0">
                              <a:solidFill>
                                <a:schemeClr val="bg1"/>
                              </a:solidFill>
                              <a:latin typeface="Cambria Math" panose="02040503050406030204" pitchFamily="18" charset="0"/>
                            </a:rPr>
                            <m:t>12</m:t>
                          </m:r>
                        </m:sup>
                      </m:sSup>
                      <m:r>
                        <m:rPr>
                          <m:sty m:val="p"/>
                        </m:rPr>
                        <a:rPr lang="es-ES" b="0" i="0" smtClean="0">
                          <a:solidFill>
                            <a:schemeClr val="bg1"/>
                          </a:solidFill>
                          <a:latin typeface="Cambria Math" panose="02040503050406030204" pitchFamily="18" charset="0"/>
                        </a:rPr>
                        <m:t>Hz</m:t>
                      </m:r>
                      <m:r>
                        <a:rPr lang="es-ES" b="0" i="0" smtClean="0">
                          <a:solidFill>
                            <a:schemeClr val="bg1"/>
                          </a:solidFill>
                          <a:latin typeface="Cambria Math" panose="02040503050406030204" pitchFamily="18" charset="0"/>
                          <a:ea typeface="Cambria Math" panose="02040503050406030204" pitchFamily="18" charset="0"/>
                        </a:rPr>
                        <m:t>=1</m:t>
                      </m:r>
                      <m:r>
                        <m:rPr>
                          <m:sty m:val="p"/>
                        </m:rPr>
                        <a:rPr lang="es-ES" b="0" i="0" smtClean="0">
                          <a:solidFill>
                            <a:schemeClr val="bg1"/>
                          </a:solidFill>
                          <a:latin typeface="Cambria Math" panose="02040503050406030204" pitchFamily="18" charset="0"/>
                          <a:ea typeface="Cambria Math" panose="02040503050406030204" pitchFamily="18" charset="0"/>
                        </a:rPr>
                        <m:t>THz</m:t>
                      </m:r>
                    </m:oMath>
                  </m:oMathPara>
                </a14:m>
                <a:endParaRPr lang="es-HN" dirty="0">
                  <a:solidFill>
                    <a:schemeClr val="bg1"/>
                  </a:solidFill>
                </a:endParaRPr>
              </a:p>
            </p:txBody>
          </p:sp>
        </mc:Choice>
        <mc:Fallback xmlns="">
          <p:sp>
            <p:nvSpPr>
              <p:cNvPr id="5" name="CuadroTexto 4">
                <a:extLst>
                  <a:ext uri="{FF2B5EF4-FFF2-40B4-BE49-F238E27FC236}">
                    <a16:creationId xmlns:a16="http://schemas.microsoft.com/office/drawing/2014/main" id="{0D146684-6B85-4111-A16A-0969F9D5EB07}"/>
                  </a:ext>
                </a:extLst>
              </p:cNvPr>
              <p:cNvSpPr txBox="1">
                <a:spLocks noRot="1" noChangeAspect="1" noMove="1" noResize="1" noEditPoints="1" noAdjustHandles="1" noChangeArrowheads="1" noChangeShapeType="1" noTextEdit="1"/>
              </p:cNvSpPr>
              <p:nvPr/>
            </p:nvSpPr>
            <p:spPr>
              <a:xfrm>
                <a:off x="6228184" y="2060848"/>
                <a:ext cx="1830693" cy="1200329"/>
              </a:xfrm>
              <a:prstGeom prst="rect">
                <a:avLst/>
              </a:prstGeom>
              <a:blipFill>
                <a:blip r:embed="rId3"/>
                <a:stretch>
                  <a:fillRect/>
                </a:stretch>
              </a:blipFill>
            </p:spPr>
            <p:txBody>
              <a:bodyPr/>
              <a:lstStyle/>
              <a:p>
                <a:r>
                  <a:rPr lang="es-HN">
                    <a:noFill/>
                  </a:rPr>
                  <a:t> </a:t>
                </a:r>
              </a:p>
            </p:txBody>
          </p:sp>
        </mc:Fallback>
      </mc:AlternateContent>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D037163-B898-4981-8F4B-06B8EC3DF633}"/>
              </a:ext>
            </a:extLst>
          </p:cNvPr>
          <p:cNvPicPr>
            <a:picLocks noChangeAspect="1"/>
          </p:cNvPicPr>
          <p:nvPr/>
        </p:nvPicPr>
        <p:blipFill>
          <a:blip r:embed="rId2"/>
          <a:stretch>
            <a:fillRect/>
          </a:stretch>
        </p:blipFill>
        <p:spPr>
          <a:xfrm>
            <a:off x="-180528" y="1412776"/>
            <a:ext cx="9144000" cy="4729594"/>
          </a:xfrm>
          <a:prstGeom prst="rect">
            <a:avLst/>
          </a:prstGeom>
        </p:spPr>
      </p:pic>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92</a:t>
            </a:fld>
            <a:endParaRPr lang="es-MX"/>
          </a:p>
        </p:txBody>
      </p:sp>
      <p:cxnSp>
        <p:nvCxnSpPr>
          <p:cNvPr id="9" name="8 Conector recto de flecha"/>
          <p:cNvCxnSpPr>
            <a:cxnSpLocks/>
          </p:cNvCxnSpPr>
          <p:nvPr/>
        </p:nvCxnSpPr>
        <p:spPr>
          <a:xfrm>
            <a:off x="1835696" y="3356992"/>
            <a:ext cx="5072098" cy="0"/>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18 Marco"/>
          <p:cNvSpPr/>
          <p:nvPr/>
        </p:nvSpPr>
        <p:spPr>
          <a:xfrm>
            <a:off x="500034" y="142852"/>
            <a:ext cx="8215370" cy="857254"/>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a:solidFill>
                  <a:srgbClr val="0070C0"/>
                </a:solidFill>
              </a:rPr>
              <a:t> ¿De cuanto tiempo dispone la memoria desde el momento en que aparezca la dirección hasta que tenga que producir datos? </a:t>
            </a:r>
            <a:endParaRPr lang="es-MX" sz="2000" dirty="0">
              <a:solidFill>
                <a:srgbClr val="0070C0"/>
              </a:solidFill>
            </a:endParaRPr>
          </a:p>
        </p:txBody>
      </p:sp>
      <p:sp>
        <p:nvSpPr>
          <p:cNvPr id="36" name="CuadroTexto 35">
            <a:extLst>
              <a:ext uri="{FF2B5EF4-FFF2-40B4-BE49-F238E27FC236}">
                <a16:creationId xmlns:a16="http://schemas.microsoft.com/office/drawing/2014/main" id="{428E43D0-22E6-4ABD-920B-1D972692BD61}"/>
              </a:ext>
            </a:extLst>
          </p:cNvPr>
          <p:cNvSpPr txBox="1"/>
          <p:nvPr/>
        </p:nvSpPr>
        <p:spPr>
          <a:xfrm>
            <a:off x="2542962" y="2029907"/>
            <a:ext cx="732894" cy="430887"/>
          </a:xfrm>
          <a:prstGeom prst="rect">
            <a:avLst/>
          </a:prstGeom>
          <a:noFill/>
        </p:spPr>
        <p:txBody>
          <a:bodyPr wrap="none" rtlCol="0">
            <a:spAutoFit/>
          </a:bodyPr>
          <a:lstStyle/>
          <a:p>
            <a:pPr algn="ctr"/>
            <a:r>
              <a:rPr lang="es-ES" sz="1100" b="1" dirty="0">
                <a:solidFill>
                  <a:srgbClr val="C00000"/>
                </a:solidFill>
              </a:rPr>
              <a:t>Dirección</a:t>
            </a:r>
          </a:p>
          <a:p>
            <a:pPr algn="ctr"/>
            <a:r>
              <a:rPr lang="es-ES" sz="1100" b="1" dirty="0">
                <a:solidFill>
                  <a:srgbClr val="C00000"/>
                </a:solidFill>
              </a:rPr>
              <a:t> válida</a:t>
            </a:r>
            <a:endParaRPr lang="es-HN" sz="1100" b="1" dirty="0">
              <a:solidFill>
                <a:srgbClr val="C00000"/>
              </a:solidFill>
            </a:endParaRPr>
          </a:p>
        </p:txBody>
      </p:sp>
      <p:cxnSp>
        <p:nvCxnSpPr>
          <p:cNvPr id="42" name="Conector recto de flecha 41">
            <a:extLst>
              <a:ext uri="{FF2B5EF4-FFF2-40B4-BE49-F238E27FC236}">
                <a16:creationId xmlns:a16="http://schemas.microsoft.com/office/drawing/2014/main" id="{29039E7A-3F61-4E76-9377-4EB8A516EB32}"/>
              </a:ext>
            </a:extLst>
          </p:cNvPr>
          <p:cNvCxnSpPr/>
          <p:nvPr/>
        </p:nvCxnSpPr>
        <p:spPr>
          <a:xfrm flipH="1">
            <a:off x="2435944" y="2260749"/>
            <a:ext cx="207963" cy="6378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3" name="CuadroTexto 42">
            <a:extLst>
              <a:ext uri="{FF2B5EF4-FFF2-40B4-BE49-F238E27FC236}">
                <a16:creationId xmlns:a16="http://schemas.microsoft.com/office/drawing/2014/main" id="{08D9CDB8-CA3E-4ED2-9CC8-C7C7616A1B36}"/>
              </a:ext>
            </a:extLst>
          </p:cNvPr>
          <p:cNvSpPr txBox="1"/>
          <p:nvPr/>
        </p:nvSpPr>
        <p:spPr>
          <a:xfrm>
            <a:off x="7524328" y="2029906"/>
            <a:ext cx="630301" cy="430887"/>
          </a:xfrm>
          <a:prstGeom prst="rect">
            <a:avLst/>
          </a:prstGeom>
          <a:noFill/>
        </p:spPr>
        <p:txBody>
          <a:bodyPr wrap="none" rtlCol="0">
            <a:spAutoFit/>
          </a:bodyPr>
          <a:lstStyle/>
          <a:p>
            <a:pPr algn="ctr"/>
            <a:r>
              <a:rPr lang="es-ES" sz="1100" b="1" dirty="0">
                <a:solidFill>
                  <a:srgbClr val="C00000"/>
                </a:solidFill>
              </a:rPr>
              <a:t>Datos</a:t>
            </a:r>
          </a:p>
          <a:p>
            <a:pPr algn="ctr"/>
            <a:r>
              <a:rPr lang="es-ES" sz="1100" b="1" dirty="0">
                <a:solidFill>
                  <a:srgbClr val="C00000"/>
                </a:solidFill>
              </a:rPr>
              <a:t> válidos</a:t>
            </a:r>
            <a:endParaRPr lang="es-HN" sz="1100" b="1" dirty="0">
              <a:solidFill>
                <a:srgbClr val="C00000"/>
              </a:solidFill>
            </a:endParaRPr>
          </a:p>
        </p:txBody>
      </p:sp>
      <p:cxnSp>
        <p:nvCxnSpPr>
          <p:cNvPr id="46" name="Conector recto de flecha 45">
            <a:extLst>
              <a:ext uri="{FF2B5EF4-FFF2-40B4-BE49-F238E27FC236}">
                <a16:creationId xmlns:a16="http://schemas.microsoft.com/office/drawing/2014/main" id="{3CBF3D1D-6D7F-42ED-88CE-1842ED18C1A4}"/>
              </a:ext>
            </a:extLst>
          </p:cNvPr>
          <p:cNvCxnSpPr/>
          <p:nvPr/>
        </p:nvCxnSpPr>
        <p:spPr>
          <a:xfrm flipH="1">
            <a:off x="7308304" y="2260749"/>
            <a:ext cx="296156" cy="6378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93</a:t>
            </a:fld>
            <a:endParaRPr lang="es-MX"/>
          </a:p>
        </p:txBody>
      </p:sp>
      <mc:AlternateContent xmlns:mc="http://schemas.openxmlformats.org/markup-compatibility/2006" xmlns:a14="http://schemas.microsoft.com/office/drawing/2010/main">
        <mc:Choice Requires="a14">
          <p:sp>
            <p:nvSpPr>
              <p:cNvPr id="5" name="4 Marco"/>
              <p:cNvSpPr/>
              <p:nvPr/>
            </p:nvSpPr>
            <p:spPr>
              <a:xfrm>
                <a:off x="899592" y="836712"/>
                <a:ext cx="7322586" cy="4801736"/>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s-MX" sz="2000" dirty="0">
                    <a:solidFill>
                      <a:srgbClr val="0070C0"/>
                    </a:solidFill>
                  </a:rPr>
                  <a:t>Tiempo Memoria </a:t>
                </a:r>
                <a14:m>
                  <m:oMath xmlns:m="http://schemas.openxmlformats.org/officeDocument/2006/math">
                    <m:r>
                      <a:rPr lang="es-HN" sz="2000" b="0" i="0" smtClean="0">
                        <a:solidFill>
                          <a:srgbClr val="0070C0"/>
                        </a:solidFill>
                        <a:latin typeface="Cambria Math" panose="02040503050406030204" pitchFamily="18" charset="0"/>
                        <a:ea typeface="Cambria Math" panose="02040503050406030204" pitchFamily="18" charset="0"/>
                      </a:rPr>
                      <m:t> </m:t>
                    </m:r>
                    <m:r>
                      <a:rPr lang="es-MX" sz="2000" b="1" i="1" smtClean="0">
                        <a:solidFill>
                          <a:srgbClr val="0070C0"/>
                        </a:solidFill>
                        <a:latin typeface="Cambria Math" panose="02040503050406030204" pitchFamily="18" charset="0"/>
                        <a:ea typeface="Cambria Math" panose="02040503050406030204" pitchFamily="18" charset="0"/>
                      </a:rPr>
                      <m:t>=</m:t>
                    </m:r>
                    <m:sSub>
                      <m:sSubPr>
                        <m:ctrlPr>
                          <a:rPr lang="es-MX" sz="2000" i="1" smtClean="0">
                            <a:solidFill>
                              <a:srgbClr val="0070C0"/>
                            </a:solidFill>
                            <a:latin typeface="Cambria Math" panose="02040503050406030204" pitchFamily="18" charset="0"/>
                            <a:ea typeface="Cambria Math" panose="02040503050406030204" pitchFamily="18" charset="0"/>
                          </a:rPr>
                        </m:ctrlPr>
                      </m:sSubPr>
                      <m:e>
                        <m:r>
                          <m:rPr>
                            <m:sty m:val="p"/>
                          </m:rPr>
                          <a:rPr lang="es-HN" sz="2000" b="0" i="0" smtClean="0">
                            <a:solidFill>
                              <a:srgbClr val="0070C0"/>
                            </a:solidFill>
                            <a:latin typeface="Cambria Math" panose="02040503050406030204" pitchFamily="18" charset="0"/>
                            <a:ea typeface="Cambria Math" panose="02040503050406030204" pitchFamily="18" charset="0"/>
                          </a:rPr>
                          <m:t>T</m:t>
                        </m:r>
                      </m:e>
                      <m:sub>
                        <m:r>
                          <a:rPr lang="es-HN" sz="2000" b="0" i="0" smtClean="0">
                            <a:solidFill>
                              <a:srgbClr val="0070C0"/>
                            </a:solidFill>
                            <a:latin typeface="Cambria Math" panose="02040503050406030204" pitchFamily="18" charset="0"/>
                            <a:ea typeface="Cambria Math" panose="02040503050406030204" pitchFamily="18" charset="0"/>
                          </a:rPr>
                          <m:t>1</m:t>
                        </m:r>
                      </m:sub>
                    </m:sSub>
                  </m:oMath>
                </a14:m>
                <a:r>
                  <a:rPr lang="es-MX" sz="2000" dirty="0">
                    <a:solidFill>
                      <a:srgbClr val="0070C0"/>
                    </a:solidFill>
                  </a:rPr>
                  <a:t> </a:t>
                </a:r>
                <a14:m>
                  <m:oMath xmlns:m="http://schemas.openxmlformats.org/officeDocument/2006/math">
                    <m:r>
                      <a:rPr lang="es-MX" sz="2000" b="0" i="0" dirty="0" smtClean="0">
                        <a:solidFill>
                          <a:srgbClr val="0070C0"/>
                        </a:solidFill>
                        <a:latin typeface="Cambria Math" panose="02040503050406030204" pitchFamily="18" charset="0"/>
                        <a:ea typeface="Cambria Math" panose="02040503050406030204" pitchFamily="18" charset="0"/>
                      </a:rPr>
                      <m:t>+</m:t>
                    </m:r>
                    <m:sSub>
                      <m:sSubPr>
                        <m:ctrlPr>
                          <a:rPr lang="es-MX" sz="2000" i="1" dirty="0" smtClean="0">
                            <a:solidFill>
                              <a:srgbClr val="0070C0"/>
                            </a:solidFill>
                            <a:latin typeface="Cambria Math" panose="02040503050406030204" pitchFamily="18" charset="0"/>
                            <a:ea typeface="Cambria Math" panose="02040503050406030204" pitchFamily="18" charset="0"/>
                          </a:rPr>
                        </m:ctrlPr>
                      </m:sSubPr>
                      <m:e>
                        <m:r>
                          <m:rPr>
                            <m:sty m:val="p"/>
                          </m:rPr>
                          <a:rPr lang="es-HN" sz="2000" b="0" i="0" dirty="0" smtClean="0">
                            <a:solidFill>
                              <a:srgbClr val="0070C0"/>
                            </a:solidFill>
                            <a:latin typeface="Cambria Math" panose="02040503050406030204" pitchFamily="18" charset="0"/>
                            <a:ea typeface="Cambria Math" panose="02040503050406030204" pitchFamily="18" charset="0"/>
                          </a:rPr>
                          <m:t>T</m:t>
                        </m:r>
                      </m:e>
                      <m:sub>
                        <m:r>
                          <a:rPr lang="es-HN" sz="2000" b="0" i="0" dirty="0" smtClean="0">
                            <a:solidFill>
                              <a:srgbClr val="0070C0"/>
                            </a:solidFill>
                            <a:latin typeface="Cambria Math" panose="02040503050406030204" pitchFamily="18" charset="0"/>
                            <a:ea typeface="Cambria Math" panose="02040503050406030204" pitchFamily="18" charset="0"/>
                          </a:rPr>
                          <m:t>2</m:t>
                        </m:r>
                      </m:sub>
                    </m:sSub>
                    <m:r>
                      <a:rPr lang="es-MX" sz="2000" b="0" i="0" dirty="0" smtClean="0">
                        <a:solidFill>
                          <a:srgbClr val="0070C0"/>
                        </a:solidFill>
                        <a:latin typeface="Cambria Math" panose="02040503050406030204" pitchFamily="18" charset="0"/>
                        <a:ea typeface="Cambria Math" panose="02040503050406030204" pitchFamily="18" charset="0"/>
                      </a:rPr>
                      <m:t>+</m:t>
                    </m:r>
                  </m:oMath>
                </a14:m>
                <a:r>
                  <a:rPr lang="es-MX" sz="2000" dirty="0">
                    <a:solidFill>
                      <a:srgbClr val="0070C0"/>
                    </a:solidFill>
                  </a:rPr>
                  <a:t> </a:t>
                </a:r>
                <a14:m>
                  <m:oMath xmlns:m="http://schemas.openxmlformats.org/officeDocument/2006/math">
                    <m:f>
                      <m:fPr>
                        <m:ctrlPr>
                          <a:rPr lang="es-MX" sz="2000" i="1" dirty="0" smtClean="0">
                            <a:solidFill>
                              <a:srgbClr val="0070C0"/>
                            </a:solidFill>
                            <a:latin typeface="Cambria Math" panose="02040503050406030204" pitchFamily="18" charset="0"/>
                          </a:rPr>
                        </m:ctrlPr>
                      </m:fPr>
                      <m:num>
                        <m:sSub>
                          <m:sSubPr>
                            <m:ctrlPr>
                              <a:rPr lang="es-MX" sz="2000" i="1" dirty="0" smtClean="0">
                                <a:solidFill>
                                  <a:srgbClr val="0070C0"/>
                                </a:solidFill>
                                <a:latin typeface="Cambria Math" panose="02040503050406030204" pitchFamily="18" charset="0"/>
                              </a:rPr>
                            </m:ctrlPr>
                          </m:sSubPr>
                          <m:e>
                            <m:r>
                              <m:rPr>
                                <m:sty m:val="p"/>
                              </m:rPr>
                              <a:rPr lang="es-HN" sz="2000" b="0" i="0" dirty="0" smtClean="0">
                                <a:solidFill>
                                  <a:srgbClr val="0070C0"/>
                                </a:solidFill>
                                <a:latin typeface="Cambria Math" panose="02040503050406030204" pitchFamily="18" charset="0"/>
                              </a:rPr>
                              <m:t>T</m:t>
                            </m:r>
                          </m:e>
                          <m:sub>
                            <m:r>
                              <a:rPr lang="es-HN" sz="2000" b="0" i="0" dirty="0" smtClean="0">
                                <a:solidFill>
                                  <a:srgbClr val="0070C0"/>
                                </a:solidFill>
                                <a:latin typeface="Cambria Math" panose="02040503050406030204" pitchFamily="18" charset="0"/>
                              </a:rPr>
                              <m:t>3</m:t>
                            </m:r>
                          </m:sub>
                        </m:sSub>
                      </m:num>
                      <m:den>
                        <m:r>
                          <a:rPr lang="es-HN" sz="2000" b="0" i="0" dirty="0" smtClean="0">
                            <a:solidFill>
                              <a:srgbClr val="0070C0"/>
                            </a:solidFill>
                            <a:latin typeface="Cambria Math" panose="02040503050406030204" pitchFamily="18" charset="0"/>
                          </a:rPr>
                          <m:t>2</m:t>
                        </m:r>
                      </m:den>
                    </m:f>
                    <m:r>
                      <a:rPr lang="es-MX" sz="2000" b="0" i="0" dirty="0" smtClean="0">
                        <a:solidFill>
                          <a:srgbClr val="0070C0"/>
                        </a:solidFill>
                        <a:latin typeface="Cambria Math" panose="02040503050406030204" pitchFamily="18" charset="0"/>
                        <a:ea typeface="Cambria Math" panose="02040503050406030204" pitchFamily="18" charset="0"/>
                      </a:rPr>
                      <m:t>−</m:t>
                    </m:r>
                    <m:sSub>
                      <m:sSubPr>
                        <m:ctrlPr>
                          <a:rPr lang="es-MX" sz="2000" i="1" dirty="0" smtClean="0">
                            <a:solidFill>
                              <a:srgbClr val="0070C0"/>
                            </a:solidFill>
                            <a:latin typeface="Cambria Math" panose="02040503050406030204" pitchFamily="18" charset="0"/>
                            <a:ea typeface="Cambria Math" panose="02040503050406030204" pitchFamily="18" charset="0"/>
                          </a:rPr>
                        </m:ctrlPr>
                      </m:sSubPr>
                      <m:e>
                        <m:r>
                          <m:rPr>
                            <m:sty m:val="p"/>
                          </m:rPr>
                          <a:rPr lang="es-HN" sz="2000" b="0" i="0" dirty="0" smtClean="0">
                            <a:solidFill>
                              <a:srgbClr val="0070C0"/>
                            </a:solidFill>
                            <a:latin typeface="Cambria Math" panose="02040503050406030204" pitchFamily="18" charset="0"/>
                            <a:ea typeface="Cambria Math" panose="02040503050406030204" pitchFamily="18" charset="0"/>
                          </a:rPr>
                          <m:t>T</m:t>
                        </m:r>
                      </m:e>
                      <m:sub>
                        <m:r>
                          <m:rPr>
                            <m:sty m:val="p"/>
                          </m:rPr>
                          <a:rPr lang="es-HN" sz="2000" b="0" i="0" dirty="0" smtClean="0">
                            <a:solidFill>
                              <a:srgbClr val="0070C0"/>
                            </a:solidFill>
                            <a:latin typeface="Cambria Math" panose="02040503050406030204" pitchFamily="18" charset="0"/>
                            <a:ea typeface="Cambria Math" panose="02040503050406030204" pitchFamily="18" charset="0"/>
                          </a:rPr>
                          <m:t>AD</m:t>
                        </m:r>
                      </m:sub>
                    </m:sSub>
                    <m:r>
                      <a:rPr lang="es-MX" sz="2000" b="0" i="0" dirty="0" smtClean="0">
                        <a:solidFill>
                          <a:srgbClr val="0070C0"/>
                        </a:solidFill>
                        <a:latin typeface="Cambria Math" panose="02040503050406030204" pitchFamily="18" charset="0"/>
                        <a:ea typeface="Cambria Math" panose="02040503050406030204" pitchFamily="18" charset="0"/>
                      </a:rPr>
                      <m:t>−</m:t>
                    </m:r>
                  </m:oMath>
                </a14:m>
                <a:r>
                  <a:rPr lang="es-MX" sz="2000" dirty="0">
                    <a:solidFill>
                      <a:srgbClr val="0070C0"/>
                    </a:solidFill>
                  </a:rPr>
                  <a:t> </a:t>
                </a:r>
                <a14:m>
                  <m:oMath xmlns:m="http://schemas.openxmlformats.org/officeDocument/2006/math">
                    <m:sSub>
                      <m:sSubPr>
                        <m:ctrlPr>
                          <a:rPr lang="es-MX" sz="2000" i="1" dirty="0" smtClean="0">
                            <a:solidFill>
                              <a:srgbClr val="0070C0"/>
                            </a:solidFill>
                            <a:latin typeface="Cambria Math" panose="02040503050406030204" pitchFamily="18" charset="0"/>
                          </a:rPr>
                        </m:ctrlPr>
                      </m:sSubPr>
                      <m:e>
                        <m:r>
                          <m:rPr>
                            <m:sty m:val="p"/>
                          </m:rPr>
                          <a:rPr lang="es-HN" sz="2000" b="0" i="0" dirty="0" smtClean="0">
                            <a:solidFill>
                              <a:srgbClr val="0070C0"/>
                            </a:solidFill>
                            <a:latin typeface="Cambria Math" panose="02040503050406030204" pitchFamily="18" charset="0"/>
                          </a:rPr>
                          <m:t>T</m:t>
                        </m:r>
                      </m:e>
                      <m:sub>
                        <m:r>
                          <m:rPr>
                            <m:sty m:val="p"/>
                          </m:rPr>
                          <a:rPr lang="es-HN" sz="2000" b="0" i="0" dirty="0" smtClean="0">
                            <a:solidFill>
                              <a:srgbClr val="0070C0"/>
                            </a:solidFill>
                            <a:latin typeface="Cambria Math" panose="02040503050406030204" pitchFamily="18" charset="0"/>
                          </a:rPr>
                          <m:t>DS</m:t>
                        </m:r>
                      </m:sub>
                    </m:sSub>
                  </m:oMath>
                </a14:m>
                <a:endParaRPr lang="es-MX" sz="2000" dirty="0">
                  <a:solidFill>
                    <a:srgbClr val="0070C0"/>
                  </a:solidFill>
                </a:endParaRPr>
              </a:p>
              <a:p>
                <a:pPr>
                  <a:buNone/>
                </a:pPr>
                <a:r>
                  <a:rPr lang="es-MX" sz="2000" dirty="0">
                    <a:solidFill>
                      <a:srgbClr val="0070C0"/>
                    </a:solidFill>
                  </a:rPr>
                  <a:t>                                 </a:t>
                </a:r>
                <a14:m>
                  <m:oMath xmlns:m="http://schemas.openxmlformats.org/officeDocument/2006/math">
                    <m:r>
                      <a:rPr lang="es-MX" sz="2000" i="1" smtClean="0">
                        <a:solidFill>
                          <a:srgbClr val="0070C0"/>
                        </a:solidFill>
                        <a:latin typeface="Cambria Math" panose="02040503050406030204" pitchFamily="18" charset="0"/>
                        <a:ea typeface="Cambria Math" panose="02040503050406030204" pitchFamily="18" charset="0"/>
                      </a:rPr>
                      <m:t>=</m:t>
                    </m:r>
                    <m:r>
                      <a:rPr lang="es-HN" sz="2000" b="0" i="1" smtClean="0">
                        <a:solidFill>
                          <a:srgbClr val="0070C0"/>
                        </a:solidFill>
                        <a:latin typeface="Cambria Math" panose="02040503050406030204" pitchFamily="18" charset="0"/>
                        <a:ea typeface="Cambria Math" panose="02040503050406030204" pitchFamily="18" charset="0"/>
                      </a:rPr>
                      <m:t>25+25+</m:t>
                    </m:r>
                    <m:f>
                      <m:fPr>
                        <m:ctrlPr>
                          <a:rPr lang="es-HN" sz="2000" b="0" i="1" smtClean="0">
                            <a:solidFill>
                              <a:srgbClr val="0070C0"/>
                            </a:solidFill>
                            <a:latin typeface="Cambria Math" panose="02040503050406030204" pitchFamily="18" charset="0"/>
                            <a:ea typeface="Cambria Math" panose="02040503050406030204" pitchFamily="18" charset="0"/>
                          </a:rPr>
                        </m:ctrlPr>
                      </m:fPr>
                      <m:num>
                        <m:r>
                          <a:rPr lang="es-HN" sz="2000" b="0" i="1" smtClean="0">
                            <a:solidFill>
                              <a:srgbClr val="0070C0"/>
                            </a:solidFill>
                            <a:latin typeface="Cambria Math" panose="02040503050406030204" pitchFamily="18" charset="0"/>
                            <a:ea typeface="Cambria Math" panose="02040503050406030204" pitchFamily="18" charset="0"/>
                          </a:rPr>
                          <m:t>25</m:t>
                        </m:r>
                      </m:num>
                      <m:den>
                        <m:r>
                          <a:rPr lang="es-HN" sz="2000" b="0" i="1" smtClean="0">
                            <a:solidFill>
                              <a:srgbClr val="0070C0"/>
                            </a:solidFill>
                            <a:latin typeface="Cambria Math" panose="02040503050406030204" pitchFamily="18" charset="0"/>
                            <a:ea typeface="Cambria Math" panose="02040503050406030204" pitchFamily="18" charset="0"/>
                          </a:rPr>
                          <m:t>2</m:t>
                        </m:r>
                      </m:den>
                    </m:f>
                    <m:r>
                      <a:rPr lang="es-HN" sz="2000" b="0" i="1" smtClean="0">
                        <a:solidFill>
                          <a:srgbClr val="0070C0"/>
                        </a:solidFill>
                        <a:latin typeface="Cambria Math" panose="02040503050406030204" pitchFamily="18" charset="0"/>
                        <a:ea typeface="Cambria Math" panose="02040503050406030204" pitchFamily="18" charset="0"/>
                      </a:rPr>
                      <m:t>−11−5</m:t>
                    </m:r>
                  </m:oMath>
                </a14:m>
                <a:r>
                  <a:rPr lang="es-MX" sz="2000" dirty="0">
                    <a:solidFill>
                      <a:srgbClr val="0070C0"/>
                    </a:solidFill>
                  </a:rPr>
                  <a:t>        </a:t>
                </a:r>
              </a:p>
              <a:p>
                <a:pPr>
                  <a:buNone/>
                </a:pPr>
                <a:r>
                  <a:rPr lang="es-MX" sz="2000" dirty="0">
                    <a:solidFill>
                      <a:srgbClr val="0070C0"/>
                    </a:solidFill>
                  </a:rPr>
                  <a:t>                                 </a:t>
                </a:r>
                <a14:m>
                  <m:oMath xmlns:m="http://schemas.openxmlformats.org/officeDocument/2006/math">
                    <m:r>
                      <a:rPr lang="es-MX" sz="2000" i="1" smtClean="0">
                        <a:solidFill>
                          <a:srgbClr val="0070C0"/>
                        </a:solidFill>
                        <a:latin typeface="Cambria Math" panose="02040503050406030204" pitchFamily="18" charset="0"/>
                        <a:ea typeface="Cambria Math" panose="02040503050406030204" pitchFamily="18" charset="0"/>
                      </a:rPr>
                      <m:t>=</m:t>
                    </m:r>
                    <m:r>
                      <a:rPr lang="es-HN" sz="2000" b="0" i="1" smtClean="0">
                        <a:solidFill>
                          <a:srgbClr val="0070C0"/>
                        </a:solidFill>
                        <a:latin typeface="Cambria Math" panose="02040503050406030204" pitchFamily="18" charset="0"/>
                        <a:ea typeface="Cambria Math" panose="02040503050406030204" pitchFamily="18" charset="0"/>
                      </a:rPr>
                      <m:t>62.5−11−5</m:t>
                    </m:r>
                  </m:oMath>
                </a14:m>
                <a:endParaRPr lang="es-MX" sz="2000" dirty="0">
                  <a:solidFill>
                    <a:srgbClr val="0070C0"/>
                  </a:solidFill>
                </a:endParaRPr>
              </a:p>
              <a:p>
                <a:pPr>
                  <a:buNone/>
                </a:pPr>
                <a:r>
                  <a:rPr lang="es-MX" sz="2000" dirty="0">
                    <a:solidFill>
                      <a:srgbClr val="0070C0"/>
                    </a:solidFill>
                  </a:rPr>
                  <a:t>                                 </a:t>
                </a:r>
                <a14:m>
                  <m:oMath xmlns:m="http://schemas.openxmlformats.org/officeDocument/2006/math">
                    <m:r>
                      <a:rPr lang="es-MX" sz="2000" i="1" smtClean="0">
                        <a:solidFill>
                          <a:srgbClr val="0070C0"/>
                        </a:solidFill>
                        <a:latin typeface="Cambria Math" panose="02040503050406030204" pitchFamily="18" charset="0"/>
                        <a:ea typeface="Cambria Math" panose="02040503050406030204" pitchFamily="18" charset="0"/>
                      </a:rPr>
                      <m:t>=</m:t>
                    </m:r>
                    <m:r>
                      <a:rPr lang="es-HN" sz="2000" b="0" i="1" smtClean="0">
                        <a:solidFill>
                          <a:srgbClr val="0070C0"/>
                        </a:solidFill>
                        <a:latin typeface="Cambria Math" panose="02040503050406030204" pitchFamily="18" charset="0"/>
                        <a:ea typeface="Cambria Math" panose="02040503050406030204" pitchFamily="18" charset="0"/>
                      </a:rPr>
                      <m:t>46.5 </m:t>
                    </m:r>
                  </m:oMath>
                </a14:m>
                <a:r>
                  <a:rPr lang="es-MX" sz="2000" dirty="0">
                    <a:solidFill>
                      <a:srgbClr val="0070C0"/>
                    </a:solidFill>
                  </a:rPr>
                  <a:t>ns</a:t>
                </a:r>
              </a:p>
              <a:p>
                <a:pPr>
                  <a:buNone/>
                </a:pPr>
                <a:endParaRPr lang="es-MX" sz="2000" dirty="0">
                  <a:solidFill>
                    <a:srgbClr val="0070C0"/>
                  </a:solidFill>
                </a:endParaRPr>
              </a:p>
              <a:p>
                <a:pPr>
                  <a:buNone/>
                </a:pPr>
                <a:r>
                  <a:rPr lang="es-HN" sz="2400" dirty="0">
                    <a:solidFill>
                      <a:srgbClr val="0070C0"/>
                    </a:solidFill>
                  </a:rPr>
                  <a:t>Puesto que solamente se necesitan 40 ns la memoria siempre puede responder durante T3.</a:t>
                </a:r>
              </a:p>
              <a:p>
                <a:pPr>
                  <a:buNone/>
                </a:pPr>
                <a:endParaRPr lang="es-HN" dirty="0">
                  <a:solidFill>
                    <a:srgbClr val="0070C0"/>
                  </a:solidFill>
                </a:endParaRPr>
              </a:p>
              <a:p>
                <a:pPr>
                  <a:buNone/>
                </a:pPr>
                <a:endParaRPr lang="es-HN" dirty="0">
                  <a:solidFill>
                    <a:srgbClr val="0070C0"/>
                  </a:solidFill>
                </a:endParaRPr>
              </a:p>
              <a:p>
                <a:pPr>
                  <a:buNone/>
                </a:pPr>
                <a:endParaRPr lang="es-HN" dirty="0">
                  <a:solidFill>
                    <a:srgbClr val="0070C0"/>
                  </a:solidFill>
                </a:endParaRPr>
              </a:p>
              <a:p>
                <a:pPr algn="ctr">
                  <a:buNone/>
                </a:pPr>
                <a:r>
                  <a:rPr lang="es-HN" dirty="0">
                    <a:solidFill>
                      <a:srgbClr val="C00000"/>
                    </a:solidFill>
                  </a:rPr>
                  <a:t>Una memoria de 50 ns, en cambio, tendría que insertar un segundo estado de espera y responder durante T4. </a:t>
                </a:r>
              </a:p>
              <a:p>
                <a:pPr>
                  <a:buNone/>
                </a:pPr>
                <a:endParaRPr lang="es-HN" dirty="0">
                  <a:solidFill>
                    <a:srgbClr val="0070C0"/>
                  </a:solidFill>
                </a:endParaRPr>
              </a:p>
              <a:p>
                <a:pPr>
                  <a:buNone/>
                </a:pPr>
                <a:endParaRPr lang="es-HN" dirty="0">
                  <a:solidFill>
                    <a:srgbClr val="0070C0"/>
                  </a:solidFill>
                </a:endParaRPr>
              </a:p>
              <a:p>
                <a:pPr>
                  <a:buNone/>
                </a:pPr>
                <a:endParaRPr lang="es-MX" dirty="0">
                  <a:solidFill>
                    <a:srgbClr val="0070C0"/>
                  </a:solidFill>
                </a:endParaRPr>
              </a:p>
            </p:txBody>
          </p:sp>
        </mc:Choice>
        <mc:Fallback xmlns="">
          <p:sp>
            <p:nvSpPr>
              <p:cNvPr id="5" name="4 Marco"/>
              <p:cNvSpPr>
                <a:spLocks noRot="1" noChangeAspect="1" noMove="1" noResize="1" noEditPoints="1" noAdjustHandles="1" noChangeArrowheads="1" noChangeShapeType="1" noTextEdit="1"/>
              </p:cNvSpPr>
              <p:nvPr/>
            </p:nvSpPr>
            <p:spPr>
              <a:xfrm>
                <a:off x="899592" y="836712"/>
                <a:ext cx="7322586" cy="4801736"/>
              </a:xfrm>
              <a:prstGeom prst="rect">
                <a:avLst/>
              </a:prstGeom>
              <a:blipFill rotWithShape="0">
                <a:blip r:embed="rId2"/>
                <a:stretch>
                  <a:fillRect/>
                </a:stretch>
              </a:blipFill>
              <a:ln>
                <a:solidFill>
                  <a:srgbClr val="0070C0"/>
                </a:solidFill>
              </a:ln>
              <a:effectLst>
                <a:outerShdw blurRad="50800" dist="38100" dir="2700000" algn="tl" rotWithShape="0">
                  <a:prstClr val="black">
                    <a:alpha val="40000"/>
                  </a:prstClr>
                </a:outerShdw>
              </a:effectLst>
            </p:spPr>
            <p:txBody>
              <a:bodyPr/>
              <a:lstStyle/>
              <a:p>
                <a:r>
                  <a:rPr lang="es-H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7FE08DD-22D0-4BB5-9407-94C26F46D2FA}"/>
              </a:ext>
            </a:extLst>
          </p:cNvPr>
          <p:cNvPicPr>
            <a:picLocks noChangeAspect="1"/>
          </p:cNvPicPr>
          <p:nvPr/>
        </p:nvPicPr>
        <p:blipFill>
          <a:blip r:embed="rId2"/>
          <a:stretch>
            <a:fillRect/>
          </a:stretch>
        </p:blipFill>
        <p:spPr>
          <a:xfrm>
            <a:off x="-179512" y="1435710"/>
            <a:ext cx="9144000" cy="4729594"/>
          </a:xfrm>
          <a:prstGeom prst="rect">
            <a:avLst/>
          </a:prstGeom>
        </p:spPr>
      </p:pic>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94</a:t>
            </a:fld>
            <a:endParaRPr lang="es-MX"/>
          </a:p>
        </p:txBody>
      </p:sp>
      <p:sp>
        <p:nvSpPr>
          <p:cNvPr id="5" name="4 Marco"/>
          <p:cNvSpPr/>
          <p:nvPr/>
        </p:nvSpPr>
        <p:spPr>
          <a:xfrm>
            <a:off x="323528" y="404664"/>
            <a:ext cx="8568952" cy="792088"/>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a:solidFill>
                  <a:srgbClr val="0070C0"/>
                </a:solidFill>
              </a:rPr>
              <a:t>¿En el peor de los casos, de cuánto tiempo dispone la memoria después de la aserción de MREQ y RD para colocar sus datos en el bus?</a:t>
            </a:r>
          </a:p>
        </p:txBody>
      </p:sp>
      <p:cxnSp>
        <p:nvCxnSpPr>
          <p:cNvPr id="7" name="6 Conector recto de flecha"/>
          <p:cNvCxnSpPr/>
          <p:nvPr/>
        </p:nvCxnSpPr>
        <p:spPr>
          <a:xfrm>
            <a:off x="2915816" y="4005064"/>
            <a:ext cx="4000528" cy="1588"/>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95</a:t>
            </a:fld>
            <a:endParaRPr lang="es-MX"/>
          </a:p>
        </p:txBody>
      </p:sp>
      <p:sp>
        <p:nvSpPr>
          <p:cNvPr id="13" name="12 Marco"/>
          <p:cNvSpPr/>
          <p:nvPr/>
        </p:nvSpPr>
        <p:spPr>
          <a:xfrm>
            <a:off x="714348" y="476672"/>
            <a:ext cx="7858180" cy="1714512"/>
          </a:xfrm>
          <a:prstGeom prst="frame">
            <a:avLst/>
          </a:prstGeom>
          <a:solidFill>
            <a:schemeClr val="tx2">
              <a:lumMod val="75000"/>
            </a:schemeClr>
          </a:solidFill>
          <a:ln>
            <a:noFill/>
          </a:ln>
          <a:effectLst>
            <a:glow rad="1397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MX" sz="2000" b="1" dirty="0">
                <a:solidFill>
                  <a:srgbClr val="002060"/>
                </a:solidFill>
              </a:rPr>
              <a:t>Las restricciones de TM y TRL implican que tanto MREQ como RD acertaran en un plazo de 8ns (el peor de los casos) después del flanco descendente del reloj T1.  </a:t>
            </a:r>
          </a:p>
        </p:txBody>
      </p:sp>
      <p:sp>
        <p:nvSpPr>
          <p:cNvPr id="14" name="13 Marco"/>
          <p:cNvSpPr/>
          <p:nvPr/>
        </p:nvSpPr>
        <p:spPr>
          <a:xfrm>
            <a:off x="714348" y="2636912"/>
            <a:ext cx="7858180" cy="1571636"/>
          </a:xfrm>
          <a:prstGeom prst="frame">
            <a:avLst/>
          </a:prstGeom>
          <a:solidFill>
            <a:schemeClr val="tx2">
              <a:lumMod val="75000"/>
            </a:schemeClr>
          </a:solidFill>
          <a:ln>
            <a:noFill/>
          </a:ln>
          <a:effectLst>
            <a:glow rad="1397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s-MX" sz="2000" b="1" dirty="0">
                <a:solidFill>
                  <a:srgbClr val="002060"/>
                </a:solidFill>
              </a:rPr>
              <a:t>Tiempo Memoria = T1/2 + T2 + T3/2 – 8 -TDS</a:t>
            </a:r>
          </a:p>
          <a:p>
            <a:pPr>
              <a:buNone/>
            </a:pPr>
            <a:r>
              <a:rPr lang="es-MX" sz="2000" b="1" dirty="0">
                <a:solidFill>
                  <a:srgbClr val="002060"/>
                </a:solidFill>
              </a:rPr>
              <a:t>                                 = 12.5 + 25 + 12.5 -8 – 5</a:t>
            </a:r>
          </a:p>
          <a:p>
            <a:pPr>
              <a:buNone/>
            </a:pPr>
            <a:r>
              <a:rPr lang="es-MX" sz="2000" b="1" dirty="0">
                <a:solidFill>
                  <a:srgbClr val="002060"/>
                </a:solidFill>
              </a:rPr>
              <a:t>                                 = </a:t>
            </a:r>
            <a:r>
              <a:rPr lang="es-MX" sz="2000" b="1" dirty="0">
                <a:solidFill>
                  <a:srgbClr val="C00000"/>
                </a:solidFill>
              </a:rPr>
              <a:t>37ns  </a:t>
            </a:r>
          </a:p>
        </p:txBody>
      </p:sp>
      <p:sp>
        <p:nvSpPr>
          <p:cNvPr id="6" name="Rectángulo 5">
            <a:extLst>
              <a:ext uri="{FF2B5EF4-FFF2-40B4-BE49-F238E27FC236}">
                <a16:creationId xmlns:a16="http://schemas.microsoft.com/office/drawing/2014/main" id="{FBDBACE8-A3A7-46E6-9A30-C4B30DB6D49B}"/>
              </a:ext>
            </a:extLst>
          </p:cNvPr>
          <p:cNvSpPr/>
          <p:nvPr/>
        </p:nvSpPr>
        <p:spPr>
          <a:xfrm>
            <a:off x="1022994" y="4880938"/>
            <a:ext cx="7098012" cy="830997"/>
          </a:xfrm>
          <a:prstGeom prst="rect">
            <a:avLst/>
          </a:prstGeom>
        </p:spPr>
        <p:txBody>
          <a:bodyPr wrap="square">
            <a:spAutoFit/>
          </a:bodyPr>
          <a:lstStyle/>
          <a:p>
            <a:pPr marR="1150" algn="ctr"/>
            <a:r>
              <a:rPr lang="es-ES" sz="1600" b="1" dirty="0">
                <a:solidFill>
                  <a:srgbClr val="C00000"/>
                </a:solidFill>
                <a:latin typeface="Calibri" panose="020F0502020204030204" pitchFamily="34" charset="0"/>
                <a:cs typeface="Calibri" panose="020F0502020204030204" pitchFamily="34" charset="0"/>
              </a:rPr>
              <a:t>Esta restricción es adicional respecto (e independiente) del intervalo de 40 ns que se requiere después de que la dirección se estabiliza. Por lo tanto, la memoria sí puede responder bajo estas restricciones.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1CCAC94-EB6F-4A01-9D43-65E104E549D3}"/>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358AA44F-2AF8-4B12-8796-AD1FCDB60E0B}"/>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7C8BD2AE-22B5-437E-AB0C-3495BEC1D4B3}"/>
              </a:ext>
            </a:extLst>
          </p:cNvPr>
          <p:cNvSpPr>
            <a:spLocks noGrp="1"/>
          </p:cNvSpPr>
          <p:nvPr>
            <p:ph type="sldNum" sz="quarter" idx="12"/>
          </p:nvPr>
        </p:nvSpPr>
        <p:spPr/>
        <p:txBody>
          <a:bodyPr/>
          <a:lstStyle/>
          <a:p>
            <a:fld id="{F0BFC88C-7ABB-46D4-B81D-2DA2C710E628}" type="slidenum">
              <a:rPr lang="es-MX" smtClean="0"/>
              <a:pPr/>
              <a:t>96</a:t>
            </a:fld>
            <a:endParaRPr lang="es-MX"/>
          </a:p>
        </p:txBody>
      </p:sp>
      <p:pic>
        <p:nvPicPr>
          <p:cNvPr id="5" name="Imagen 4">
            <a:extLst>
              <a:ext uri="{FF2B5EF4-FFF2-40B4-BE49-F238E27FC236}">
                <a16:creationId xmlns:a16="http://schemas.microsoft.com/office/drawing/2014/main" id="{8B94B990-418D-475E-B638-708264FFFD1E}"/>
              </a:ext>
            </a:extLst>
          </p:cNvPr>
          <p:cNvPicPr>
            <a:picLocks noChangeAspect="1"/>
          </p:cNvPicPr>
          <p:nvPr/>
        </p:nvPicPr>
        <p:blipFill>
          <a:blip r:embed="rId2"/>
          <a:stretch>
            <a:fillRect/>
          </a:stretch>
        </p:blipFill>
        <p:spPr>
          <a:xfrm>
            <a:off x="1438629" y="2833548"/>
            <a:ext cx="5797667" cy="3320388"/>
          </a:xfrm>
          <a:prstGeom prst="rect">
            <a:avLst/>
          </a:prstGeom>
        </p:spPr>
      </p:pic>
      <p:sp>
        <p:nvSpPr>
          <p:cNvPr id="7" name="Rectángulo 6">
            <a:extLst>
              <a:ext uri="{FF2B5EF4-FFF2-40B4-BE49-F238E27FC236}">
                <a16:creationId xmlns:a16="http://schemas.microsoft.com/office/drawing/2014/main" id="{574AAD6B-2B21-4851-926D-099478E44580}"/>
              </a:ext>
            </a:extLst>
          </p:cNvPr>
          <p:cNvSpPr/>
          <p:nvPr/>
        </p:nvSpPr>
        <p:spPr>
          <a:xfrm>
            <a:off x="457200" y="8467"/>
            <a:ext cx="8363272" cy="286232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0070C0"/>
                </a:solidFill>
                <a:effectLst/>
                <a:uLnTx/>
                <a:uFillTx/>
              </a:rPr>
              <a:t>EJEMPLO</a:t>
            </a:r>
          </a:p>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rgbClr val="0070C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srgbClr val="0070C0"/>
                </a:solidFill>
                <a:effectLst/>
                <a:uLnTx/>
                <a:uFillTx/>
              </a:rPr>
              <a:t>La frecuencia del reloj del bus de la Figura es de 100 MHz. </a:t>
            </a:r>
          </a:p>
          <a:p>
            <a:pPr marL="342900" marR="0" lvl="0" indent="-342900" defTabSz="914400" eaLnBrk="1" fontAlgn="auto" latinLnBrk="0" hangingPunct="1">
              <a:lnSpc>
                <a:spcPct val="100000"/>
              </a:lnSpc>
              <a:spcBef>
                <a:spcPts val="0"/>
              </a:spcBef>
              <a:spcAft>
                <a:spcPts val="0"/>
              </a:spcAft>
              <a:buClrTx/>
              <a:buSzTx/>
              <a:buFont typeface="+mj-lt"/>
              <a:buAutoNum type="alphaLcParenR"/>
              <a:tabLst/>
              <a:defRPr/>
            </a:pPr>
            <a:r>
              <a:rPr kumimoji="0" lang="es-ES" sz="1800" b="0" i="0" u="none" strike="noStrike" kern="0" cap="none" spc="0" normalizeH="0" baseline="0" noProof="0" dirty="0">
                <a:ln>
                  <a:noFill/>
                </a:ln>
                <a:solidFill>
                  <a:srgbClr val="0070C0"/>
                </a:solidFill>
                <a:effectLst/>
                <a:uLnTx/>
                <a:uFillTx/>
              </a:rPr>
              <a:t>¿Cuál es el ancho de banda de este bus?</a:t>
            </a:r>
          </a:p>
          <a:p>
            <a:pPr marL="342900" marR="0" lvl="0" indent="-342900" defTabSz="914400" eaLnBrk="1" fontAlgn="auto" latinLnBrk="0" hangingPunct="1">
              <a:lnSpc>
                <a:spcPct val="100000"/>
              </a:lnSpc>
              <a:spcBef>
                <a:spcPts val="0"/>
              </a:spcBef>
              <a:spcAft>
                <a:spcPts val="0"/>
              </a:spcAft>
              <a:buClrTx/>
              <a:buSzTx/>
              <a:buFont typeface="+mj-lt"/>
              <a:buAutoNum type="alphaLcParenR"/>
              <a:tabLst/>
              <a:defRPr/>
            </a:pPr>
            <a:r>
              <a:rPr kumimoji="0" lang="es-ES" sz="1800" b="0" i="0" u="none" strike="noStrike" kern="0" cap="none" spc="0" normalizeH="0" baseline="0" noProof="0" dirty="0">
                <a:ln>
                  <a:noFill/>
                </a:ln>
                <a:solidFill>
                  <a:srgbClr val="0070C0"/>
                </a:solidFill>
                <a:effectLst/>
                <a:uLnTx/>
                <a:uFillTx/>
              </a:rPr>
              <a:t>¿Cuánto tiempo se necesita para transferir un archivo de 100 MB?</a:t>
            </a:r>
          </a:p>
          <a:p>
            <a:pPr marL="342900" marR="0" lvl="0" indent="-342900" defTabSz="914400" eaLnBrk="1" fontAlgn="auto" latinLnBrk="0" hangingPunct="1">
              <a:lnSpc>
                <a:spcPct val="100000"/>
              </a:lnSpc>
              <a:spcBef>
                <a:spcPts val="0"/>
              </a:spcBef>
              <a:spcAft>
                <a:spcPts val="0"/>
              </a:spcAft>
              <a:buClrTx/>
              <a:buSzTx/>
              <a:buFont typeface="+mj-lt"/>
              <a:buAutoNum type="alphaLcParenR"/>
              <a:tabLst/>
              <a:defRPr/>
            </a:pPr>
            <a:r>
              <a:rPr kumimoji="0" lang="es-ES" sz="1800" b="0" i="0" u="none" strike="noStrike" kern="0" cap="none" spc="0" normalizeH="0" baseline="0" noProof="0" dirty="0">
                <a:ln>
                  <a:noFill/>
                </a:ln>
                <a:solidFill>
                  <a:srgbClr val="0070C0"/>
                </a:solidFill>
                <a:effectLst/>
                <a:uLnTx/>
                <a:uFillTx/>
              </a:rPr>
              <a:t>Queremos instalar en este sistema una memoria con un tiempo de respuesta de 50 ns. ¿Tendremos algún problema? En tal caso, ¿qué solución propone?</a:t>
            </a:r>
          </a:p>
          <a:p>
            <a:pPr marL="342900" indent="-342900">
              <a:buFont typeface="+mj-lt"/>
              <a:buAutoNum type="alphaLcParenR"/>
            </a:pPr>
            <a:r>
              <a:rPr lang="es-ES" dirty="0">
                <a:solidFill>
                  <a:srgbClr val="0070C0"/>
                </a:solidFill>
              </a:rPr>
              <a:t>Se ha pensado multiplexar el bus de direcciones, pero ese cambio supone que el ciclo de bus pase a ser de 4 ciclos. ¿Merece la pena el cambio? ¿Qué señales se deben cambiar/añadir para poder multiplexar el bus de direcciones?</a:t>
            </a:r>
            <a:endParaRPr kumimoji="0" lang="es-ES" sz="1800" b="0" i="0" u="none" strike="noStrike" kern="0" cap="none" spc="0" normalizeH="0" baseline="0" noProof="0" dirty="0">
              <a:ln>
                <a:noFill/>
              </a:ln>
              <a:solidFill>
                <a:srgbClr val="0070C0"/>
              </a:solidFill>
              <a:effectLst/>
              <a:uLnTx/>
              <a:uFillTx/>
            </a:endParaRPr>
          </a:p>
        </p:txBody>
      </p:sp>
    </p:spTree>
    <p:extLst>
      <p:ext uri="{BB962C8B-B14F-4D97-AF65-F5344CB8AC3E}">
        <p14:creationId xmlns:p14="http://schemas.microsoft.com/office/powerpoint/2010/main" val="39016510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3E5A4F6-3C5F-43D0-8467-DE66149BC683}"/>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57D62D9F-6C6E-47B5-B7F6-590FF874941F}"/>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701A735C-BA83-45CC-9DCB-7E61103DDE95}"/>
              </a:ext>
            </a:extLst>
          </p:cNvPr>
          <p:cNvSpPr>
            <a:spLocks noGrp="1"/>
          </p:cNvSpPr>
          <p:nvPr>
            <p:ph type="sldNum" sz="quarter" idx="12"/>
          </p:nvPr>
        </p:nvSpPr>
        <p:spPr/>
        <p:txBody>
          <a:bodyPr/>
          <a:lstStyle/>
          <a:p>
            <a:fld id="{F0BFC88C-7ABB-46D4-B81D-2DA2C710E628}" type="slidenum">
              <a:rPr lang="es-MX" smtClean="0"/>
              <a:pPr/>
              <a:t>97</a:t>
            </a:fld>
            <a:endParaRPr lang="es-MX"/>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39DCF054-063E-4531-B113-9148ADC10A5F}"/>
                  </a:ext>
                </a:extLst>
              </p:cNvPr>
              <p:cNvSpPr txBox="1"/>
              <p:nvPr/>
            </p:nvSpPr>
            <p:spPr>
              <a:xfrm>
                <a:off x="287524" y="333341"/>
                <a:ext cx="8568952" cy="6301533"/>
              </a:xfrm>
              <a:prstGeom prst="rect">
                <a:avLst/>
              </a:prstGeom>
              <a:noFill/>
            </p:spPr>
            <p:txBody>
              <a:bodyPr wrap="square" rtlCol="0">
                <a:spAutoFit/>
              </a:bodyPr>
              <a:lstStyle/>
              <a:p>
                <a:pPr marL="342900" indent="-342900" algn="just">
                  <a:buFont typeface="+mj-lt"/>
                  <a:buAutoNum type="alphaLcParenR"/>
                </a:pPr>
                <a:r>
                  <a:rPr lang="es-ES" sz="1600" dirty="0">
                    <a:solidFill>
                      <a:srgbClr val="0070C0"/>
                    </a:solidFill>
                  </a:rPr>
                  <a:t>Para calcular el ancho de banda se necesitan dos datos: la cantidad de información que se puede transferir por el bus y el tiempo que se necesita para transferir esa información. En este ejercicio, el protocolo puede transferir 4 bytes (el bus de datos es de 32 bits, D0-D31) en 3 ciclos (T1/T2/T3). Como la frecuencia del bus es de 100 MHz el tiempo de ciclo es 10 ns. Por lo tanto, el ancho de banda será el </a:t>
                </a:r>
                <a:r>
                  <a:rPr lang="es-HN" sz="1600" dirty="0">
                    <a:solidFill>
                      <a:srgbClr val="0070C0"/>
                    </a:solidFill>
                  </a:rPr>
                  <a:t>siguiente:</a:t>
                </a:r>
              </a:p>
              <a:p>
                <a:pPr marL="342900" indent="-342900" algn="just">
                  <a:buFont typeface="+mj-lt"/>
                  <a:buAutoNum type="alphaLcParenR"/>
                </a:pPr>
                <a:endParaRPr lang="es-HN" dirty="0">
                  <a:solidFill>
                    <a:srgbClr val="0070C0"/>
                  </a:solidFill>
                </a:endParaRPr>
              </a:p>
              <a:p>
                <a:pPr algn="just"/>
                <a14:m>
                  <m:oMathPara xmlns:m="http://schemas.openxmlformats.org/officeDocument/2006/math">
                    <m:oMathParaPr>
                      <m:jc m:val="centerGroup"/>
                    </m:oMathParaPr>
                    <m:oMath xmlns:m="http://schemas.openxmlformats.org/officeDocument/2006/math">
                      <m:r>
                        <m:rPr>
                          <m:sty m:val="p"/>
                        </m:rPr>
                        <a:rPr lang="es-ES" sz="1600" b="0" i="0" smtClean="0">
                          <a:solidFill>
                            <a:srgbClr val="0070C0"/>
                          </a:solidFill>
                          <a:latin typeface="Cambria Math" panose="02040503050406030204" pitchFamily="18" charset="0"/>
                        </a:rPr>
                        <m:t>AB</m:t>
                      </m:r>
                      <m:r>
                        <a:rPr lang="es-ES" sz="1600" b="0" i="0" smtClean="0">
                          <a:solidFill>
                            <a:srgbClr val="0070C0"/>
                          </a:solidFill>
                          <a:latin typeface="Cambria Math" panose="02040503050406030204" pitchFamily="18" charset="0"/>
                          <a:ea typeface="Cambria Math" panose="02040503050406030204" pitchFamily="18" charset="0"/>
                        </a:rPr>
                        <m:t>=</m:t>
                      </m:r>
                      <m:f>
                        <m:fPr>
                          <m:ctrlPr>
                            <a:rPr lang="es-ES" sz="1600" b="0" i="1" smtClean="0">
                              <a:solidFill>
                                <a:srgbClr val="0070C0"/>
                              </a:solidFill>
                              <a:latin typeface="Cambria Math" panose="02040503050406030204" pitchFamily="18" charset="0"/>
                              <a:ea typeface="Cambria Math" panose="02040503050406030204" pitchFamily="18" charset="0"/>
                            </a:rPr>
                          </m:ctrlPr>
                        </m:fPr>
                        <m:num>
                          <m:r>
                            <m:rPr>
                              <m:sty m:val="p"/>
                            </m:rPr>
                            <a:rPr lang="es-ES" sz="1600" b="0" i="0" smtClean="0">
                              <a:solidFill>
                                <a:srgbClr val="0070C0"/>
                              </a:solidFill>
                              <a:latin typeface="Cambria Math" panose="02040503050406030204" pitchFamily="18" charset="0"/>
                              <a:ea typeface="Cambria Math" panose="02040503050406030204" pitchFamily="18" charset="0"/>
                            </a:rPr>
                            <m:t>cantidad</m:t>
                          </m:r>
                          <m:r>
                            <a:rPr lang="es-ES" sz="1600" b="0" i="0" smtClean="0">
                              <a:solidFill>
                                <a:srgbClr val="0070C0"/>
                              </a:solidFill>
                              <a:latin typeface="Cambria Math" panose="02040503050406030204" pitchFamily="18" charset="0"/>
                              <a:ea typeface="Cambria Math" panose="02040503050406030204" pitchFamily="18" charset="0"/>
                            </a:rPr>
                            <m:t> </m:t>
                          </m:r>
                          <m:r>
                            <m:rPr>
                              <m:sty m:val="p"/>
                            </m:rPr>
                            <a:rPr lang="es-ES" sz="1600" b="0" i="0" smtClean="0">
                              <a:solidFill>
                                <a:srgbClr val="0070C0"/>
                              </a:solidFill>
                              <a:latin typeface="Cambria Math" panose="02040503050406030204" pitchFamily="18" charset="0"/>
                              <a:ea typeface="Cambria Math" panose="02040503050406030204" pitchFamily="18" charset="0"/>
                            </a:rPr>
                            <m:t>de</m:t>
                          </m:r>
                          <m:r>
                            <a:rPr lang="es-ES" sz="1600" b="0" i="0" smtClean="0">
                              <a:solidFill>
                                <a:srgbClr val="0070C0"/>
                              </a:solidFill>
                              <a:latin typeface="Cambria Math" panose="02040503050406030204" pitchFamily="18" charset="0"/>
                              <a:ea typeface="Cambria Math" panose="02040503050406030204" pitchFamily="18" charset="0"/>
                            </a:rPr>
                            <m:t> </m:t>
                          </m:r>
                          <m:r>
                            <m:rPr>
                              <m:sty m:val="p"/>
                            </m:rPr>
                            <a:rPr lang="es-ES" sz="1600" b="0" i="0" smtClean="0">
                              <a:solidFill>
                                <a:srgbClr val="0070C0"/>
                              </a:solidFill>
                              <a:latin typeface="Cambria Math" panose="02040503050406030204" pitchFamily="18" charset="0"/>
                              <a:ea typeface="Cambria Math" panose="02040503050406030204" pitchFamily="18" charset="0"/>
                            </a:rPr>
                            <m:t>informaci</m:t>
                          </m:r>
                          <m:r>
                            <a:rPr lang="es-ES" sz="1600" b="0" i="0" smtClean="0">
                              <a:solidFill>
                                <a:srgbClr val="0070C0"/>
                              </a:solidFill>
                              <a:latin typeface="Cambria Math" panose="02040503050406030204" pitchFamily="18" charset="0"/>
                              <a:ea typeface="Cambria Math" panose="02040503050406030204" pitchFamily="18" charset="0"/>
                            </a:rPr>
                            <m:t>ó</m:t>
                          </m:r>
                          <m:r>
                            <m:rPr>
                              <m:sty m:val="p"/>
                            </m:rPr>
                            <a:rPr lang="es-ES" sz="1600" b="0" i="0" smtClean="0">
                              <a:solidFill>
                                <a:srgbClr val="0070C0"/>
                              </a:solidFill>
                              <a:latin typeface="Cambria Math" panose="02040503050406030204" pitchFamily="18" charset="0"/>
                              <a:ea typeface="Cambria Math" panose="02040503050406030204" pitchFamily="18" charset="0"/>
                            </a:rPr>
                            <m:t>n</m:t>
                          </m:r>
                          <m:r>
                            <a:rPr lang="es-ES" sz="1600" b="0" i="0" smtClean="0">
                              <a:solidFill>
                                <a:srgbClr val="0070C0"/>
                              </a:solidFill>
                              <a:latin typeface="Cambria Math" panose="02040503050406030204" pitchFamily="18" charset="0"/>
                              <a:ea typeface="Cambria Math" panose="02040503050406030204" pitchFamily="18" charset="0"/>
                            </a:rPr>
                            <m:t> (</m:t>
                          </m:r>
                          <m:r>
                            <m:rPr>
                              <m:sty m:val="p"/>
                            </m:rPr>
                            <a:rPr lang="es-ES" sz="1600" b="0" i="0" smtClean="0">
                              <a:solidFill>
                                <a:srgbClr val="0070C0"/>
                              </a:solidFill>
                              <a:latin typeface="Cambria Math" panose="02040503050406030204" pitchFamily="18" charset="0"/>
                              <a:ea typeface="Cambria Math" panose="02040503050406030204" pitchFamily="18" charset="0"/>
                            </a:rPr>
                            <m:t>bytes</m:t>
                          </m:r>
                          <m:r>
                            <a:rPr lang="es-ES" sz="1600" b="0" i="0" smtClean="0">
                              <a:solidFill>
                                <a:srgbClr val="0070C0"/>
                              </a:solidFill>
                              <a:latin typeface="Cambria Math" panose="02040503050406030204" pitchFamily="18" charset="0"/>
                              <a:ea typeface="Cambria Math" panose="02040503050406030204" pitchFamily="18" charset="0"/>
                            </a:rPr>
                            <m:t>)</m:t>
                          </m:r>
                        </m:num>
                        <m:den>
                          <m:r>
                            <m:rPr>
                              <m:sty m:val="p"/>
                            </m:rPr>
                            <a:rPr lang="es-ES" sz="1600" b="0" i="0" smtClean="0">
                              <a:solidFill>
                                <a:srgbClr val="0070C0"/>
                              </a:solidFill>
                              <a:latin typeface="Cambria Math" panose="02040503050406030204" pitchFamily="18" charset="0"/>
                              <a:ea typeface="Cambria Math" panose="02040503050406030204" pitchFamily="18" charset="0"/>
                            </a:rPr>
                            <m:t>tiempo</m:t>
                          </m:r>
                          <m:r>
                            <a:rPr lang="es-ES" sz="1600" b="0" i="0" smtClean="0">
                              <a:solidFill>
                                <a:srgbClr val="0070C0"/>
                              </a:solidFill>
                              <a:latin typeface="Cambria Math" panose="02040503050406030204" pitchFamily="18" charset="0"/>
                              <a:ea typeface="Cambria Math" panose="02040503050406030204" pitchFamily="18" charset="0"/>
                            </a:rPr>
                            <m:t> (</m:t>
                          </m:r>
                          <m:r>
                            <m:rPr>
                              <m:sty m:val="p"/>
                            </m:rPr>
                            <a:rPr lang="es-ES" sz="1600" b="0" i="0" smtClean="0">
                              <a:solidFill>
                                <a:srgbClr val="0070C0"/>
                              </a:solidFill>
                              <a:latin typeface="Cambria Math" panose="02040503050406030204" pitchFamily="18" charset="0"/>
                              <a:ea typeface="Cambria Math" panose="02040503050406030204" pitchFamily="18" charset="0"/>
                            </a:rPr>
                            <m:t>s</m:t>
                          </m:r>
                          <m:r>
                            <a:rPr lang="es-ES" sz="1600" b="0" i="0" smtClean="0">
                              <a:solidFill>
                                <a:srgbClr val="0070C0"/>
                              </a:solidFill>
                              <a:latin typeface="Cambria Math" panose="02040503050406030204" pitchFamily="18" charset="0"/>
                              <a:ea typeface="Cambria Math" panose="02040503050406030204" pitchFamily="18" charset="0"/>
                            </a:rPr>
                            <m:t>)</m:t>
                          </m:r>
                        </m:den>
                      </m:f>
                      <m:r>
                        <a:rPr lang="es-ES" sz="1600" b="0" i="0" smtClean="0">
                          <a:solidFill>
                            <a:srgbClr val="0070C0"/>
                          </a:solidFill>
                          <a:latin typeface="Cambria Math" panose="02040503050406030204" pitchFamily="18" charset="0"/>
                          <a:ea typeface="Cambria Math" panose="02040503050406030204" pitchFamily="18" charset="0"/>
                        </a:rPr>
                        <m:t>=</m:t>
                      </m:r>
                      <m:f>
                        <m:fPr>
                          <m:ctrlPr>
                            <a:rPr lang="es-ES" sz="1600" b="0" i="1" smtClean="0">
                              <a:solidFill>
                                <a:srgbClr val="0070C0"/>
                              </a:solidFill>
                              <a:latin typeface="Cambria Math" panose="02040503050406030204" pitchFamily="18" charset="0"/>
                              <a:ea typeface="Cambria Math" panose="02040503050406030204" pitchFamily="18" charset="0"/>
                            </a:rPr>
                          </m:ctrlPr>
                        </m:fPr>
                        <m:num>
                          <m:r>
                            <a:rPr lang="es-ES" sz="1600" b="0" i="0" smtClean="0">
                              <a:solidFill>
                                <a:srgbClr val="0070C0"/>
                              </a:solidFill>
                              <a:latin typeface="Cambria Math" panose="02040503050406030204" pitchFamily="18" charset="0"/>
                              <a:ea typeface="Cambria Math" panose="02040503050406030204" pitchFamily="18" charset="0"/>
                            </a:rPr>
                            <m:t>4 </m:t>
                          </m:r>
                          <m:r>
                            <m:rPr>
                              <m:sty m:val="p"/>
                            </m:rPr>
                            <a:rPr lang="es-ES" sz="1600" b="0" i="0" smtClean="0">
                              <a:solidFill>
                                <a:srgbClr val="0070C0"/>
                              </a:solidFill>
                              <a:latin typeface="Cambria Math" panose="02040503050406030204" pitchFamily="18" charset="0"/>
                              <a:ea typeface="Cambria Math" panose="02040503050406030204" pitchFamily="18" charset="0"/>
                            </a:rPr>
                            <m:t>bytes</m:t>
                          </m:r>
                        </m:num>
                        <m:den>
                          <m:r>
                            <a:rPr lang="es-ES" sz="1600" b="0" i="0" smtClean="0">
                              <a:solidFill>
                                <a:srgbClr val="0070C0"/>
                              </a:solidFill>
                              <a:latin typeface="Cambria Math" panose="02040503050406030204" pitchFamily="18" charset="0"/>
                              <a:ea typeface="Cambria Math" panose="02040503050406030204" pitchFamily="18" charset="0"/>
                            </a:rPr>
                            <m:t>3×10×</m:t>
                          </m:r>
                          <m:sSup>
                            <m:sSupPr>
                              <m:ctrlPr>
                                <a:rPr lang="es-ES" sz="1600" b="0" i="1" smtClean="0">
                                  <a:solidFill>
                                    <a:srgbClr val="0070C0"/>
                                  </a:solidFill>
                                  <a:latin typeface="Cambria Math" panose="02040503050406030204" pitchFamily="18" charset="0"/>
                                  <a:ea typeface="Cambria Math" panose="02040503050406030204" pitchFamily="18" charset="0"/>
                                </a:rPr>
                              </m:ctrlPr>
                            </m:sSupPr>
                            <m:e>
                              <m:r>
                                <a:rPr lang="es-ES" sz="1600" b="0" i="0" smtClean="0">
                                  <a:solidFill>
                                    <a:srgbClr val="0070C0"/>
                                  </a:solidFill>
                                  <a:latin typeface="Cambria Math" panose="02040503050406030204" pitchFamily="18" charset="0"/>
                                  <a:ea typeface="Cambria Math" panose="02040503050406030204" pitchFamily="18" charset="0"/>
                                </a:rPr>
                                <m:t>10</m:t>
                              </m:r>
                            </m:e>
                            <m:sup>
                              <m:r>
                                <a:rPr lang="es-ES" sz="1600" b="0" i="0" smtClean="0">
                                  <a:solidFill>
                                    <a:srgbClr val="0070C0"/>
                                  </a:solidFill>
                                  <a:latin typeface="Cambria Math" panose="02040503050406030204" pitchFamily="18" charset="0"/>
                                  <a:ea typeface="Cambria Math" panose="02040503050406030204" pitchFamily="18" charset="0"/>
                                </a:rPr>
                                <m:t>−9</m:t>
                              </m:r>
                            </m:sup>
                          </m:sSup>
                          <m:r>
                            <m:rPr>
                              <m:sty m:val="p"/>
                            </m:rPr>
                            <a:rPr lang="es-ES" sz="1600" b="0" i="0" smtClean="0">
                              <a:solidFill>
                                <a:srgbClr val="0070C0"/>
                              </a:solidFill>
                              <a:latin typeface="Cambria Math" panose="02040503050406030204" pitchFamily="18" charset="0"/>
                              <a:ea typeface="Cambria Math" panose="02040503050406030204" pitchFamily="18" charset="0"/>
                            </a:rPr>
                            <m:t>s</m:t>
                          </m:r>
                        </m:den>
                      </m:f>
                      <m:r>
                        <a:rPr lang="es-ES" sz="1600" b="0" i="0" smtClean="0">
                          <a:solidFill>
                            <a:srgbClr val="0070C0"/>
                          </a:solidFill>
                          <a:latin typeface="Cambria Math" panose="02040503050406030204" pitchFamily="18" charset="0"/>
                          <a:ea typeface="Cambria Math" panose="02040503050406030204" pitchFamily="18" charset="0"/>
                        </a:rPr>
                        <m:t>=133.33×</m:t>
                      </m:r>
                      <m:sSup>
                        <m:sSupPr>
                          <m:ctrlPr>
                            <a:rPr lang="es-ES" sz="1600" b="0" i="1" smtClean="0">
                              <a:solidFill>
                                <a:srgbClr val="0070C0"/>
                              </a:solidFill>
                              <a:latin typeface="Cambria Math" panose="02040503050406030204" pitchFamily="18" charset="0"/>
                              <a:ea typeface="Cambria Math" panose="02040503050406030204" pitchFamily="18" charset="0"/>
                            </a:rPr>
                          </m:ctrlPr>
                        </m:sSupPr>
                        <m:e>
                          <m:r>
                            <a:rPr lang="es-ES" sz="1600" b="0" i="0" smtClean="0">
                              <a:solidFill>
                                <a:srgbClr val="0070C0"/>
                              </a:solidFill>
                              <a:latin typeface="Cambria Math" panose="02040503050406030204" pitchFamily="18" charset="0"/>
                              <a:ea typeface="Cambria Math" panose="02040503050406030204" pitchFamily="18" charset="0"/>
                            </a:rPr>
                            <m:t>10</m:t>
                          </m:r>
                        </m:e>
                        <m:sup>
                          <m:r>
                            <a:rPr lang="es-ES" sz="1600" b="0" i="0" smtClean="0">
                              <a:solidFill>
                                <a:srgbClr val="0070C0"/>
                              </a:solidFill>
                              <a:latin typeface="Cambria Math" panose="02040503050406030204" pitchFamily="18" charset="0"/>
                              <a:ea typeface="Cambria Math" panose="02040503050406030204" pitchFamily="18" charset="0"/>
                            </a:rPr>
                            <m:t>6</m:t>
                          </m:r>
                        </m:sup>
                      </m:sSup>
                      <m:f>
                        <m:fPr>
                          <m:ctrlPr>
                            <a:rPr lang="es-ES" sz="1600" b="0" i="1" smtClean="0">
                              <a:solidFill>
                                <a:srgbClr val="0070C0"/>
                              </a:solidFill>
                              <a:latin typeface="Cambria Math" panose="02040503050406030204" pitchFamily="18" charset="0"/>
                              <a:ea typeface="Cambria Math" panose="02040503050406030204" pitchFamily="18" charset="0"/>
                            </a:rPr>
                          </m:ctrlPr>
                        </m:fPr>
                        <m:num>
                          <m:r>
                            <m:rPr>
                              <m:sty m:val="p"/>
                            </m:rPr>
                            <a:rPr lang="es-ES" sz="1600" b="0" i="0" smtClean="0">
                              <a:solidFill>
                                <a:srgbClr val="0070C0"/>
                              </a:solidFill>
                              <a:latin typeface="Cambria Math" panose="02040503050406030204" pitchFamily="18" charset="0"/>
                              <a:ea typeface="Cambria Math" panose="02040503050406030204" pitchFamily="18" charset="0"/>
                            </a:rPr>
                            <m:t>bytes</m:t>
                          </m:r>
                        </m:num>
                        <m:den>
                          <m:r>
                            <m:rPr>
                              <m:sty m:val="p"/>
                            </m:rPr>
                            <a:rPr lang="es-ES" sz="1600" b="0" i="0" smtClean="0">
                              <a:solidFill>
                                <a:srgbClr val="0070C0"/>
                              </a:solidFill>
                              <a:latin typeface="Cambria Math" panose="02040503050406030204" pitchFamily="18" charset="0"/>
                              <a:ea typeface="Cambria Math" panose="02040503050406030204" pitchFamily="18" charset="0"/>
                            </a:rPr>
                            <m:t>s</m:t>
                          </m:r>
                        </m:den>
                      </m:f>
                      <m:r>
                        <a:rPr lang="es-ES" sz="1600" b="0" i="0" smtClean="0">
                          <a:solidFill>
                            <a:srgbClr val="0070C0"/>
                          </a:solidFill>
                          <a:latin typeface="Cambria Math" panose="02040503050406030204" pitchFamily="18" charset="0"/>
                          <a:ea typeface="Cambria Math" panose="02040503050406030204" pitchFamily="18" charset="0"/>
                        </a:rPr>
                        <m:t>=133.33</m:t>
                      </m:r>
                      <m:f>
                        <m:fPr>
                          <m:ctrlPr>
                            <a:rPr lang="es-ES" sz="1600" b="0" i="1" smtClean="0">
                              <a:solidFill>
                                <a:srgbClr val="0070C0"/>
                              </a:solidFill>
                              <a:latin typeface="Cambria Math" panose="02040503050406030204" pitchFamily="18" charset="0"/>
                              <a:ea typeface="Cambria Math" panose="02040503050406030204" pitchFamily="18" charset="0"/>
                            </a:rPr>
                          </m:ctrlPr>
                        </m:fPr>
                        <m:num>
                          <m:r>
                            <m:rPr>
                              <m:sty m:val="p"/>
                            </m:rPr>
                            <a:rPr lang="es-ES" sz="1600" b="0" i="0" smtClean="0">
                              <a:solidFill>
                                <a:srgbClr val="0070C0"/>
                              </a:solidFill>
                              <a:latin typeface="Cambria Math" panose="02040503050406030204" pitchFamily="18" charset="0"/>
                              <a:ea typeface="Cambria Math" panose="02040503050406030204" pitchFamily="18" charset="0"/>
                            </a:rPr>
                            <m:t>MB</m:t>
                          </m:r>
                        </m:num>
                        <m:den>
                          <m:r>
                            <m:rPr>
                              <m:sty m:val="p"/>
                            </m:rPr>
                            <a:rPr lang="es-ES" sz="1600" b="0" i="0" smtClean="0">
                              <a:solidFill>
                                <a:srgbClr val="0070C0"/>
                              </a:solidFill>
                              <a:latin typeface="Cambria Math" panose="02040503050406030204" pitchFamily="18" charset="0"/>
                              <a:ea typeface="Cambria Math" panose="02040503050406030204" pitchFamily="18" charset="0"/>
                            </a:rPr>
                            <m:t>s</m:t>
                          </m:r>
                        </m:den>
                      </m:f>
                    </m:oMath>
                  </m:oMathPara>
                </a14:m>
                <a:endParaRPr lang="es-HN" sz="1600" dirty="0">
                  <a:solidFill>
                    <a:srgbClr val="0070C0"/>
                  </a:solidFill>
                </a:endParaRPr>
              </a:p>
              <a:p>
                <a:pPr algn="just"/>
                <a:endParaRPr lang="es-HN" sz="1600" dirty="0">
                  <a:solidFill>
                    <a:srgbClr val="0070C0"/>
                  </a:solidFill>
                </a:endParaRPr>
              </a:p>
              <a:p>
                <a:pPr algn="just"/>
                <a:endParaRPr lang="es-HN" sz="1600" dirty="0">
                  <a:solidFill>
                    <a:srgbClr val="0070C0"/>
                  </a:solidFill>
                </a:endParaRPr>
              </a:p>
              <a:p>
                <a:pPr algn="just"/>
                <a:endParaRPr lang="es-HN" sz="1600" dirty="0">
                  <a:solidFill>
                    <a:srgbClr val="0070C0"/>
                  </a:solidFill>
                </a:endParaRPr>
              </a:p>
              <a:p>
                <a:pPr algn="just"/>
                <a:endParaRPr lang="es-HN" sz="1600" dirty="0">
                  <a:solidFill>
                    <a:srgbClr val="0070C0"/>
                  </a:solidFill>
                </a:endParaRPr>
              </a:p>
              <a:p>
                <a:pPr marL="342900" indent="-342900" algn="just">
                  <a:buFont typeface="+mj-lt"/>
                  <a:buAutoNum type="alphaLcParenR" startAt="2"/>
                </a:pPr>
                <a:r>
                  <a:rPr lang="es-ES" sz="1600" dirty="0">
                    <a:solidFill>
                      <a:srgbClr val="0070C0"/>
                    </a:solidFill>
                  </a:rPr>
                  <a:t>Para calcular el tiempo necesario para transferir un archivo hay que tener en cuenta el tamaño del Archivo y el ancho de banda del bus. Otro aspecto a tener en cuenta son las unidades y sus múltiplos. Cuando hablamos de cantidad de información (el tamaño de un archivo, por ejemplo) los múltiplos representan potencias de 2, es decir, 1 MB = </a:t>
                </a:r>
                <a14:m>
                  <m:oMath xmlns:m="http://schemas.openxmlformats.org/officeDocument/2006/math">
                    <m:sSup>
                      <m:sSupPr>
                        <m:ctrlPr>
                          <a:rPr lang="es-ES" sz="1600" i="1" smtClean="0">
                            <a:solidFill>
                              <a:srgbClr val="0070C0"/>
                            </a:solidFill>
                            <a:latin typeface="Cambria Math" panose="02040503050406030204" pitchFamily="18" charset="0"/>
                          </a:rPr>
                        </m:ctrlPr>
                      </m:sSupPr>
                      <m:e>
                        <m:r>
                          <a:rPr lang="es-ES" sz="1600" b="0" i="1" smtClean="0">
                            <a:solidFill>
                              <a:srgbClr val="0070C0"/>
                            </a:solidFill>
                            <a:latin typeface="Cambria Math" panose="02040503050406030204" pitchFamily="18" charset="0"/>
                          </a:rPr>
                          <m:t>2</m:t>
                        </m:r>
                      </m:e>
                      <m:sup>
                        <m:r>
                          <a:rPr lang="es-ES" sz="1600" b="0" i="1" smtClean="0">
                            <a:solidFill>
                              <a:srgbClr val="0070C0"/>
                            </a:solidFill>
                            <a:latin typeface="Cambria Math" panose="02040503050406030204" pitchFamily="18" charset="0"/>
                          </a:rPr>
                          <m:t>20</m:t>
                        </m:r>
                      </m:sup>
                    </m:sSup>
                  </m:oMath>
                </a14:m>
                <a:r>
                  <a:rPr lang="es-ES" sz="1000" dirty="0">
                    <a:solidFill>
                      <a:srgbClr val="0070C0"/>
                    </a:solidFill>
                  </a:rPr>
                  <a:t> </a:t>
                </a:r>
                <a:r>
                  <a:rPr lang="es-ES" sz="1600" dirty="0">
                    <a:solidFill>
                      <a:srgbClr val="0070C0"/>
                    </a:solidFill>
                  </a:rPr>
                  <a:t>bytes, o 1 GB = </a:t>
                </a:r>
                <a14:m>
                  <m:oMath xmlns:m="http://schemas.openxmlformats.org/officeDocument/2006/math">
                    <m:sSup>
                      <m:sSupPr>
                        <m:ctrlPr>
                          <a:rPr lang="es-ES" sz="1600" i="1">
                            <a:solidFill>
                              <a:srgbClr val="0070C0"/>
                            </a:solidFill>
                            <a:latin typeface="Cambria Math" panose="02040503050406030204" pitchFamily="18" charset="0"/>
                          </a:rPr>
                        </m:ctrlPr>
                      </m:sSupPr>
                      <m:e>
                        <m:r>
                          <a:rPr lang="es-ES" sz="1600" i="1">
                            <a:solidFill>
                              <a:srgbClr val="0070C0"/>
                            </a:solidFill>
                            <a:latin typeface="Cambria Math" panose="02040503050406030204" pitchFamily="18" charset="0"/>
                          </a:rPr>
                          <m:t>2</m:t>
                        </m:r>
                      </m:e>
                      <m:sup>
                        <m:r>
                          <a:rPr lang="es-ES" sz="1600" b="0" i="1" smtClean="0">
                            <a:solidFill>
                              <a:srgbClr val="0070C0"/>
                            </a:solidFill>
                            <a:latin typeface="Cambria Math" panose="02040503050406030204" pitchFamily="18" charset="0"/>
                          </a:rPr>
                          <m:t>30</m:t>
                        </m:r>
                      </m:sup>
                    </m:sSup>
                  </m:oMath>
                </a14:m>
                <a:r>
                  <a:rPr lang="es-ES" sz="1000" dirty="0">
                    <a:solidFill>
                      <a:srgbClr val="0070C0"/>
                    </a:solidFill>
                  </a:rPr>
                  <a:t> </a:t>
                </a:r>
                <a:r>
                  <a:rPr lang="es-ES" sz="1600" dirty="0">
                    <a:solidFill>
                      <a:srgbClr val="0070C0"/>
                    </a:solidFill>
                  </a:rPr>
                  <a:t>bytes. Sin embargo, cuando hablamos de velocidad de transferencia como ocurre en el caso del ancho de banda, los múltiplos representan potencias de 10, es decir, 1 MB/s = </a:t>
                </a:r>
                <a14:m>
                  <m:oMath xmlns:m="http://schemas.openxmlformats.org/officeDocument/2006/math">
                    <m:sSup>
                      <m:sSupPr>
                        <m:ctrlPr>
                          <a:rPr lang="es-ES" sz="1600" i="1">
                            <a:solidFill>
                              <a:srgbClr val="0070C0"/>
                            </a:solidFill>
                            <a:latin typeface="Cambria Math" panose="02040503050406030204" pitchFamily="18" charset="0"/>
                          </a:rPr>
                        </m:ctrlPr>
                      </m:sSupPr>
                      <m:e>
                        <m:r>
                          <a:rPr lang="es-ES" sz="1600" b="0" i="1" smtClean="0">
                            <a:solidFill>
                              <a:srgbClr val="0070C0"/>
                            </a:solidFill>
                            <a:latin typeface="Cambria Math" panose="02040503050406030204" pitchFamily="18" charset="0"/>
                          </a:rPr>
                          <m:t>10</m:t>
                        </m:r>
                      </m:e>
                      <m:sup>
                        <m:r>
                          <a:rPr lang="es-ES" sz="1600" b="0" i="1" smtClean="0">
                            <a:solidFill>
                              <a:srgbClr val="0070C0"/>
                            </a:solidFill>
                            <a:latin typeface="Cambria Math" panose="02040503050406030204" pitchFamily="18" charset="0"/>
                          </a:rPr>
                          <m:t>6</m:t>
                        </m:r>
                      </m:sup>
                    </m:sSup>
                  </m:oMath>
                </a14:m>
                <a:r>
                  <a:rPr lang="es-ES" sz="1000" dirty="0">
                    <a:solidFill>
                      <a:srgbClr val="0070C0"/>
                    </a:solidFill>
                  </a:rPr>
                  <a:t> </a:t>
                </a:r>
                <a:r>
                  <a:rPr lang="es-ES" sz="1600" dirty="0">
                    <a:solidFill>
                      <a:srgbClr val="0070C0"/>
                    </a:solidFill>
                  </a:rPr>
                  <a:t>bytes/s, o 1 GB/s = </a:t>
                </a:r>
                <a14:m>
                  <m:oMath xmlns:m="http://schemas.openxmlformats.org/officeDocument/2006/math">
                    <m:sSup>
                      <m:sSupPr>
                        <m:ctrlPr>
                          <a:rPr lang="es-ES" sz="1600" i="1">
                            <a:solidFill>
                              <a:srgbClr val="0070C0"/>
                            </a:solidFill>
                            <a:latin typeface="Cambria Math" panose="02040503050406030204" pitchFamily="18" charset="0"/>
                          </a:rPr>
                        </m:ctrlPr>
                      </m:sSupPr>
                      <m:e>
                        <m:r>
                          <a:rPr lang="es-ES" sz="1600" b="0" i="1" smtClean="0">
                            <a:solidFill>
                              <a:srgbClr val="0070C0"/>
                            </a:solidFill>
                            <a:latin typeface="Cambria Math" panose="02040503050406030204" pitchFamily="18" charset="0"/>
                          </a:rPr>
                          <m:t>10</m:t>
                        </m:r>
                      </m:e>
                      <m:sup>
                        <m:r>
                          <a:rPr lang="es-ES" sz="1600" b="0" i="1" smtClean="0">
                            <a:solidFill>
                              <a:srgbClr val="0070C0"/>
                            </a:solidFill>
                            <a:latin typeface="Cambria Math" panose="02040503050406030204" pitchFamily="18" charset="0"/>
                          </a:rPr>
                          <m:t>9</m:t>
                        </m:r>
                      </m:sup>
                    </m:sSup>
                  </m:oMath>
                </a14:m>
                <a:r>
                  <a:rPr lang="es-ES" sz="1000" dirty="0">
                    <a:solidFill>
                      <a:srgbClr val="0070C0"/>
                    </a:solidFill>
                  </a:rPr>
                  <a:t> </a:t>
                </a:r>
                <a:r>
                  <a:rPr lang="es-ES" sz="1600" dirty="0">
                    <a:solidFill>
                      <a:srgbClr val="0070C0"/>
                    </a:solidFill>
                  </a:rPr>
                  <a:t>bytes/s. Si tenemos todo esto en cuenta, el tiempo que se pide lo calculamos de la siguiente forma:</a:t>
                </a:r>
              </a:p>
              <a:p>
                <a:pPr marL="342900" indent="-342900" algn="just">
                  <a:buFont typeface="+mj-lt"/>
                  <a:buAutoNum type="alphaLcParenR" startAt="2"/>
                </a:pPr>
                <a:endParaRPr lang="es-ES" sz="1600" dirty="0">
                  <a:solidFill>
                    <a:srgbClr val="0070C0"/>
                  </a:solidFill>
                  <a:latin typeface="Cambria Math" panose="02040503050406030204" pitchFamily="18" charset="0"/>
                  <a:ea typeface="Cambria Math" panose="02040503050406030204" pitchFamily="18" charset="0"/>
                </a:endParaRPr>
              </a:p>
              <a:p>
                <a:pPr algn="just"/>
                <a14:m>
                  <m:oMathPara xmlns:m="http://schemas.openxmlformats.org/officeDocument/2006/math">
                    <m:oMathParaPr>
                      <m:jc m:val="centerGroup"/>
                    </m:oMathParaPr>
                    <m:oMath xmlns:m="http://schemas.openxmlformats.org/officeDocument/2006/math">
                      <m:r>
                        <m:rPr>
                          <m:sty m:val="p"/>
                        </m:rPr>
                        <a:rPr lang="es-ES" sz="1600" b="0" i="0" smtClean="0">
                          <a:solidFill>
                            <a:srgbClr val="0070C0"/>
                          </a:solidFill>
                          <a:latin typeface="Cambria Math" panose="02040503050406030204" pitchFamily="18" charset="0"/>
                          <a:ea typeface="Cambria Math" panose="02040503050406030204" pitchFamily="18" charset="0"/>
                        </a:rPr>
                        <m:t>t</m:t>
                      </m:r>
                      <m:d>
                        <m:dPr>
                          <m:ctrlPr>
                            <a:rPr lang="es-ES" sz="1600" b="0" i="1" smtClean="0">
                              <a:solidFill>
                                <a:srgbClr val="0070C0"/>
                              </a:solidFill>
                              <a:latin typeface="Cambria Math" panose="02040503050406030204" pitchFamily="18" charset="0"/>
                              <a:ea typeface="Cambria Math" panose="02040503050406030204" pitchFamily="18" charset="0"/>
                            </a:rPr>
                          </m:ctrlPr>
                        </m:dPr>
                        <m:e>
                          <m:r>
                            <m:rPr>
                              <m:sty m:val="p"/>
                            </m:rPr>
                            <a:rPr lang="es-ES" sz="1600" b="0" i="0" smtClean="0">
                              <a:solidFill>
                                <a:srgbClr val="0070C0"/>
                              </a:solidFill>
                              <a:latin typeface="Cambria Math" panose="02040503050406030204" pitchFamily="18" charset="0"/>
                              <a:ea typeface="Cambria Math" panose="02040503050406030204" pitchFamily="18" charset="0"/>
                            </a:rPr>
                            <m:t>ns</m:t>
                          </m:r>
                        </m:e>
                      </m:d>
                      <m:r>
                        <a:rPr lang="es-ES" sz="1600" b="0" i="0" smtClean="0">
                          <a:solidFill>
                            <a:srgbClr val="0070C0"/>
                          </a:solidFill>
                          <a:latin typeface="Cambria Math" panose="02040503050406030204" pitchFamily="18" charset="0"/>
                          <a:ea typeface="Cambria Math" panose="02040503050406030204" pitchFamily="18" charset="0"/>
                        </a:rPr>
                        <m:t>=</m:t>
                      </m:r>
                      <m:f>
                        <m:fPr>
                          <m:ctrlPr>
                            <a:rPr lang="es-ES" sz="1600" b="0" i="1" smtClean="0">
                              <a:solidFill>
                                <a:srgbClr val="0070C0"/>
                              </a:solidFill>
                              <a:latin typeface="Cambria Math" panose="02040503050406030204" pitchFamily="18" charset="0"/>
                              <a:ea typeface="Cambria Math" panose="02040503050406030204" pitchFamily="18" charset="0"/>
                            </a:rPr>
                          </m:ctrlPr>
                        </m:fPr>
                        <m:num>
                          <m:r>
                            <a:rPr lang="es-ES" sz="1600" b="0" i="0" smtClean="0">
                              <a:solidFill>
                                <a:srgbClr val="0070C0"/>
                              </a:solidFill>
                              <a:latin typeface="Cambria Math" panose="02040503050406030204" pitchFamily="18" charset="0"/>
                              <a:ea typeface="Cambria Math" panose="02040503050406030204" pitchFamily="18" charset="0"/>
                            </a:rPr>
                            <m:t>100×</m:t>
                          </m:r>
                          <m:sSup>
                            <m:sSupPr>
                              <m:ctrlPr>
                                <a:rPr lang="es-ES" sz="1600" b="0" i="1" smtClean="0">
                                  <a:solidFill>
                                    <a:srgbClr val="0070C0"/>
                                  </a:solidFill>
                                  <a:latin typeface="Cambria Math" panose="02040503050406030204" pitchFamily="18" charset="0"/>
                                  <a:ea typeface="Cambria Math" panose="02040503050406030204" pitchFamily="18" charset="0"/>
                                </a:rPr>
                              </m:ctrlPr>
                            </m:sSupPr>
                            <m:e>
                              <m:r>
                                <a:rPr lang="es-ES" sz="1600" b="0" i="0" smtClean="0">
                                  <a:solidFill>
                                    <a:srgbClr val="0070C0"/>
                                  </a:solidFill>
                                  <a:latin typeface="Cambria Math" panose="02040503050406030204" pitchFamily="18" charset="0"/>
                                  <a:ea typeface="Cambria Math" panose="02040503050406030204" pitchFamily="18" charset="0"/>
                                </a:rPr>
                                <m:t>2</m:t>
                              </m:r>
                            </m:e>
                            <m:sup>
                              <m:r>
                                <a:rPr lang="es-ES" sz="1600" b="0" i="0" smtClean="0">
                                  <a:solidFill>
                                    <a:srgbClr val="0070C0"/>
                                  </a:solidFill>
                                  <a:latin typeface="Cambria Math" panose="02040503050406030204" pitchFamily="18" charset="0"/>
                                  <a:ea typeface="Cambria Math" panose="02040503050406030204" pitchFamily="18" charset="0"/>
                                </a:rPr>
                                <m:t>20</m:t>
                              </m:r>
                            </m:sup>
                          </m:sSup>
                          <m:r>
                            <m:rPr>
                              <m:sty m:val="p"/>
                            </m:rPr>
                            <a:rPr lang="es-ES" sz="1600" b="0" i="0" smtClean="0">
                              <a:solidFill>
                                <a:srgbClr val="0070C0"/>
                              </a:solidFill>
                              <a:latin typeface="Cambria Math" panose="02040503050406030204" pitchFamily="18" charset="0"/>
                              <a:ea typeface="Cambria Math" panose="02040503050406030204" pitchFamily="18" charset="0"/>
                            </a:rPr>
                            <m:t>bytes</m:t>
                          </m:r>
                        </m:num>
                        <m:den>
                          <m:r>
                            <a:rPr lang="es-ES" sz="1600" b="0" i="0" smtClean="0">
                              <a:solidFill>
                                <a:srgbClr val="0070C0"/>
                              </a:solidFill>
                              <a:latin typeface="Cambria Math" panose="02040503050406030204" pitchFamily="18" charset="0"/>
                              <a:ea typeface="Cambria Math" panose="02040503050406030204" pitchFamily="18" charset="0"/>
                            </a:rPr>
                            <m:t>133.33×</m:t>
                          </m:r>
                          <m:sSup>
                            <m:sSupPr>
                              <m:ctrlPr>
                                <a:rPr lang="es-ES" sz="1600" b="0" i="1" smtClean="0">
                                  <a:solidFill>
                                    <a:srgbClr val="0070C0"/>
                                  </a:solidFill>
                                  <a:latin typeface="Cambria Math" panose="02040503050406030204" pitchFamily="18" charset="0"/>
                                  <a:ea typeface="Cambria Math" panose="02040503050406030204" pitchFamily="18" charset="0"/>
                                </a:rPr>
                              </m:ctrlPr>
                            </m:sSupPr>
                            <m:e>
                              <m:r>
                                <a:rPr lang="es-ES" sz="1600" b="0" i="0" smtClean="0">
                                  <a:solidFill>
                                    <a:srgbClr val="0070C0"/>
                                  </a:solidFill>
                                  <a:latin typeface="Cambria Math" panose="02040503050406030204" pitchFamily="18" charset="0"/>
                                  <a:ea typeface="Cambria Math" panose="02040503050406030204" pitchFamily="18" charset="0"/>
                                </a:rPr>
                                <m:t>10</m:t>
                              </m:r>
                            </m:e>
                            <m:sup>
                              <m:r>
                                <a:rPr lang="es-ES" sz="1600" b="0" i="0" smtClean="0">
                                  <a:solidFill>
                                    <a:srgbClr val="0070C0"/>
                                  </a:solidFill>
                                  <a:latin typeface="Cambria Math" panose="02040503050406030204" pitchFamily="18" charset="0"/>
                                  <a:ea typeface="Cambria Math" panose="02040503050406030204" pitchFamily="18" charset="0"/>
                                </a:rPr>
                                <m:t>6</m:t>
                              </m:r>
                            </m:sup>
                          </m:sSup>
                          <m:f>
                            <m:fPr>
                              <m:ctrlPr>
                                <a:rPr lang="es-ES" sz="1600" b="0" i="1" smtClean="0">
                                  <a:solidFill>
                                    <a:srgbClr val="0070C0"/>
                                  </a:solidFill>
                                  <a:latin typeface="Cambria Math" panose="02040503050406030204" pitchFamily="18" charset="0"/>
                                  <a:ea typeface="Cambria Math" panose="02040503050406030204" pitchFamily="18" charset="0"/>
                                </a:rPr>
                              </m:ctrlPr>
                            </m:fPr>
                            <m:num>
                              <m:r>
                                <m:rPr>
                                  <m:sty m:val="p"/>
                                </m:rPr>
                                <a:rPr lang="es-ES" sz="1600" b="0" i="0" smtClean="0">
                                  <a:solidFill>
                                    <a:srgbClr val="0070C0"/>
                                  </a:solidFill>
                                  <a:latin typeface="Cambria Math" panose="02040503050406030204" pitchFamily="18" charset="0"/>
                                  <a:ea typeface="Cambria Math" panose="02040503050406030204" pitchFamily="18" charset="0"/>
                                </a:rPr>
                                <m:t>bytes</m:t>
                              </m:r>
                            </m:num>
                            <m:den>
                              <m:r>
                                <m:rPr>
                                  <m:sty m:val="p"/>
                                </m:rPr>
                                <a:rPr lang="es-ES" sz="1600" b="0" i="0" smtClean="0">
                                  <a:solidFill>
                                    <a:srgbClr val="0070C0"/>
                                  </a:solidFill>
                                  <a:latin typeface="Cambria Math" panose="02040503050406030204" pitchFamily="18" charset="0"/>
                                  <a:ea typeface="Cambria Math" panose="02040503050406030204" pitchFamily="18" charset="0"/>
                                </a:rPr>
                                <m:t>s</m:t>
                              </m:r>
                            </m:den>
                          </m:f>
                        </m:den>
                      </m:f>
                      <m:r>
                        <a:rPr lang="es-ES" sz="1600" b="0" i="0" smtClean="0">
                          <a:solidFill>
                            <a:srgbClr val="0070C0"/>
                          </a:solidFill>
                          <a:latin typeface="Cambria Math" panose="02040503050406030204" pitchFamily="18" charset="0"/>
                          <a:ea typeface="Cambria Math" panose="02040503050406030204" pitchFamily="18" charset="0"/>
                        </a:rPr>
                        <m:t>=0.786 </m:t>
                      </m:r>
                      <m:r>
                        <m:rPr>
                          <m:sty m:val="p"/>
                        </m:rPr>
                        <a:rPr lang="es-ES" sz="1600" b="0" i="0" smtClean="0">
                          <a:solidFill>
                            <a:srgbClr val="0070C0"/>
                          </a:solidFill>
                          <a:latin typeface="Cambria Math" panose="02040503050406030204" pitchFamily="18" charset="0"/>
                          <a:ea typeface="Cambria Math" panose="02040503050406030204" pitchFamily="18" charset="0"/>
                        </a:rPr>
                        <m:t>s</m:t>
                      </m:r>
                      <m:r>
                        <a:rPr lang="es-ES" sz="1600" b="0" i="0" smtClean="0">
                          <a:solidFill>
                            <a:srgbClr val="0070C0"/>
                          </a:solidFill>
                          <a:latin typeface="Cambria Math" panose="02040503050406030204" pitchFamily="18" charset="0"/>
                          <a:ea typeface="Cambria Math" panose="02040503050406030204" pitchFamily="18" charset="0"/>
                        </a:rPr>
                        <m:t>×</m:t>
                      </m:r>
                      <m:f>
                        <m:fPr>
                          <m:ctrlPr>
                            <a:rPr lang="es-ES" sz="1600" b="0" i="1" smtClean="0">
                              <a:solidFill>
                                <a:srgbClr val="0070C0"/>
                              </a:solidFill>
                              <a:latin typeface="Cambria Math" panose="02040503050406030204" pitchFamily="18" charset="0"/>
                              <a:ea typeface="Cambria Math" panose="02040503050406030204" pitchFamily="18" charset="0"/>
                            </a:rPr>
                          </m:ctrlPr>
                        </m:fPr>
                        <m:num>
                          <m:r>
                            <a:rPr lang="es-ES" sz="1600" b="0" i="0" smtClean="0">
                              <a:solidFill>
                                <a:srgbClr val="0070C0"/>
                              </a:solidFill>
                              <a:latin typeface="Cambria Math" panose="02040503050406030204" pitchFamily="18" charset="0"/>
                              <a:ea typeface="Cambria Math" panose="02040503050406030204" pitchFamily="18" charset="0"/>
                            </a:rPr>
                            <m:t>1 </m:t>
                          </m:r>
                          <m:r>
                            <m:rPr>
                              <m:sty m:val="p"/>
                            </m:rPr>
                            <a:rPr lang="es-ES" sz="1600" b="0" i="0" smtClean="0">
                              <a:solidFill>
                                <a:srgbClr val="0070C0"/>
                              </a:solidFill>
                              <a:latin typeface="Cambria Math" panose="02040503050406030204" pitchFamily="18" charset="0"/>
                              <a:ea typeface="Cambria Math" panose="02040503050406030204" pitchFamily="18" charset="0"/>
                            </a:rPr>
                            <m:t>ns</m:t>
                          </m:r>
                        </m:num>
                        <m:den>
                          <m:sSup>
                            <m:sSupPr>
                              <m:ctrlPr>
                                <a:rPr lang="es-ES" sz="1600" b="0" i="1" smtClean="0">
                                  <a:solidFill>
                                    <a:srgbClr val="0070C0"/>
                                  </a:solidFill>
                                  <a:latin typeface="Cambria Math" panose="02040503050406030204" pitchFamily="18" charset="0"/>
                                  <a:ea typeface="Cambria Math" panose="02040503050406030204" pitchFamily="18" charset="0"/>
                                </a:rPr>
                              </m:ctrlPr>
                            </m:sSupPr>
                            <m:e>
                              <m:r>
                                <a:rPr lang="es-ES" sz="1600" b="0" i="0" smtClean="0">
                                  <a:solidFill>
                                    <a:srgbClr val="0070C0"/>
                                  </a:solidFill>
                                  <a:latin typeface="Cambria Math" panose="02040503050406030204" pitchFamily="18" charset="0"/>
                                  <a:ea typeface="Cambria Math" panose="02040503050406030204" pitchFamily="18" charset="0"/>
                                </a:rPr>
                                <m:t>10</m:t>
                              </m:r>
                            </m:e>
                            <m:sup>
                              <m:r>
                                <a:rPr lang="es-ES" sz="1600" b="0" i="0" smtClean="0">
                                  <a:solidFill>
                                    <a:srgbClr val="0070C0"/>
                                  </a:solidFill>
                                  <a:latin typeface="Cambria Math" panose="02040503050406030204" pitchFamily="18" charset="0"/>
                                  <a:ea typeface="Cambria Math" panose="02040503050406030204" pitchFamily="18" charset="0"/>
                                </a:rPr>
                                <m:t>−9</m:t>
                              </m:r>
                            </m:sup>
                          </m:sSup>
                          <m:r>
                            <m:rPr>
                              <m:sty m:val="p"/>
                            </m:rPr>
                            <a:rPr lang="es-ES" sz="1600" b="0" i="0" smtClean="0">
                              <a:solidFill>
                                <a:srgbClr val="0070C0"/>
                              </a:solidFill>
                              <a:latin typeface="Cambria Math" panose="02040503050406030204" pitchFamily="18" charset="0"/>
                              <a:ea typeface="Cambria Math" panose="02040503050406030204" pitchFamily="18" charset="0"/>
                            </a:rPr>
                            <m:t>s</m:t>
                          </m:r>
                        </m:den>
                      </m:f>
                      <m:r>
                        <a:rPr lang="es-ES" sz="1600" b="0" i="0" smtClean="0">
                          <a:solidFill>
                            <a:srgbClr val="0070C0"/>
                          </a:solidFill>
                          <a:latin typeface="Cambria Math" panose="02040503050406030204" pitchFamily="18" charset="0"/>
                          <a:ea typeface="Cambria Math" panose="02040503050406030204" pitchFamily="18" charset="0"/>
                        </a:rPr>
                        <m:t>=786×</m:t>
                      </m:r>
                      <m:sSup>
                        <m:sSupPr>
                          <m:ctrlPr>
                            <a:rPr lang="es-ES" sz="1600" b="0" i="1" smtClean="0">
                              <a:solidFill>
                                <a:srgbClr val="0070C0"/>
                              </a:solidFill>
                              <a:latin typeface="Cambria Math" panose="02040503050406030204" pitchFamily="18" charset="0"/>
                              <a:ea typeface="Cambria Math" panose="02040503050406030204" pitchFamily="18" charset="0"/>
                            </a:rPr>
                          </m:ctrlPr>
                        </m:sSupPr>
                        <m:e>
                          <m:r>
                            <a:rPr lang="es-ES" sz="1600" b="0" i="0" smtClean="0">
                              <a:solidFill>
                                <a:srgbClr val="0070C0"/>
                              </a:solidFill>
                              <a:latin typeface="Cambria Math" panose="02040503050406030204" pitchFamily="18" charset="0"/>
                              <a:ea typeface="Cambria Math" panose="02040503050406030204" pitchFamily="18" charset="0"/>
                            </a:rPr>
                            <m:t>10</m:t>
                          </m:r>
                        </m:e>
                        <m:sup>
                          <m:r>
                            <a:rPr lang="es-ES" sz="1600" b="0" i="0" smtClean="0">
                              <a:solidFill>
                                <a:srgbClr val="0070C0"/>
                              </a:solidFill>
                              <a:latin typeface="Cambria Math" panose="02040503050406030204" pitchFamily="18" charset="0"/>
                              <a:ea typeface="Cambria Math" panose="02040503050406030204" pitchFamily="18" charset="0"/>
                            </a:rPr>
                            <m:t>6</m:t>
                          </m:r>
                        </m:sup>
                      </m:sSup>
                      <m:r>
                        <m:rPr>
                          <m:sty m:val="p"/>
                        </m:rPr>
                        <a:rPr lang="es-ES" sz="1600" b="0" i="0" smtClean="0">
                          <a:solidFill>
                            <a:srgbClr val="0070C0"/>
                          </a:solidFill>
                          <a:latin typeface="Cambria Math" panose="02040503050406030204" pitchFamily="18" charset="0"/>
                          <a:ea typeface="Cambria Math" panose="02040503050406030204" pitchFamily="18" charset="0"/>
                        </a:rPr>
                        <m:t>ns</m:t>
                      </m:r>
                    </m:oMath>
                  </m:oMathPara>
                </a14:m>
                <a:endParaRPr lang="es-ES" sz="1600" dirty="0">
                  <a:solidFill>
                    <a:srgbClr val="0070C0"/>
                  </a:solidFill>
                  <a:latin typeface="Cambria Math" panose="02040503050406030204" pitchFamily="18" charset="0"/>
                  <a:ea typeface="Cambria Math" panose="02040503050406030204" pitchFamily="18" charset="0"/>
                </a:endParaRPr>
              </a:p>
              <a:p>
                <a:pPr algn="ctr"/>
                <a:endParaRPr lang="es-ES" sz="1600" b="0" dirty="0">
                  <a:solidFill>
                    <a:srgbClr val="0070C0"/>
                  </a:solidFill>
                  <a:latin typeface="Cambria Math" panose="02040503050406030204" pitchFamily="18" charset="0"/>
                  <a:ea typeface="Cambria Math" panose="02040503050406030204" pitchFamily="18" charset="0"/>
                </a:endParaRPr>
              </a:p>
            </p:txBody>
          </p:sp>
        </mc:Choice>
        <mc:Fallback xmlns="">
          <p:sp>
            <p:nvSpPr>
              <p:cNvPr id="5" name="CuadroTexto 4">
                <a:extLst>
                  <a:ext uri="{FF2B5EF4-FFF2-40B4-BE49-F238E27FC236}">
                    <a16:creationId xmlns:a16="http://schemas.microsoft.com/office/drawing/2014/main" id="{39DCF054-063E-4531-B113-9148ADC10A5F}"/>
                  </a:ext>
                </a:extLst>
              </p:cNvPr>
              <p:cNvSpPr txBox="1">
                <a:spLocks noRot="1" noChangeAspect="1" noMove="1" noResize="1" noEditPoints="1" noAdjustHandles="1" noChangeArrowheads="1" noChangeShapeType="1" noTextEdit="1"/>
              </p:cNvSpPr>
              <p:nvPr/>
            </p:nvSpPr>
            <p:spPr>
              <a:xfrm>
                <a:off x="287524" y="333341"/>
                <a:ext cx="8568952" cy="6301533"/>
              </a:xfrm>
              <a:prstGeom prst="rect">
                <a:avLst/>
              </a:prstGeom>
              <a:blipFill>
                <a:blip r:embed="rId2"/>
                <a:stretch>
                  <a:fillRect l="-356" t="-290" r="-42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842DC128-476E-4C32-B3D4-43058592DE17}"/>
                  </a:ext>
                </a:extLst>
              </p:cNvPr>
              <p:cNvSpPr txBox="1"/>
              <p:nvPr/>
            </p:nvSpPr>
            <p:spPr>
              <a:xfrm>
                <a:off x="2123728" y="2749707"/>
                <a:ext cx="13315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600" b="0" i="0" smtClean="0">
                          <a:solidFill>
                            <a:srgbClr val="0070C0"/>
                          </a:solidFill>
                          <a:latin typeface="Cambria Math" panose="02040503050406030204" pitchFamily="18" charset="0"/>
                        </a:rPr>
                        <m:t>1</m:t>
                      </m:r>
                      <m:r>
                        <m:rPr>
                          <m:sty m:val="p"/>
                        </m:rPr>
                        <a:rPr lang="es-ES" sz="1600" b="0" i="0" smtClean="0">
                          <a:solidFill>
                            <a:srgbClr val="0070C0"/>
                          </a:solidFill>
                          <a:latin typeface="Cambria Math" panose="02040503050406030204" pitchFamily="18" charset="0"/>
                        </a:rPr>
                        <m:t>ns</m:t>
                      </m:r>
                      <m:r>
                        <a:rPr lang="es-ES" sz="1600" b="0" i="0" smtClean="0">
                          <a:solidFill>
                            <a:srgbClr val="0070C0"/>
                          </a:solidFill>
                          <a:latin typeface="Cambria Math" panose="02040503050406030204" pitchFamily="18" charset="0"/>
                          <a:ea typeface="Cambria Math" panose="02040503050406030204" pitchFamily="18" charset="0"/>
                        </a:rPr>
                        <m:t>=</m:t>
                      </m:r>
                      <m:sSup>
                        <m:sSupPr>
                          <m:ctrlPr>
                            <a:rPr lang="es-ES" sz="1600" b="0" i="1" smtClean="0">
                              <a:solidFill>
                                <a:srgbClr val="0070C0"/>
                              </a:solidFill>
                              <a:latin typeface="Cambria Math" panose="02040503050406030204" pitchFamily="18" charset="0"/>
                              <a:ea typeface="Cambria Math" panose="02040503050406030204" pitchFamily="18" charset="0"/>
                            </a:rPr>
                          </m:ctrlPr>
                        </m:sSupPr>
                        <m:e>
                          <m:r>
                            <a:rPr lang="es-ES" sz="1600" b="0" i="0" smtClean="0">
                              <a:solidFill>
                                <a:srgbClr val="0070C0"/>
                              </a:solidFill>
                              <a:latin typeface="Cambria Math" panose="02040503050406030204" pitchFamily="18" charset="0"/>
                              <a:ea typeface="Cambria Math" panose="02040503050406030204" pitchFamily="18" charset="0"/>
                            </a:rPr>
                            <m:t>10</m:t>
                          </m:r>
                        </m:e>
                        <m:sup>
                          <m:r>
                            <a:rPr lang="es-ES" sz="1600" b="0" i="0" smtClean="0">
                              <a:solidFill>
                                <a:srgbClr val="0070C0"/>
                              </a:solidFill>
                              <a:latin typeface="Cambria Math" panose="02040503050406030204" pitchFamily="18" charset="0"/>
                              <a:ea typeface="Cambria Math" panose="02040503050406030204" pitchFamily="18" charset="0"/>
                            </a:rPr>
                            <m:t>−9</m:t>
                          </m:r>
                        </m:sup>
                      </m:sSup>
                      <m:r>
                        <m:rPr>
                          <m:sty m:val="p"/>
                        </m:rPr>
                        <a:rPr lang="es-ES" sz="1600" b="0" i="0" smtClean="0">
                          <a:solidFill>
                            <a:srgbClr val="0070C0"/>
                          </a:solidFill>
                          <a:latin typeface="Cambria Math" panose="02040503050406030204" pitchFamily="18" charset="0"/>
                          <a:ea typeface="Cambria Math" panose="02040503050406030204" pitchFamily="18" charset="0"/>
                        </a:rPr>
                        <m:t>s</m:t>
                      </m:r>
                    </m:oMath>
                  </m:oMathPara>
                </a14:m>
                <a:endParaRPr lang="es-HN" sz="1600" dirty="0">
                  <a:solidFill>
                    <a:srgbClr val="0070C0"/>
                  </a:solidFill>
                </a:endParaRPr>
              </a:p>
            </p:txBody>
          </p:sp>
        </mc:Choice>
        <mc:Fallback xmlns="">
          <p:sp>
            <p:nvSpPr>
              <p:cNvPr id="8" name="CuadroTexto 7">
                <a:extLst>
                  <a:ext uri="{FF2B5EF4-FFF2-40B4-BE49-F238E27FC236}">
                    <a16:creationId xmlns:a16="http://schemas.microsoft.com/office/drawing/2014/main" id="{842DC128-476E-4C32-B3D4-43058592DE17}"/>
                  </a:ext>
                </a:extLst>
              </p:cNvPr>
              <p:cNvSpPr txBox="1">
                <a:spLocks noRot="1" noChangeAspect="1" noMove="1" noResize="1" noEditPoints="1" noAdjustHandles="1" noChangeArrowheads="1" noChangeShapeType="1" noTextEdit="1"/>
              </p:cNvSpPr>
              <p:nvPr/>
            </p:nvSpPr>
            <p:spPr>
              <a:xfrm>
                <a:off x="2123728" y="2749707"/>
                <a:ext cx="1331518" cy="338554"/>
              </a:xfrm>
              <a:prstGeom prst="rect">
                <a:avLst/>
              </a:prstGeom>
              <a:blipFill>
                <a:blip r:embed="rId3"/>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0C0585CA-F834-4F75-86CF-357FFC2A7116}"/>
                  </a:ext>
                </a:extLst>
              </p:cNvPr>
              <p:cNvSpPr txBox="1"/>
              <p:nvPr/>
            </p:nvSpPr>
            <p:spPr>
              <a:xfrm>
                <a:off x="3923928" y="2527257"/>
                <a:ext cx="2487155" cy="5549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sz="1600" b="0" i="0" smtClean="0">
                          <a:solidFill>
                            <a:srgbClr val="0070C0"/>
                          </a:solidFill>
                          <a:latin typeface="Cambria Math" panose="02040503050406030204" pitchFamily="18" charset="0"/>
                        </a:rPr>
                        <m:t>T</m:t>
                      </m:r>
                      <m:r>
                        <a:rPr lang="es-ES" sz="1600" b="0" i="0" smtClean="0">
                          <a:solidFill>
                            <a:srgbClr val="0070C0"/>
                          </a:solidFill>
                          <a:latin typeface="Cambria Math" panose="02040503050406030204" pitchFamily="18" charset="0"/>
                          <a:ea typeface="Cambria Math" panose="02040503050406030204" pitchFamily="18" charset="0"/>
                        </a:rPr>
                        <m:t>=</m:t>
                      </m:r>
                      <m:f>
                        <m:fPr>
                          <m:ctrlPr>
                            <a:rPr lang="es-ES" sz="1600" b="0" i="1" smtClean="0">
                              <a:solidFill>
                                <a:srgbClr val="0070C0"/>
                              </a:solidFill>
                              <a:latin typeface="Cambria Math" panose="02040503050406030204" pitchFamily="18" charset="0"/>
                              <a:ea typeface="Cambria Math" panose="02040503050406030204" pitchFamily="18" charset="0"/>
                            </a:rPr>
                          </m:ctrlPr>
                        </m:fPr>
                        <m:num>
                          <m:r>
                            <a:rPr lang="es-ES" sz="1600" b="0" i="0" smtClean="0">
                              <a:solidFill>
                                <a:srgbClr val="0070C0"/>
                              </a:solidFill>
                              <a:latin typeface="Cambria Math" panose="02040503050406030204" pitchFamily="18" charset="0"/>
                              <a:ea typeface="Cambria Math" panose="02040503050406030204" pitchFamily="18" charset="0"/>
                            </a:rPr>
                            <m:t>1</m:t>
                          </m:r>
                        </m:num>
                        <m:den>
                          <m:r>
                            <m:rPr>
                              <m:sty m:val="p"/>
                            </m:rPr>
                            <a:rPr lang="es-ES" sz="1600" b="0" i="0" smtClean="0">
                              <a:solidFill>
                                <a:srgbClr val="0070C0"/>
                              </a:solidFill>
                              <a:latin typeface="Cambria Math" panose="02040503050406030204" pitchFamily="18" charset="0"/>
                              <a:ea typeface="Cambria Math" panose="02040503050406030204" pitchFamily="18" charset="0"/>
                            </a:rPr>
                            <m:t>F</m:t>
                          </m:r>
                        </m:den>
                      </m:f>
                      <m:r>
                        <a:rPr lang="es-ES" sz="1600" b="0" i="0" smtClean="0">
                          <a:solidFill>
                            <a:srgbClr val="0070C0"/>
                          </a:solidFill>
                          <a:latin typeface="Cambria Math" panose="02040503050406030204" pitchFamily="18" charset="0"/>
                          <a:ea typeface="Cambria Math" panose="02040503050406030204" pitchFamily="18" charset="0"/>
                        </a:rPr>
                        <m:t>=</m:t>
                      </m:r>
                      <m:f>
                        <m:fPr>
                          <m:ctrlPr>
                            <a:rPr lang="es-ES" sz="1600" b="0" i="1" smtClean="0">
                              <a:solidFill>
                                <a:srgbClr val="0070C0"/>
                              </a:solidFill>
                              <a:latin typeface="Cambria Math" panose="02040503050406030204" pitchFamily="18" charset="0"/>
                              <a:ea typeface="Cambria Math" panose="02040503050406030204" pitchFamily="18" charset="0"/>
                            </a:rPr>
                          </m:ctrlPr>
                        </m:fPr>
                        <m:num>
                          <m:r>
                            <a:rPr lang="es-ES" sz="1600" b="0" i="0" smtClean="0">
                              <a:solidFill>
                                <a:srgbClr val="0070C0"/>
                              </a:solidFill>
                              <a:latin typeface="Cambria Math" panose="02040503050406030204" pitchFamily="18" charset="0"/>
                              <a:ea typeface="Cambria Math" panose="02040503050406030204" pitchFamily="18" charset="0"/>
                            </a:rPr>
                            <m:t>1</m:t>
                          </m:r>
                        </m:num>
                        <m:den>
                          <m:r>
                            <a:rPr lang="es-ES" sz="1600" b="0" i="0" smtClean="0">
                              <a:solidFill>
                                <a:srgbClr val="0070C0"/>
                              </a:solidFill>
                              <a:latin typeface="Cambria Math" panose="02040503050406030204" pitchFamily="18" charset="0"/>
                              <a:ea typeface="Cambria Math" panose="02040503050406030204" pitchFamily="18" charset="0"/>
                            </a:rPr>
                            <m:t>100 </m:t>
                          </m:r>
                          <m:r>
                            <m:rPr>
                              <m:sty m:val="p"/>
                            </m:rPr>
                            <a:rPr lang="es-ES" sz="1600" b="0" i="0" smtClean="0">
                              <a:solidFill>
                                <a:srgbClr val="0070C0"/>
                              </a:solidFill>
                              <a:latin typeface="Cambria Math" panose="02040503050406030204" pitchFamily="18" charset="0"/>
                              <a:ea typeface="Cambria Math" panose="02040503050406030204" pitchFamily="18" charset="0"/>
                            </a:rPr>
                            <m:t>MHz</m:t>
                          </m:r>
                        </m:den>
                      </m:f>
                      <m:r>
                        <a:rPr lang="es-ES" sz="1600" b="0" i="0" smtClean="0">
                          <a:solidFill>
                            <a:srgbClr val="0070C0"/>
                          </a:solidFill>
                          <a:latin typeface="Cambria Math" panose="02040503050406030204" pitchFamily="18" charset="0"/>
                          <a:ea typeface="Cambria Math" panose="02040503050406030204" pitchFamily="18" charset="0"/>
                        </a:rPr>
                        <m:t>=10</m:t>
                      </m:r>
                      <m:r>
                        <m:rPr>
                          <m:sty m:val="p"/>
                        </m:rPr>
                        <a:rPr lang="es-ES" sz="1600" b="0" i="0" smtClean="0">
                          <a:solidFill>
                            <a:srgbClr val="0070C0"/>
                          </a:solidFill>
                          <a:latin typeface="Cambria Math" panose="02040503050406030204" pitchFamily="18" charset="0"/>
                          <a:ea typeface="Cambria Math" panose="02040503050406030204" pitchFamily="18" charset="0"/>
                        </a:rPr>
                        <m:t>ns</m:t>
                      </m:r>
                    </m:oMath>
                  </m:oMathPara>
                </a14:m>
                <a:endParaRPr lang="es-HN" sz="1600" dirty="0">
                  <a:solidFill>
                    <a:srgbClr val="0070C0"/>
                  </a:solidFill>
                </a:endParaRPr>
              </a:p>
            </p:txBody>
          </p:sp>
        </mc:Choice>
        <mc:Fallback xmlns="">
          <p:sp>
            <p:nvSpPr>
              <p:cNvPr id="9" name="CuadroTexto 8">
                <a:extLst>
                  <a:ext uri="{FF2B5EF4-FFF2-40B4-BE49-F238E27FC236}">
                    <a16:creationId xmlns:a16="http://schemas.microsoft.com/office/drawing/2014/main" id="{0C0585CA-F834-4F75-86CF-357FFC2A7116}"/>
                  </a:ext>
                </a:extLst>
              </p:cNvPr>
              <p:cNvSpPr txBox="1">
                <a:spLocks noRot="1" noChangeAspect="1" noMove="1" noResize="1" noEditPoints="1" noAdjustHandles="1" noChangeArrowheads="1" noChangeShapeType="1" noTextEdit="1"/>
              </p:cNvSpPr>
              <p:nvPr/>
            </p:nvSpPr>
            <p:spPr>
              <a:xfrm>
                <a:off x="3923928" y="2527257"/>
                <a:ext cx="2487155" cy="554960"/>
              </a:xfrm>
              <a:prstGeom prst="rect">
                <a:avLst/>
              </a:prstGeom>
              <a:blipFill>
                <a:blip r:embed="rId4"/>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27421795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548EA5C-8885-43F8-9943-6A0D1AFD8DE7}"/>
              </a:ext>
            </a:extLst>
          </p:cNvPr>
          <p:cNvSpPr>
            <a:spLocks noGrp="1"/>
          </p:cNvSpPr>
          <p:nvPr>
            <p:ph type="dt" sz="half" idx="10"/>
          </p:nvPr>
        </p:nvSpPr>
        <p:spPr/>
        <p:txBody>
          <a:bodyPr/>
          <a:lstStyle/>
          <a:p>
            <a:r>
              <a:rPr lang="es-HN"/>
              <a:t>Ing. Miguel Aguilar</a:t>
            </a:r>
          </a:p>
        </p:txBody>
      </p:sp>
      <p:sp>
        <p:nvSpPr>
          <p:cNvPr id="3" name="Marcador de pie de página 2">
            <a:extLst>
              <a:ext uri="{FF2B5EF4-FFF2-40B4-BE49-F238E27FC236}">
                <a16:creationId xmlns:a16="http://schemas.microsoft.com/office/drawing/2014/main" id="{AE949B50-3732-4F9A-BDE4-C763EE8C099B}"/>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49AFF756-AF6B-4671-9781-72C9160D3438}"/>
              </a:ext>
            </a:extLst>
          </p:cNvPr>
          <p:cNvSpPr>
            <a:spLocks noGrp="1"/>
          </p:cNvSpPr>
          <p:nvPr>
            <p:ph type="sldNum" sz="quarter" idx="12"/>
          </p:nvPr>
        </p:nvSpPr>
        <p:spPr/>
        <p:txBody>
          <a:bodyPr/>
          <a:lstStyle/>
          <a:p>
            <a:fld id="{487BDDC6-B535-4861-870D-C23BDD48CE85}" type="slidenum">
              <a:rPr lang="es-HN" smtClean="0"/>
              <a:t>98</a:t>
            </a:fld>
            <a:endParaRPr lang="es-HN"/>
          </a:p>
        </p:txBody>
      </p:sp>
      <p:sp>
        <p:nvSpPr>
          <p:cNvPr id="5" name="Rectángulo 4">
            <a:extLst>
              <a:ext uri="{FF2B5EF4-FFF2-40B4-BE49-F238E27FC236}">
                <a16:creationId xmlns:a16="http://schemas.microsoft.com/office/drawing/2014/main" id="{C675DD52-A172-48EC-ADA2-0A2DAD7D257F}"/>
              </a:ext>
            </a:extLst>
          </p:cNvPr>
          <p:cNvSpPr/>
          <p:nvPr/>
        </p:nvSpPr>
        <p:spPr>
          <a:xfrm>
            <a:off x="467544" y="476672"/>
            <a:ext cx="8424936" cy="5278368"/>
          </a:xfrm>
          <a:prstGeom prst="rect">
            <a:avLst/>
          </a:prstGeom>
        </p:spPr>
        <p:txBody>
          <a:bodyPr wrap="square">
            <a:spAutoFit/>
          </a:bodyPr>
          <a:lstStyle/>
          <a:p>
            <a:pPr marL="342900" indent="-342900" algn="just">
              <a:buFont typeface="+mj-lt"/>
              <a:buAutoNum type="alphaLcParenR" startAt="3"/>
            </a:pPr>
            <a:r>
              <a:rPr lang="es-ES" dirty="0">
                <a:solidFill>
                  <a:srgbClr val="0070C0"/>
                </a:solidFill>
              </a:rPr>
              <a:t>Si insertamos una memoria con un tiempo de acceso de 50 ns en este sistema tendremos problemas. El ciclo de bus de este protocolo es de 30 ns (3 ciclos y 10 ns por ciclo) pero la memoria es más lenta y no responde en ese tiempo. Para dar una solución a este problema tenemos dos opciones: convertir este bus en un bus semi síncrono e introducir los ciclos de espera necesarios para poder trabajar con esta memoria, o convertirlo en un bus asíncrono que no tiene problemas para gestionar dispositivos con </a:t>
            </a:r>
            <a:r>
              <a:rPr lang="es-HN" dirty="0">
                <a:solidFill>
                  <a:srgbClr val="0070C0"/>
                </a:solidFill>
              </a:rPr>
              <a:t>cualquier velocidad de funcionamiento.</a:t>
            </a:r>
          </a:p>
          <a:p>
            <a:pPr marL="342900" indent="-342900" algn="just">
              <a:buFont typeface="+mj-lt"/>
              <a:buAutoNum type="alphaLcParenR" startAt="3"/>
            </a:pPr>
            <a:endParaRPr lang="es-HN" dirty="0">
              <a:solidFill>
                <a:srgbClr val="0070C0"/>
              </a:solidFill>
            </a:endParaRPr>
          </a:p>
          <a:p>
            <a:pPr marL="342900" indent="-342900">
              <a:buFont typeface="+mj-lt"/>
              <a:buAutoNum type="alphaLcParenR" startAt="4"/>
            </a:pPr>
            <a:r>
              <a:rPr lang="es-ES" dirty="0">
                <a:solidFill>
                  <a:srgbClr val="0070C0"/>
                </a:solidFill>
              </a:rPr>
              <a:t>Cuando multiplexamos el bus de direcciones podemos utilizar esas líneas para enviar también datos. En este ejercicio, además de los 32 bits que se pueden transferir por las líneas de datos, se pueden transferir otros 24 bits por las líneas de direcciones. Para que esto pueda funcionar se necesitan nuevas señales:</a:t>
            </a:r>
          </a:p>
          <a:p>
            <a:pPr marL="285750" indent="-285750">
              <a:buFont typeface="Arial" panose="020B0604020202020204" pitchFamily="34" charset="0"/>
              <a:buChar char="•"/>
            </a:pPr>
            <a:r>
              <a:rPr lang="es-ES" dirty="0">
                <a:solidFill>
                  <a:srgbClr val="0070C0"/>
                </a:solidFill>
              </a:rPr>
              <a:t>Las líneas de direcciones A</a:t>
            </a:r>
            <a:r>
              <a:rPr lang="es-ES" baseline="-25000" dirty="0">
                <a:solidFill>
                  <a:srgbClr val="0070C0"/>
                </a:solidFill>
              </a:rPr>
              <a:t>0</a:t>
            </a:r>
            <a:r>
              <a:rPr lang="es-ES" dirty="0">
                <a:solidFill>
                  <a:srgbClr val="0070C0"/>
                </a:solidFill>
              </a:rPr>
              <a:t>–A</a:t>
            </a:r>
            <a:r>
              <a:rPr lang="es-ES" baseline="-25000" dirty="0">
                <a:solidFill>
                  <a:srgbClr val="0070C0"/>
                </a:solidFill>
              </a:rPr>
              <a:t>23</a:t>
            </a:r>
            <a:r>
              <a:rPr lang="es-ES" dirty="0">
                <a:solidFill>
                  <a:srgbClr val="0070C0"/>
                </a:solidFill>
              </a:rPr>
              <a:t>, se convierten en AD</a:t>
            </a:r>
            <a:r>
              <a:rPr lang="es-ES" baseline="-25000" dirty="0">
                <a:solidFill>
                  <a:srgbClr val="0070C0"/>
                </a:solidFill>
              </a:rPr>
              <a:t>0</a:t>
            </a:r>
            <a:r>
              <a:rPr lang="es-ES" dirty="0">
                <a:solidFill>
                  <a:srgbClr val="0070C0"/>
                </a:solidFill>
              </a:rPr>
              <a:t>–AD</a:t>
            </a:r>
            <a:r>
              <a:rPr lang="es-ES" baseline="-25000" dirty="0">
                <a:solidFill>
                  <a:srgbClr val="0070C0"/>
                </a:solidFill>
              </a:rPr>
              <a:t>23</a:t>
            </a:r>
          </a:p>
          <a:p>
            <a:pPr marL="285750" indent="-285750">
              <a:buFont typeface="Arial" panose="020B0604020202020204" pitchFamily="34" charset="0"/>
              <a:buChar char="•"/>
            </a:pPr>
            <a:r>
              <a:rPr lang="es-ES" dirty="0">
                <a:solidFill>
                  <a:srgbClr val="0070C0"/>
                </a:solidFill>
              </a:rPr>
              <a:t>Las líneas de datos D</a:t>
            </a:r>
            <a:r>
              <a:rPr lang="es-ES" baseline="-25000" dirty="0">
                <a:solidFill>
                  <a:srgbClr val="0070C0"/>
                </a:solidFill>
              </a:rPr>
              <a:t>0</a:t>
            </a:r>
            <a:r>
              <a:rPr lang="es-ES" dirty="0">
                <a:solidFill>
                  <a:srgbClr val="0070C0"/>
                </a:solidFill>
              </a:rPr>
              <a:t>–D</a:t>
            </a:r>
            <a:r>
              <a:rPr lang="es-ES" baseline="-25000" dirty="0">
                <a:solidFill>
                  <a:srgbClr val="0070C0"/>
                </a:solidFill>
              </a:rPr>
              <a:t>31</a:t>
            </a:r>
            <a:r>
              <a:rPr lang="es-ES" dirty="0">
                <a:solidFill>
                  <a:srgbClr val="0070C0"/>
                </a:solidFill>
              </a:rPr>
              <a:t>, se convierten en D</a:t>
            </a:r>
            <a:r>
              <a:rPr lang="es-ES" baseline="-25000" dirty="0">
                <a:solidFill>
                  <a:srgbClr val="0070C0"/>
                </a:solidFill>
              </a:rPr>
              <a:t>24</a:t>
            </a:r>
            <a:r>
              <a:rPr lang="es-ES" dirty="0">
                <a:solidFill>
                  <a:srgbClr val="0070C0"/>
                </a:solidFill>
              </a:rPr>
              <a:t>–D</a:t>
            </a:r>
            <a:r>
              <a:rPr lang="es-ES" baseline="-25000" dirty="0">
                <a:solidFill>
                  <a:srgbClr val="0070C0"/>
                </a:solidFill>
              </a:rPr>
              <a:t>55</a:t>
            </a:r>
          </a:p>
          <a:p>
            <a:pPr marL="285750" indent="-285750">
              <a:buFont typeface="Arial" panose="020B0604020202020204" pitchFamily="34" charset="0"/>
              <a:buChar char="•"/>
            </a:pPr>
            <a:r>
              <a:rPr lang="es-ES" dirty="0">
                <a:solidFill>
                  <a:srgbClr val="0070C0"/>
                </a:solidFill>
              </a:rPr>
              <a:t>Se debe añadir la línea ALE al protocolo</a:t>
            </a:r>
          </a:p>
          <a:p>
            <a:pPr marL="285750" indent="-285750">
              <a:buFont typeface="Arial" panose="020B0604020202020204" pitchFamily="34" charset="0"/>
              <a:buChar char="•"/>
            </a:pPr>
            <a:r>
              <a:rPr lang="es-ES" dirty="0">
                <a:solidFill>
                  <a:srgbClr val="0070C0"/>
                </a:solidFill>
              </a:rPr>
              <a:t>El ciclo de bus ahora es de 4 ciclos de reloj </a:t>
            </a:r>
          </a:p>
          <a:p>
            <a:r>
              <a:rPr lang="es-ES" dirty="0">
                <a:solidFill>
                  <a:srgbClr val="0070C0"/>
                </a:solidFill>
              </a:rPr>
              <a:t>      Teniendo todo esto en cuenta, el nuevo ancho de banda será el siguiente:</a:t>
            </a:r>
          </a:p>
          <a:p>
            <a:pPr marL="342900" indent="-342900" algn="just">
              <a:buFont typeface="+mj-lt"/>
              <a:buAutoNum type="alphaLcParenR" startAt="3"/>
            </a:pPr>
            <a:endParaRPr lang="es-HN" dirty="0">
              <a:solidFill>
                <a:srgbClr val="0070C0"/>
              </a:solidFill>
            </a:endParaRPr>
          </a:p>
          <a:p>
            <a:pPr marL="342900" indent="-342900" algn="just">
              <a:buFont typeface="+mj-lt"/>
              <a:buAutoNum type="alphaLcParenR" startAt="3"/>
            </a:pPr>
            <a:endParaRPr lang="es-HN" sz="1300" dirty="0">
              <a:solidFill>
                <a:srgbClr val="0070C0"/>
              </a:solidFill>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2847399D-1D39-4823-992A-29265DBF2797}"/>
                  </a:ext>
                </a:extLst>
              </p:cNvPr>
              <p:cNvSpPr txBox="1"/>
              <p:nvPr/>
            </p:nvSpPr>
            <p:spPr>
              <a:xfrm>
                <a:off x="2339752" y="5589240"/>
                <a:ext cx="3333861" cy="535916"/>
              </a:xfrm>
              <a:prstGeom prst="rect">
                <a:avLst/>
              </a:prstGeom>
              <a:noFill/>
            </p:spPr>
            <p:txBody>
              <a:bodyPr wrap="none" rtlCol="0">
                <a:spAutoFit/>
              </a:bodyPr>
              <a:lstStyle/>
              <a:p>
                <a14:m>
                  <m:oMath xmlns:m="http://schemas.openxmlformats.org/officeDocument/2006/math">
                    <m:r>
                      <m:rPr>
                        <m:sty m:val="p"/>
                      </m:rPr>
                      <a:rPr lang="es-ES" sz="2000" b="0" i="0" smtClean="0">
                        <a:solidFill>
                          <a:srgbClr val="0070C0"/>
                        </a:solidFill>
                        <a:latin typeface="Cambria Math" panose="02040503050406030204" pitchFamily="18" charset="0"/>
                      </a:rPr>
                      <m:t>AB</m:t>
                    </m:r>
                    <m:r>
                      <a:rPr lang="es-ES" sz="2000" b="0" i="0" smtClean="0">
                        <a:solidFill>
                          <a:srgbClr val="0070C0"/>
                        </a:solidFill>
                        <a:latin typeface="Cambria Math" panose="02040503050406030204" pitchFamily="18" charset="0"/>
                      </a:rPr>
                      <m:t>=</m:t>
                    </m:r>
                    <m:f>
                      <m:fPr>
                        <m:ctrlPr>
                          <a:rPr lang="es-ES" sz="2000" b="0" i="1" smtClean="0">
                            <a:solidFill>
                              <a:srgbClr val="0070C0"/>
                            </a:solidFill>
                            <a:latin typeface="Cambria Math" panose="02040503050406030204" pitchFamily="18" charset="0"/>
                          </a:rPr>
                        </m:ctrlPr>
                      </m:fPr>
                      <m:num>
                        <m:r>
                          <a:rPr lang="es-ES" sz="2000" b="0" i="0" smtClean="0">
                            <a:solidFill>
                              <a:srgbClr val="0070C0"/>
                            </a:solidFill>
                            <a:latin typeface="Cambria Math" panose="02040503050406030204" pitchFamily="18" charset="0"/>
                          </a:rPr>
                          <m:t>7 </m:t>
                        </m:r>
                        <m:r>
                          <m:rPr>
                            <m:sty m:val="p"/>
                          </m:rPr>
                          <a:rPr lang="es-ES" sz="2000" b="0" i="0" smtClean="0">
                            <a:solidFill>
                              <a:srgbClr val="0070C0"/>
                            </a:solidFill>
                            <a:latin typeface="Cambria Math" panose="02040503050406030204" pitchFamily="18" charset="0"/>
                          </a:rPr>
                          <m:t>Bytes</m:t>
                        </m:r>
                      </m:num>
                      <m:den>
                        <m:r>
                          <a:rPr lang="es-ES" sz="2000" b="0" i="0" smtClean="0">
                            <a:solidFill>
                              <a:srgbClr val="0070C0"/>
                            </a:solidFill>
                            <a:latin typeface="Cambria Math" panose="02040503050406030204" pitchFamily="18" charset="0"/>
                          </a:rPr>
                          <m:t>4</m:t>
                        </m:r>
                        <m:r>
                          <a:rPr lang="es-ES" sz="2000" b="0" i="0" smtClean="0">
                            <a:solidFill>
                              <a:srgbClr val="0070C0"/>
                            </a:solidFill>
                            <a:latin typeface="Cambria Math" panose="02040503050406030204" pitchFamily="18" charset="0"/>
                            <a:ea typeface="Cambria Math" panose="02040503050406030204" pitchFamily="18" charset="0"/>
                          </a:rPr>
                          <m:t>×10×</m:t>
                        </m:r>
                        <m:sSup>
                          <m:sSupPr>
                            <m:ctrlPr>
                              <a:rPr lang="es-ES" sz="2000" b="0" i="1" smtClean="0">
                                <a:solidFill>
                                  <a:srgbClr val="0070C0"/>
                                </a:solidFill>
                                <a:latin typeface="Cambria Math" panose="02040503050406030204" pitchFamily="18" charset="0"/>
                                <a:ea typeface="Cambria Math" panose="02040503050406030204" pitchFamily="18" charset="0"/>
                              </a:rPr>
                            </m:ctrlPr>
                          </m:sSupPr>
                          <m:e>
                            <m:r>
                              <a:rPr lang="es-ES" sz="2000" b="0" i="0" smtClean="0">
                                <a:solidFill>
                                  <a:srgbClr val="0070C0"/>
                                </a:solidFill>
                                <a:latin typeface="Cambria Math" panose="02040503050406030204" pitchFamily="18" charset="0"/>
                                <a:ea typeface="Cambria Math" panose="02040503050406030204" pitchFamily="18" charset="0"/>
                              </a:rPr>
                              <m:t>10</m:t>
                            </m:r>
                          </m:e>
                          <m:sup>
                            <m:r>
                              <a:rPr lang="es-ES" sz="2000" b="0" i="0" smtClean="0">
                                <a:solidFill>
                                  <a:srgbClr val="0070C0"/>
                                </a:solidFill>
                                <a:latin typeface="Cambria Math" panose="02040503050406030204" pitchFamily="18" charset="0"/>
                                <a:ea typeface="Cambria Math" panose="02040503050406030204" pitchFamily="18" charset="0"/>
                              </a:rPr>
                              <m:t>−9</m:t>
                            </m:r>
                          </m:sup>
                        </m:sSup>
                        <m:r>
                          <m:rPr>
                            <m:sty m:val="p"/>
                          </m:rPr>
                          <a:rPr lang="es-ES" sz="2000" b="0" i="0" smtClean="0">
                            <a:solidFill>
                              <a:srgbClr val="0070C0"/>
                            </a:solidFill>
                            <a:latin typeface="Cambria Math" panose="02040503050406030204" pitchFamily="18" charset="0"/>
                            <a:ea typeface="Cambria Math" panose="02040503050406030204" pitchFamily="18" charset="0"/>
                          </a:rPr>
                          <m:t>s</m:t>
                        </m:r>
                      </m:den>
                    </m:f>
                    <m:r>
                      <a:rPr lang="es-ES" sz="2000" b="0" i="0" smtClean="0">
                        <a:solidFill>
                          <a:srgbClr val="0070C0"/>
                        </a:solidFill>
                        <a:latin typeface="Cambria Math" panose="02040503050406030204" pitchFamily="18" charset="0"/>
                        <a:ea typeface="Cambria Math" panose="02040503050406030204" pitchFamily="18" charset="0"/>
                      </a:rPr>
                      <m:t>=175 </m:t>
                    </m:r>
                    <m:r>
                      <m:rPr>
                        <m:sty m:val="p"/>
                      </m:rPr>
                      <a:rPr lang="es-ES" sz="2000" b="0" i="0" smtClean="0">
                        <a:solidFill>
                          <a:srgbClr val="0070C0"/>
                        </a:solidFill>
                        <a:latin typeface="Cambria Math" panose="02040503050406030204" pitchFamily="18" charset="0"/>
                        <a:ea typeface="Cambria Math" panose="02040503050406030204" pitchFamily="18" charset="0"/>
                      </a:rPr>
                      <m:t>MB</m:t>
                    </m:r>
                  </m:oMath>
                </a14:m>
                <a:r>
                  <a:rPr lang="es-HN" sz="2000" dirty="0">
                    <a:solidFill>
                      <a:srgbClr val="0070C0"/>
                    </a:solidFill>
                  </a:rPr>
                  <a:t>/s</a:t>
                </a:r>
              </a:p>
            </p:txBody>
          </p:sp>
        </mc:Choice>
        <mc:Fallback xmlns="">
          <p:sp>
            <p:nvSpPr>
              <p:cNvPr id="6" name="CuadroTexto 5">
                <a:extLst>
                  <a:ext uri="{FF2B5EF4-FFF2-40B4-BE49-F238E27FC236}">
                    <a16:creationId xmlns:a16="http://schemas.microsoft.com/office/drawing/2014/main" id="{2847399D-1D39-4823-992A-29265DBF2797}"/>
                  </a:ext>
                </a:extLst>
              </p:cNvPr>
              <p:cNvSpPr txBox="1">
                <a:spLocks noRot="1" noChangeAspect="1" noMove="1" noResize="1" noEditPoints="1" noAdjustHandles="1" noChangeArrowheads="1" noChangeShapeType="1" noTextEdit="1"/>
              </p:cNvSpPr>
              <p:nvPr/>
            </p:nvSpPr>
            <p:spPr>
              <a:xfrm>
                <a:off x="2339752" y="5589240"/>
                <a:ext cx="3333861" cy="535916"/>
              </a:xfrm>
              <a:prstGeom prst="rect">
                <a:avLst/>
              </a:prstGeom>
              <a:blipFill>
                <a:blip r:embed="rId2"/>
                <a:stretch>
                  <a:fillRect r="-731" b="-7955"/>
                </a:stretch>
              </a:blipFill>
            </p:spPr>
            <p:txBody>
              <a:bodyPr/>
              <a:lstStyle/>
              <a:p>
                <a:r>
                  <a:rPr lang="es-HN">
                    <a:noFill/>
                  </a:rPr>
                  <a:t> </a:t>
                </a:r>
              </a:p>
            </p:txBody>
          </p:sp>
        </mc:Fallback>
      </mc:AlternateContent>
    </p:spTree>
    <p:extLst>
      <p:ext uri="{BB962C8B-B14F-4D97-AF65-F5344CB8AC3E}">
        <p14:creationId xmlns:p14="http://schemas.microsoft.com/office/powerpoint/2010/main" val="30119535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5E5500F-5317-445E-A9DD-B257A4C03E37}"/>
              </a:ext>
            </a:extLst>
          </p:cNvPr>
          <p:cNvSpPr>
            <a:spLocks noGrp="1"/>
          </p:cNvSpPr>
          <p:nvPr>
            <p:ph type="dt" sz="half" idx="10"/>
          </p:nvPr>
        </p:nvSpPr>
        <p:spPr/>
        <p:txBody>
          <a:bodyPr/>
          <a:lstStyle/>
          <a:p>
            <a:r>
              <a:rPr lang="es-HN"/>
              <a:t>Ing. Miguel Aguilar</a:t>
            </a:r>
          </a:p>
        </p:txBody>
      </p:sp>
      <p:sp>
        <p:nvSpPr>
          <p:cNvPr id="3" name="Marcador de pie de página 2">
            <a:extLst>
              <a:ext uri="{FF2B5EF4-FFF2-40B4-BE49-F238E27FC236}">
                <a16:creationId xmlns:a16="http://schemas.microsoft.com/office/drawing/2014/main" id="{C8A85975-C376-4CA4-8568-2B87F76B98DA}"/>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5F9DFE4-1FA4-4745-BE05-F58CDC113040}"/>
              </a:ext>
            </a:extLst>
          </p:cNvPr>
          <p:cNvSpPr>
            <a:spLocks noGrp="1"/>
          </p:cNvSpPr>
          <p:nvPr>
            <p:ph type="sldNum" sz="quarter" idx="12"/>
          </p:nvPr>
        </p:nvSpPr>
        <p:spPr/>
        <p:txBody>
          <a:bodyPr/>
          <a:lstStyle/>
          <a:p>
            <a:fld id="{487BDDC6-B535-4861-870D-C23BDD48CE85}" type="slidenum">
              <a:rPr lang="es-HN" smtClean="0"/>
              <a:t>99</a:t>
            </a:fld>
            <a:endParaRPr lang="es-HN"/>
          </a:p>
        </p:txBody>
      </p:sp>
      <p:sp>
        <p:nvSpPr>
          <p:cNvPr id="6" name="CuadroTexto 5">
            <a:extLst>
              <a:ext uri="{FF2B5EF4-FFF2-40B4-BE49-F238E27FC236}">
                <a16:creationId xmlns:a16="http://schemas.microsoft.com/office/drawing/2014/main" id="{1ECEDA8A-77F8-4223-B996-F730CC676C9E}"/>
              </a:ext>
            </a:extLst>
          </p:cNvPr>
          <p:cNvSpPr txBox="1"/>
          <p:nvPr/>
        </p:nvSpPr>
        <p:spPr>
          <a:xfrm>
            <a:off x="3788296" y="1565176"/>
            <a:ext cx="2727920" cy="369332"/>
          </a:xfrm>
          <a:prstGeom prst="rect">
            <a:avLst/>
          </a:prstGeom>
          <a:noFill/>
        </p:spPr>
        <p:txBody>
          <a:bodyPr wrap="square" rtlCol="0">
            <a:spAutoFit/>
          </a:bodyPr>
          <a:lstStyle/>
          <a:p>
            <a:endParaRPr lang="es-HN" dirty="0"/>
          </a:p>
        </p:txBody>
      </p:sp>
      <p:sp>
        <p:nvSpPr>
          <p:cNvPr id="7" name="Rectángulo 6">
            <a:extLst>
              <a:ext uri="{FF2B5EF4-FFF2-40B4-BE49-F238E27FC236}">
                <a16:creationId xmlns:a16="http://schemas.microsoft.com/office/drawing/2014/main" id="{563A2682-EF11-4B8D-AAD3-E097659571A8}"/>
              </a:ext>
            </a:extLst>
          </p:cNvPr>
          <p:cNvSpPr/>
          <p:nvPr/>
        </p:nvSpPr>
        <p:spPr>
          <a:xfrm>
            <a:off x="628650" y="116632"/>
            <a:ext cx="8047806" cy="2308324"/>
          </a:xfrm>
          <a:prstGeom prst="rect">
            <a:avLst/>
          </a:prstGeom>
        </p:spPr>
        <p:txBody>
          <a:bodyPr wrap="square">
            <a:spAutoFit/>
          </a:bodyPr>
          <a:lstStyle/>
          <a:p>
            <a:pPr lvl="0"/>
            <a:r>
              <a:rPr lang="es-ES" b="1" dirty="0">
                <a:solidFill>
                  <a:srgbClr val="0070C0"/>
                </a:solidFill>
              </a:rPr>
              <a:t>EJEMPLO</a:t>
            </a:r>
          </a:p>
          <a:p>
            <a:pPr lvl="0"/>
            <a:endParaRPr lang="es-ES" dirty="0">
              <a:solidFill>
                <a:srgbClr val="0070C0"/>
              </a:solidFill>
            </a:endParaRPr>
          </a:p>
          <a:p>
            <a:pPr lvl="0"/>
            <a:r>
              <a:rPr lang="es-ES" dirty="0">
                <a:solidFill>
                  <a:srgbClr val="0070C0"/>
                </a:solidFill>
              </a:rPr>
              <a:t>La siguiente Figura muestra el ciclo de lectura con sus señales y pasos para un protocolo de un determinado bus. </a:t>
            </a:r>
          </a:p>
          <a:p>
            <a:pPr lvl="0"/>
            <a:r>
              <a:rPr lang="es-ES" b="1" dirty="0">
                <a:solidFill>
                  <a:srgbClr val="0070C0"/>
                </a:solidFill>
              </a:rPr>
              <a:t>a) </a:t>
            </a:r>
            <a:r>
              <a:rPr lang="es-ES" dirty="0">
                <a:solidFill>
                  <a:srgbClr val="0070C0"/>
                </a:solidFill>
              </a:rPr>
              <a:t>Indique a que tipo de protocolo corresponde y cuáles son sus características principales.</a:t>
            </a:r>
          </a:p>
          <a:p>
            <a:pPr lvl="0"/>
            <a:r>
              <a:rPr lang="es-ES" b="1" dirty="0">
                <a:solidFill>
                  <a:srgbClr val="0070C0"/>
                </a:solidFill>
              </a:rPr>
              <a:t>b) </a:t>
            </a:r>
            <a:r>
              <a:rPr lang="es-ES" dirty="0">
                <a:solidFill>
                  <a:srgbClr val="0070C0"/>
                </a:solidFill>
              </a:rPr>
              <a:t>Si la frecuencia de reloj es de 200 MHz, ¿cuál es el ancho de banda alcanzado?</a:t>
            </a:r>
          </a:p>
          <a:p>
            <a:pPr lvl="0"/>
            <a:r>
              <a:rPr lang="es-ES" b="1" dirty="0">
                <a:solidFill>
                  <a:srgbClr val="0070C0"/>
                </a:solidFill>
              </a:rPr>
              <a:t>c) </a:t>
            </a:r>
            <a:r>
              <a:rPr lang="es-ES" dirty="0">
                <a:solidFill>
                  <a:srgbClr val="0070C0"/>
                </a:solidFill>
              </a:rPr>
              <a:t>¿Cuánto tiempo se necesita para transferir 200 GB?</a:t>
            </a:r>
            <a:endParaRPr lang="es-HN" sz="1400" dirty="0">
              <a:solidFill>
                <a:srgbClr val="0070C0"/>
              </a:solidFill>
              <a:latin typeface="Times New Roman" panose="02020603050405020304" pitchFamily="18" charset="0"/>
            </a:endParaRPr>
          </a:p>
        </p:txBody>
      </p:sp>
      <p:pic>
        <p:nvPicPr>
          <p:cNvPr id="8" name="Imagen 7">
            <a:extLst>
              <a:ext uri="{FF2B5EF4-FFF2-40B4-BE49-F238E27FC236}">
                <a16:creationId xmlns:a16="http://schemas.microsoft.com/office/drawing/2014/main" id="{9CD33ADB-5F1E-44CE-B084-3A18A44CD52B}"/>
              </a:ext>
            </a:extLst>
          </p:cNvPr>
          <p:cNvPicPr>
            <a:picLocks noChangeAspect="1"/>
          </p:cNvPicPr>
          <p:nvPr/>
        </p:nvPicPr>
        <p:blipFill>
          <a:blip r:embed="rId2"/>
          <a:stretch>
            <a:fillRect/>
          </a:stretch>
        </p:blipFill>
        <p:spPr>
          <a:xfrm>
            <a:off x="1327812" y="2424955"/>
            <a:ext cx="6340532" cy="3982283"/>
          </a:xfrm>
          <a:prstGeom prst="rect">
            <a:avLst/>
          </a:prstGeom>
        </p:spPr>
      </p:pic>
    </p:spTree>
    <p:extLst>
      <p:ext uri="{BB962C8B-B14F-4D97-AF65-F5344CB8AC3E}">
        <p14:creationId xmlns:p14="http://schemas.microsoft.com/office/powerpoint/2010/main" val="5119626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A3F2450-A548-4F8D-A1BC-ED2DE32839DE}"/>
              </a:ext>
            </a:extLst>
          </p:cNvPr>
          <p:cNvSpPr>
            <a:spLocks noGrp="1"/>
          </p:cNvSpPr>
          <p:nvPr>
            <p:ph type="dt" sz="half" idx="10"/>
          </p:nvPr>
        </p:nvSpPr>
        <p:spPr/>
        <p:txBody>
          <a:bodyPr/>
          <a:lstStyle/>
          <a:p>
            <a:r>
              <a:rPr lang="es-HN"/>
              <a:t>Ing. Miguel Aguilar</a:t>
            </a:r>
          </a:p>
        </p:txBody>
      </p:sp>
      <p:sp>
        <p:nvSpPr>
          <p:cNvPr id="3" name="Marcador de pie de página 2">
            <a:extLst>
              <a:ext uri="{FF2B5EF4-FFF2-40B4-BE49-F238E27FC236}">
                <a16:creationId xmlns:a16="http://schemas.microsoft.com/office/drawing/2014/main" id="{21BDC155-576D-4DF9-94D6-74AF19AE156D}"/>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19895B57-B135-4242-ACD4-8F20E38235BA}"/>
              </a:ext>
            </a:extLst>
          </p:cNvPr>
          <p:cNvSpPr>
            <a:spLocks noGrp="1"/>
          </p:cNvSpPr>
          <p:nvPr>
            <p:ph type="sldNum" sz="quarter" idx="12"/>
          </p:nvPr>
        </p:nvSpPr>
        <p:spPr/>
        <p:txBody>
          <a:bodyPr/>
          <a:lstStyle/>
          <a:p>
            <a:fld id="{487BDDC6-B535-4861-870D-C23BDD48CE85}" type="slidenum">
              <a:rPr lang="es-HN" smtClean="0"/>
              <a:t>100</a:t>
            </a:fld>
            <a:endParaRPr lang="es-HN"/>
          </a:p>
        </p:txBody>
      </p:sp>
      <p:sp>
        <p:nvSpPr>
          <p:cNvPr id="5" name="Rectángulo 4">
            <a:extLst>
              <a:ext uri="{FF2B5EF4-FFF2-40B4-BE49-F238E27FC236}">
                <a16:creationId xmlns:a16="http://schemas.microsoft.com/office/drawing/2014/main" id="{F9A3A034-DBEC-428A-BB53-A82C41184810}"/>
              </a:ext>
            </a:extLst>
          </p:cNvPr>
          <p:cNvSpPr/>
          <p:nvPr/>
        </p:nvSpPr>
        <p:spPr>
          <a:xfrm>
            <a:off x="628650" y="332656"/>
            <a:ext cx="7615758" cy="4832092"/>
          </a:xfrm>
          <a:prstGeom prst="rect">
            <a:avLst/>
          </a:prstGeom>
        </p:spPr>
        <p:txBody>
          <a:bodyPr wrap="square">
            <a:spAutoFit/>
          </a:bodyPr>
          <a:lstStyle/>
          <a:p>
            <a:pPr marL="228600" marR="1070" indent="-228600" algn="just">
              <a:buFont typeface="+mj-lt"/>
              <a:buAutoNum type="alphaLcParenR"/>
            </a:pPr>
            <a:r>
              <a:rPr lang="es-ES" sz="1400" dirty="0">
                <a:solidFill>
                  <a:srgbClr val="0070C0"/>
                </a:solidFill>
              </a:rPr>
              <a:t>Si analizamos las señales que utiliza el protocolo, podemos afirmar que corresponden a un bus síncrono: tenemos una señal de reloj (CLK). Además, la presencia de la señal ALE nos indica que el bus está multiplexado. En este ejemplo, está multiplexado el bus de direcciones consiguiendo aumentar el ancho de banda del sistema. </a:t>
            </a:r>
          </a:p>
          <a:p>
            <a:pPr marR="1070" algn="just"/>
            <a:r>
              <a:rPr lang="es-ES" sz="1400" dirty="0">
                <a:solidFill>
                  <a:srgbClr val="0070C0"/>
                </a:solidFill>
              </a:rPr>
              <a:t>      Para terminar, para los cálculos a realizar en los siguientes apartados, tendremos en cuenta que el</a:t>
            </a:r>
          </a:p>
          <a:p>
            <a:pPr marR="1070" algn="just"/>
            <a:r>
              <a:rPr lang="es-ES" sz="1400" dirty="0">
                <a:solidFill>
                  <a:srgbClr val="0070C0"/>
                </a:solidFill>
              </a:rPr>
              <a:t>      bus de direcciones es de 16 bits y que el bus de datos también es de 16 bits.</a:t>
            </a:r>
          </a:p>
          <a:p>
            <a:pPr marR="1070" algn="just"/>
            <a:endParaRPr lang="es-ES" sz="1400" dirty="0">
              <a:solidFill>
                <a:srgbClr val="0070C0"/>
              </a:solidFill>
            </a:endParaRPr>
          </a:p>
          <a:p>
            <a:pPr marL="228600" marR="1060" indent="-228600" algn="just">
              <a:buFont typeface="+mj-lt"/>
              <a:buAutoNum type="alphaLcParenR" startAt="2"/>
            </a:pPr>
            <a:r>
              <a:rPr lang="es-ES" sz="1400" dirty="0">
                <a:solidFill>
                  <a:srgbClr val="0070C0"/>
                </a:solidFill>
              </a:rPr>
              <a:t>Estos son los parámetros a tener en cuenta para calcular el ancho de banda: cantidad de información que se puede transferir por el bus y cuánto tiempo se necesita para transferir dicha información. En este protocolo se transfieren 4 bytes (32 bits, AD</a:t>
            </a:r>
            <a:r>
              <a:rPr lang="es-ES" sz="1400" baseline="-25000" dirty="0">
                <a:solidFill>
                  <a:srgbClr val="0070C0"/>
                </a:solidFill>
              </a:rPr>
              <a:t>0</a:t>
            </a:r>
            <a:r>
              <a:rPr lang="es-ES" sz="1400" dirty="0">
                <a:solidFill>
                  <a:srgbClr val="0070C0"/>
                </a:solidFill>
              </a:rPr>
              <a:t>-AD</a:t>
            </a:r>
            <a:r>
              <a:rPr lang="es-ES" sz="1400" baseline="-25000" dirty="0">
                <a:solidFill>
                  <a:srgbClr val="0070C0"/>
                </a:solidFill>
              </a:rPr>
              <a:t>15</a:t>
            </a:r>
            <a:r>
              <a:rPr lang="es-ES" sz="1400" dirty="0">
                <a:solidFill>
                  <a:srgbClr val="0070C0"/>
                </a:solidFill>
              </a:rPr>
              <a:t> + D</a:t>
            </a:r>
            <a:r>
              <a:rPr lang="es-ES" sz="1400" baseline="-25000" dirty="0">
                <a:solidFill>
                  <a:srgbClr val="0070C0"/>
                </a:solidFill>
              </a:rPr>
              <a:t>16</a:t>
            </a:r>
            <a:r>
              <a:rPr lang="es-ES" sz="1400" dirty="0">
                <a:solidFill>
                  <a:srgbClr val="0070C0"/>
                </a:solidFill>
              </a:rPr>
              <a:t>-D</a:t>
            </a:r>
            <a:r>
              <a:rPr lang="es-ES" sz="1400" baseline="-25000" dirty="0">
                <a:solidFill>
                  <a:srgbClr val="0070C0"/>
                </a:solidFill>
              </a:rPr>
              <a:t>31</a:t>
            </a:r>
            <a:r>
              <a:rPr lang="es-ES" sz="1400" dirty="0">
                <a:solidFill>
                  <a:srgbClr val="0070C0"/>
                </a:solidFill>
              </a:rPr>
              <a:t>) en 3 ciclos. Como la frecuencia de reloj es de 200 MHz el tiempo de ciclo es de 5 ns.</a:t>
            </a:r>
          </a:p>
          <a:p>
            <a:pPr marL="228600" marR="1060" indent="-228600" algn="just">
              <a:buFont typeface="+mj-lt"/>
              <a:buAutoNum type="alphaLcParenR" startAt="2"/>
            </a:pPr>
            <a:endParaRPr lang="es-ES" sz="1400" dirty="0"/>
          </a:p>
          <a:p>
            <a:pPr marR="1070" algn="just"/>
            <a:r>
              <a:rPr lang="es-ES" sz="1400" dirty="0">
                <a:solidFill>
                  <a:srgbClr val="0070C0"/>
                </a:solidFill>
              </a:rPr>
              <a:t>      Si tenemos en cuenta estos datos, el ancho de banda será el siguiente:</a:t>
            </a:r>
          </a:p>
          <a:p>
            <a:pPr marR="1070" algn="just"/>
            <a:endParaRPr lang="es-ES" sz="1400" dirty="0">
              <a:solidFill>
                <a:srgbClr val="0070C0"/>
              </a:solidFill>
            </a:endParaRPr>
          </a:p>
          <a:p>
            <a:pPr marR="1070" algn="just"/>
            <a:endParaRPr lang="es-ES" sz="1400" dirty="0">
              <a:solidFill>
                <a:srgbClr val="0070C0"/>
              </a:solidFill>
            </a:endParaRPr>
          </a:p>
          <a:p>
            <a:pPr marR="1070" algn="just"/>
            <a:endParaRPr lang="es-ES" sz="1400" dirty="0">
              <a:solidFill>
                <a:srgbClr val="0070C0"/>
              </a:solidFill>
            </a:endParaRPr>
          </a:p>
          <a:p>
            <a:pPr marR="1070" algn="just"/>
            <a:endParaRPr lang="es-ES" sz="1400" dirty="0"/>
          </a:p>
          <a:p>
            <a:pPr marR="1070" algn="just"/>
            <a:endParaRPr lang="es-ES" sz="1400" dirty="0">
              <a:solidFill>
                <a:srgbClr val="0070C0"/>
              </a:solidFill>
            </a:endParaRPr>
          </a:p>
          <a:p>
            <a:pPr marL="342900" marR="1070" indent="-342900" algn="just">
              <a:buFont typeface="+mj-lt"/>
              <a:buAutoNum type="alphaLcParenR" startAt="3"/>
            </a:pPr>
            <a:r>
              <a:rPr lang="es-ES" sz="1400" dirty="0">
                <a:solidFill>
                  <a:srgbClr val="0070C0"/>
                </a:solidFill>
              </a:rPr>
              <a:t>Considerando el ancho de banda calculado en el apartado anterior, para transferir 200 GB se necesita el </a:t>
            </a:r>
            <a:r>
              <a:rPr lang="es-HN" sz="1400" dirty="0">
                <a:solidFill>
                  <a:srgbClr val="0070C0"/>
                </a:solidFill>
              </a:rPr>
              <a:t>siguiente tiempo:</a:t>
            </a:r>
          </a:p>
          <a:p>
            <a:pPr marR="1070" algn="just"/>
            <a:endParaRPr lang="es-ES" sz="1400" dirty="0">
              <a:solidFill>
                <a:srgbClr val="0070C0"/>
              </a:solidFill>
            </a:endParaRPr>
          </a:p>
          <a:p>
            <a:pPr marR="1070" algn="just"/>
            <a:endParaRPr lang="es-ES" sz="1400" dirty="0">
              <a:solidFill>
                <a:srgbClr val="0070C0"/>
              </a:solidFill>
            </a:endParaRPr>
          </a:p>
        </p:txBody>
      </p:sp>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EAF7DA8E-1D6A-4CBA-B5E5-0834C2E540B4}"/>
                  </a:ext>
                </a:extLst>
              </p:cNvPr>
              <p:cNvSpPr txBox="1"/>
              <p:nvPr/>
            </p:nvSpPr>
            <p:spPr>
              <a:xfrm>
                <a:off x="655682" y="3362714"/>
                <a:ext cx="7589898" cy="538865"/>
              </a:xfrm>
              <a:prstGeom prst="rect">
                <a:avLst/>
              </a:prstGeom>
              <a:noFill/>
            </p:spPr>
            <p:txBody>
              <a:bodyPr wrap="none" rtlCol="0">
                <a:spAutoFit/>
              </a:bodyPr>
              <a:lstStyle/>
              <a:p>
                <a14:m>
                  <m:oMath xmlns:m="http://schemas.openxmlformats.org/officeDocument/2006/math">
                    <m:r>
                      <m:rPr>
                        <m:sty m:val="p"/>
                      </m:rPr>
                      <a:rPr lang="es-ES" b="0" i="0" smtClean="0">
                        <a:solidFill>
                          <a:srgbClr val="0070C0"/>
                        </a:solidFill>
                        <a:latin typeface="Cambria Math" panose="02040503050406030204" pitchFamily="18" charset="0"/>
                      </a:rPr>
                      <m:t>AB</m:t>
                    </m:r>
                    <m:r>
                      <a:rPr lang="es-ES" b="0" i="0" smtClean="0">
                        <a:solidFill>
                          <a:srgbClr val="0070C0"/>
                        </a:solidFill>
                        <a:latin typeface="Cambria Math" panose="02040503050406030204" pitchFamily="18" charset="0"/>
                        <a:ea typeface="Cambria Math" panose="02040503050406030204" pitchFamily="18" charset="0"/>
                      </a:rPr>
                      <m:t>=</m:t>
                    </m:r>
                    <m:f>
                      <m:fPr>
                        <m:ctrlPr>
                          <a:rPr lang="es-ES" b="0" i="1" smtClean="0">
                            <a:solidFill>
                              <a:srgbClr val="0070C0"/>
                            </a:solidFill>
                            <a:latin typeface="Cambria Math" panose="02040503050406030204" pitchFamily="18" charset="0"/>
                            <a:ea typeface="Cambria Math" panose="02040503050406030204" pitchFamily="18" charset="0"/>
                          </a:rPr>
                        </m:ctrlPr>
                      </m:fPr>
                      <m:num>
                        <m:r>
                          <m:rPr>
                            <m:sty m:val="p"/>
                          </m:rPr>
                          <a:rPr lang="es-ES" b="0" i="0" smtClean="0">
                            <a:solidFill>
                              <a:srgbClr val="0070C0"/>
                            </a:solidFill>
                            <a:latin typeface="Cambria Math" panose="02040503050406030204" pitchFamily="18" charset="0"/>
                            <a:ea typeface="Cambria Math" panose="02040503050406030204" pitchFamily="18" charset="0"/>
                          </a:rPr>
                          <m:t>cantidad</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de</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informaci</m:t>
                        </m:r>
                        <m:r>
                          <a:rPr lang="es-ES" b="0" i="0" smtClean="0">
                            <a:solidFill>
                              <a:srgbClr val="0070C0"/>
                            </a:solidFill>
                            <a:latin typeface="Cambria Math" panose="02040503050406030204" pitchFamily="18" charset="0"/>
                            <a:ea typeface="Cambria Math" panose="02040503050406030204" pitchFamily="18" charset="0"/>
                          </a:rPr>
                          <m:t>ó</m:t>
                        </m:r>
                        <m:r>
                          <m:rPr>
                            <m:sty m:val="p"/>
                          </m:rPr>
                          <a:rPr lang="es-ES" b="0" i="0" smtClean="0">
                            <a:solidFill>
                              <a:srgbClr val="0070C0"/>
                            </a:solidFill>
                            <a:latin typeface="Cambria Math" panose="02040503050406030204" pitchFamily="18" charset="0"/>
                            <a:ea typeface="Cambria Math" panose="02040503050406030204" pitchFamily="18" charset="0"/>
                          </a:rPr>
                          <m:t>n</m:t>
                        </m:r>
                        <m:d>
                          <m:dPr>
                            <m:ctrlPr>
                              <a:rPr lang="es-ES" b="0" i="1" smtClean="0">
                                <a:solidFill>
                                  <a:srgbClr val="0070C0"/>
                                </a:solidFill>
                                <a:latin typeface="Cambria Math" panose="02040503050406030204" pitchFamily="18" charset="0"/>
                                <a:ea typeface="Cambria Math" panose="02040503050406030204" pitchFamily="18" charset="0"/>
                              </a:rPr>
                            </m:ctrlPr>
                          </m:dPr>
                          <m:e>
                            <m:r>
                              <m:rPr>
                                <m:sty m:val="p"/>
                              </m:rPr>
                              <a:rPr lang="es-ES" b="0" i="0" smtClean="0">
                                <a:solidFill>
                                  <a:srgbClr val="0070C0"/>
                                </a:solidFill>
                                <a:latin typeface="Cambria Math" panose="02040503050406030204" pitchFamily="18" charset="0"/>
                                <a:ea typeface="Cambria Math" panose="02040503050406030204" pitchFamily="18" charset="0"/>
                              </a:rPr>
                              <m:t>bytes</m:t>
                            </m:r>
                          </m:e>
                        </m:d>
                      </m:num>
                      <m:den>
                        <m:r>
                          <m:rPr>
                            <m:sty m:val="p"/>
                          </m:rPr>
                          <a:rPr lang="es-ES" b="0" i="0" smtClean="0">
                            <a:solidFill>
                              <a:srgbClr val="0070C0"/>
                            </a:solidFill>
                            <a:latin typeface="Cambria Math" panose="02040503050406030204" pitchFamily="18" charset="0"/>
                            <a:ea typeface="Cambria Math" panose="02040503050406030204" pitchFamily="18" charset="0"/>
                          </a:rPr>
                          <m:t>tiempo</m:t>
                        </m:r>
                        <m:d>
                          <m:dPr>
                            <m:ctrlPr>
                              <a:rPr lang="es-ES" b="0" i="1" smtClean="0">
                                <a:solidFill>
                                  <a:srgbClr val="0070C0"/>
                                </a:solidFill>
                                <a:latin typeface="Cambria Math" panose="02040503050406030204" pitchFamily="18" charset="0"/>
                                <a:ea typeface="Cambria Math" panose="02040503050406030204" pitchFamily="18" charset="0"/>
                              </a:rPr>
                            </m:ctrlPr>
                          </m:dPr>
                          <m:e>
                            <m:r>
                              <m:rPr>
                                <m:sty m:val="p"/>
                              </m:rPr>
                              <a:rPr lang="es-ES" b="0" i="0" smtClean="0">
                                <a:solidFill>
                                  <a:srgbClr val="0070C0"/>
                                </a:solidFill>
                                <a:latin typeface="Cambria Math" panose="02040503050406030204" pitchFamily="18" charset="0"/>
                                <a:ea typeface="Cambria Math" panose="02040503050406030204" pitchFamily="18" charset="0"/>
                              </a:rPr>
                              <m:t>s</m:t>
                            </m:r>
                          </m:e>
                        </m:d>
                      </m:den>
                    </m:f>
                    <m:r>
                      <a:rPr lang="es-ES" b="0" i="0" smtClean="0">
                        <a:solidFill>
                          <a:srgbClr val="0070C0"/>
                        </a:solidFill>
                        <a:latin typeface="Cambria Math" panose="02040503050406030204" pitchFamily="18" charset="0"/>
                        <a:ea typeface="Cambria Math" panose="02040503050406030204" pitchFamily="18" charset="0"/>
                      </a:rPr>
                      <m:t>=</m:t>
                    </m:r>
                    <m:f>
                      <m:fPr>
                        <m:ctrlPr>
                          <a:rPr lang="es-ES" b="0" i="1" smtClean="0">
                            <a:solidFill>
                              <a:srgbClr val="0070C0"/>
                            </a:solidFill>
                            <a:latin typeface="Cambria Math" panose="02040503050406030204" pitchFamily="18" charset="0"/>
                            <a:ea typeface="Cambria Math" panose="02040503050406030204" pitchFamily="18" charset="0"/>
                          </a:rPr>
                        </m:ctrlPr>
                      </m:fPr>
                      <m:num>
                        <m:r>
                          <a:rPr lang="es-ES" b="0" i="0" smtClean="0">
                            <a:solidFill>
                              <a:srgbClr val="0070C0"/>
                            </a:solidFill>
                            <a:latin typeface="Cambria Math" panose="02040503050406030204" pitchFamily="18" charset="0"/>
                            <a:ea typeface="Cambria Math" panose="02040503050406030204" pitchFamily="18" charset="0"/>
                          </a:rPr>
                          <m:t>4 </m:t>
                        </m:r>
                        <m:r>
                          <m:rPr>
                            <m:sty m:val="p"/>
                          </m:rPr>
                          <a:rPr lang="es-ES" b="0" i="0" smtClean="0">
                            <a:solidFill>
                              <a:srgbClr val="0070C0"/>
                            </a:solidFill>
                            <a:latin typeface="Cambria Math" panose="02040503050406030204" pitchFamily="18" charset="0"/>
                            <a:ea typeface="Cambria Math" panose="02040503050406030204" pitchFamily="18" charset="0"/>
                          </a:rPr>
                          <m:t>bytes</m:t>
                        </m:r>
                      </m:num>
                      <m:den>
                        <m:r>
                          <a:rPr lang="es-ES" b="0" i="0" smtClean="0">
                            <a:solidFill>
                              <a:srgbClr val="0070C0"/>
                            </a:solidFill>
                            <a:latin typeface="Cambria Math" panose="02040503050406030204" pitchFamily="18" charset="0"/>
                            <a:ea typeface="Cambria Math" panose="02040503050406030204" pitchFamily="18" charset="0"/>
                          </a:rPr>
                          <m:t>3×5×</m:t>
                        </m:r>
                        <m:sSup>
                          <m:sSupPr>
                            <m:ctrlPr>
                              <a:rPr lang="es-ES" b="0" i="1" smtClean="0">
                                <a:solidFill>
                                  <a:srgbClr val="0070C0"/>
                                </a:solidFill>
                                <a:latin typeface="Cambria Math" panose="02040503050406030204" pitchFamily="18" charset="0"/>
                                <a:ea typeface="Cambria Math" panose="02040503050406030204" pitchFamily="18" charset="0"/>
                              </a:rPr>
                            </m:ctrlPr>
                          </m:sSupPr>
                          <m:e>
                            <m:r>
                              <a:rPr lang="es-ES" b="0" i="0" smtClean="0">
                                <a:solidFill>
                                  <a:srgbClr val="0070C0"/>
                                </a:solidFill>
                                <a:latin typeface="Cambria Math" panose="02040503050406030204" pitchFamily="18" charset="0"/>
                                <a:ea typeface="Cambria Math" panose="02040503050406030204" pitchFamily="18" charset="0"/>
                              </a:rPr>
                              <m:t>10</m:t>
                            </m:r>
                          </m:e>
                          <m:sup>
                            <m:r>
                              <a:rPr lang="es-ES" b="0" i="0" smtClean="0">
                                <a:solidFill>
                                  <a:srgbClr val="0070C0"/>
                                </a:solidFill>
                                <a:latin typeface="Cambria Math" panose="02040503050406030204" pitchFamily="18" charset="0"/>
                                <a:ea typeface="Cambria Math" panose="02040503050406030204" pitchFamily="18" charset="0"/>
                              </a:rPr>
                              <m:t>−9</m:t>
                            </m:r>
                          </m:sup>
                        </m:sSup>
                        <m:r>
                          <m:rPr>
                            <m:sty m:val="p"/>
                          </m:rPr>
                          <a:rPr lang="es-ES" b="0" i="0" smtClean="0">
                            <a:solidFill>
                              <a:srgbClr val="0070C0"/>
                            </a:solidFill>
                            <a:latin typeface="Cambria Math" panose="02040503050406030204" pitchFamily="18" charset="0"/>
                            <a:ea typeface="Cambria Math" panose="02040503050406030204" pitchFamily="18" charset="0"/>
                          </a:rPr>
                          <m:t>s</m:t>
                        </m:r>
                      </m:den>
                    </m:f>
                    <m:r>
                      <a:rPr lang="es-ES" b="0" i="0" smtClean="0">
                        <a:solidFill>
                          <a:srgbClr val="0070C0"/>
                        </a:solidFill>
                        <a:latin typeface="Cambria Math" panose="02040503050406030204" pitchFamily="18" charset="0"/>
                        <a:ea typeface="Cambria Math" panose="02040503050406030204" pitchFamily="18" charset="0"/>
                      </a:rPr>
                      <m:t>=266.66×</m:t>
                    </m:r>
                    <m:sSup>
                      <m:sSupPr>
                        <m:ctrlPr>
                          <a:rPr lang="es-ES" b="0" i="1" smtClean="0">
                            <a:solidFill>
                              <a:srgbClr val="0070C0"/>
                            </a:solidFill>
                            <a:latin typeface="Cambria Math" panose="02040503050406030204" pitchFamily="18" charset="0"/>
                            <a:ea typeface="Cambria Math" panose="02040503050406030204" pitchFamily="18" charset="0"/>
                          </a:rPr>
                        </m:ctrlPr>
                      </m:sSupPr>
                      <m:e>
                        <m:r>
                          <a:rPr lang="es-ES" b="0" i="0" smtClean="0">
                            <a:solidFill>
                              <a:srgbClr val="0070C0"/>
                            </a:solidFill>
                            <a:latin typeface="Cambria Math" panose="02040503050406030204" pitchFamily="18" charset="0"/>
                            <a:ea typeface="Cambria Math" panose="02040503050406030204" pitchFamily="18" charset="0"/>
                          </a:rPr>
                          <m:t>10</m:t>
                        </m:r>
                      </m:e>
                      <m:sup>
                        <m:r>
                          <a:rPr lang="es-ES" b="0" i="0" smtClean="0">
                            <a:solidFill>
                              <a:srgbClr val="0070C0"/>
                            </a:solidFill>
                            <a:latin typeface="Cambria Math" panose="02040503050406030204" pitchFamily="18" charset="0"/>
                            <a:ea typeface="Cambria Math" panose="02040503050406030204" pitchFamily="18" charset="0"/>
                          </a:rPr>
                          <m:t>6</m:t>
                        </m:r>
                      </m:sup>
                    </m:sSup>
                    <m:f>
                      <m:fPr>
                        <m:ctrlPr>
                          <a:rPr lang="es-ES" b="0" i="1" smtClean="0">
                            <a:solidFill>
                              <a:srgbClr val="0070C0"/>
                            </a:solidFill>
                            <a:latin typeface="Cambria Math" panose="02040503050406030204" pitchFamily="18" charset="0"/>
                            <a:ea typeface="Cambria Math" panose="02040503050406030204" pitchFamily="18" charset="0"/>
                          </a:rPr>
                        </m:ctrlPr>
                      </m:fPr>
                      <m:num>
                        <m:r>
                          <m:rPr>
                            <m:sty m:val="p"/>
                          </m:rPr>
                          <a:rPr lang="es-ES" b="0" i="0" smtClean="0">
                            <a:solidFill>
                              <a:srgbClr val="0070C0"/>
                            </a:solidFill>
                            <a:latin typeface="Cambria Math" panose="02040503050406030204" pitchFamily="18" charset="0"/>
                            <a:ea typeface="Cambria Math" panose="02040503050406030204" pitchFamily="18" charset="0"/>
                          </a:rPr>
                          <m:t>bytes</m:t>
                        </m:r>
                      </m:num>
                      <m:den>
                        <m:r>
                          <m:rPr>
                            <m:sty m:val="p"/>
                          </m:rPr>
                          <a:rPr lang="es-ES" b="0" i="0" smtClean="0">
                            <a:solidFill>
                              <a:srgbClr val="0070C0"/>
                            </a:solidFill>
                            <a:latin typeface="Cambria Math" panose="02040503050406030204" pitchFamily="18" charset="0"/>
                            <a:ea typeface="Cambria Math" panose="02040503050406030204" pitchFamily="18" charset="0"/>
                          </a:rPr>
                          <m:t>s</m:t>
                        </m:r>
                      </m:den>
                    </m:f>
                    <m:r>
                      <a:rPr lang="es-ES" b="0" i="0" smtClean="0">
                        <a:solidFill>
                          <a:srgbClr val="0070C0"/>
                        </a:solidFill>
                        <a:latin typeface="Cambria Math" panose="02040503050406030204" pitchFamily="18" charset="0"/>
                        <a:ea typeface="Cambria Math" panose="02040503050406030204" pitchFamily="18" charset="0"/>
                      </a:rPr>
                      <m:t>=266.66</m:t>
                    </m:r>
                    <m:f>
                      <m:fPr>
                        <m:ctrlPr>
                          <a:rPr lang="es-ES" b="0" i="1" smtClean="0">
                            <a:solidFill>
                              <a:srgbClr val="0070C0"/>
                            </a:solidFill>
                            <a:latin typeface="Cambria Math" panose="02040503050406030204" pitchFamily="18" charset="0"/>
                            <a:ea typeface="Cambria Math" panose="02040503050406030204" pitchFamily="18" charset="0"/>
                          </a:rPr>
                        </m:ctrlPr>
                      </m:fPr>
                      <m:num>
                        <m:r>
                          <m:rPr>
                            <m:sty m:val="p"/>
                          </m:rPr>
                          <a:rPr lang="es-ES" b="0" i="0" smtClean="0">
                            <a:solidFill>
                              <a:srgbClr val="0070C0"/>
                            </a:solidFill>
                            <a:latin typeface="Cambria Math" panose="02040503050406030204" pitchFamily="18" charset="0"/>
                            <a:ea typeface="Cambria Math" panose="02040503050406030204" pitchFamily="18" charset="0"/>
                          </a:rPr>
                          <m:t>MB</m:t>
                        </m:r>
                      </m:num>
                      <m:den>
                        <m:r>
                          <m:rPr>
                            <m:sty m:val="p"/>
                          </m:rPr>
                          <a:rPr lang="es-ES" b="0" i="0" smtClean="0">
                            <a:solidFill>
                              <a:srgbClr val="0070C0"/>
                            </a:solidFill>
                            <a:latin typeface="Cambria Math" panose="02040503050406030204" pitchFamily="18" charset="0"/>
                            <a:ea typeface="Cambria Math" panose="02040503050406030204" pitchFamily="18" charset="0"/>
                          </a:rPr>
                          <m:t>s</m:t>
                        </m:r>
                      </m:den>
                    </m:f>
                  </m:oMath>
                </a14:m>
                <a:r>
                  <a:rPr lang="es-HN" dirty="0">
                    <a:solidFill>
                      <a:srgbClr val="0070C0"/>
                    </a:solidFill>
                  </a:rPr>
                  <a:t> </a:t>
                </a:r>
              </a:p>
            </p:txBody>
          </p:sp>
        </mc:Choice>
        <mc:Fallback xmlns="">
          <p:sp>
            <p:nvSpPr>
              <p:cNvPr id="6" name="CuadroTexto 5">
                <a:extLst>
                  <a:ext uri="{FF2B5EF4-FFF2-40B4-BE49-F238E27FC236}">
                    <a16:creationId xmlns:a16="http://schemas.microsoft.com/office/drawing/2014/main" id="{EAF7DA8E-1D6A-4CBA-B5E5-0834C2E540B4}"/>
                  </a:ext>
                </a:extLst>
              </p:cNvPr>
              <p:cNvSpPr txBox="1">
                <a:spLocks noRot="1" noChangeAspect="1" noMove="1" noResize="1" noEditPoints="1" noAdjustHandles="1" noChangeArrowheads="1" noChangeShapeType="1" noTextEdit="1"/>
              </p:cNvSpPr>
              <p:nvPr/>
            </p:nvSpPr>
            <p:spPr>
              <a:xfrm>
                <a:off x="655682" y="3362714"/>
                <a:ext cx="7589898" cy="538865"/>
              </a:xfrm>
              <a:prstGeom prst="rect">
                <a:avLst/>
              </a:prstGeom>
              <a:blipFill>
                <a:blip r:embed="rId2"/>
                <a:stretch>
                  <a:fillRect b="-5682"/>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4C4B1581-447A-4A67-896C-B2E6FA1C903B}"/>
                  </a:ext>
                </a:extLst>
              </p:cNvPr>
              <p:cNvSpPr txBox="1"/>
              <p:nvPr/>
            </p:nvSpPr>
            <p:spPr>
              <a:xfrm>
                <a:off x="1547664" y="4960619"/>
                <a:ext cx="5661293" cy="93102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solidFill>
                            <a:srgbClr val="0070C0"/>
                          </a:solidFill>
                          <a:latin typeface="Cambria Math" panose="02040503050406030204" pitchFamily="18" charset="0"/>
                        </a:rPr>
                        <m:t>t</m:t>
                      </m:r>
                      <m:r>
                        <a:rPr lang="es-ES" b="0" i="0" smtClean="0">
                          <a:solidFill>
                            <a:srgbClr val="0070C0"/>
                          </a:solidFill>
                          <a:latin typeface="Cambria Math" panose="02040503050406030204" pitchFamily="18" charset="0"/>
                          <a:ea typeface="Cambria Math" panose="02040503050406030204" pitchFamily="18" charset="0"/>
                        </a:rPr>
                        <m:t>=</m:t>
                      </m:r>
                      <m:f>
                        <m:fPr>
                          <m:ctrlPr>
                            <a:rPr lang="es-ES" b="0" i="1" smtClean="0">
                              <a:solidFill>
                                <a:srgbClr val="0070C0"/>
                              </a:solidFill>
                              <a:latin typeface="Cambria Math" panose="02040503050406030204" pitchFamily="18" charset="0"/>
                              <a:ea typeface="Cambria Math" panose="02040503050406030204" pitchFamily="18" charset="0"/>
                            </a:rPr>
                          </m:ctrlPr>
                        </m:fPr>
                        <m:num>
                          <m:r>
                            <m:rPr>
                              <m:sty m:val="p"/>
                            </m:rPr>
                            <a:rPr lang="es-ES" b="0" i="0" smtClean="0">
                              <a:solidFill>
                                <a:srgbClr val="0070C0"/>
                              </a:solidFill>
                              <a:latin typeface="Cambria Math" panose="02040503050406030204" pitchFamily="18" charset="0"/>
                              <a:ea typeface="Cambria Math" panose="02040503050406030204" pitchFamily="18" charset="0"/>
                            </a:rPr>
                            <m:t>capacidad</m:t>
                          </m:r>
                          <m:d>
                            <m:dPr>
                              <m:ctrlPr>
                                <a:rPr lang="es-ES" b="0" i="1" smtClean="0">
                                  <a:solidFill>
                                    <a:srgbClr val="0070C0"/>
                                  </a:solidFill>
                                  <a:latin typeface="Cambria Math" panose="02040503050406030204" pitchFamily="18" charset="0"/>
                                  <a:ea typeface="Cambria Math" panose="02040503050406030204" pitchFamily="18" charset="0"/>
                                </a:rPr>
                              </m:ctrlPr>
                            </m:dPr>
                            <m:e>
                              <m:r>
                                <m:rPr>
                                  <m:sty m:val="p"/>
                                </m:rPr>
                                <a:rPr lang="es-ES" b="0" i="0" smtClean="0">
                                  <a:solidFill>
                                    <a:srgbClr val="0070C0"/>
                                  </a:solidFill>
                                  <a:latin typeface="Cambria Math" panose="02040503050406030204" pitchFamily="18" charset="0"/>
                                  <a:ea typeface="Cambria Math" panose="02040503050406030204" pitchFamily="18" charset="0"/>
                                </a:rPr>
                                <m:t>bytes</m:t>
                              </m:r>
                            </m:e>
                          </m:d>
                        </m:num>
                        <m:den>
                          <m:r>
                            <m:rPr>
                              <m:sty m:val="p"/>
                            </m:rPr>
                            <a:rPr lang="es-ES" b="0" i="0" smtClean="0">
                              <a:solidFill>
                                <a:srgbClr val="0070C0"/>
                              </a:solidFill>
                              <a:latin typeface="Cambria Math" panose="02040503050406030204" pitchFamily="18" charset="0"/>
                              <a:ea typeface="Cambria Math" panose="02040503050406030204" pitchFamily="18" charset="0"/>
                            </a:rPr>
                            <m:t>AB</m:t>
                          </m:r>
                          <m:d>
                            <m:dPr>
                              <m:ctrlPr>
                                <a:rPr lang="es-ES" b="0" i="1" smtClean="0">
                                  <a:solidFill>
                                    <a:srgbClr val="0070C0"/>
                                  </a:solidFill>
                                  <a:latin typeface="Cambria Math" panose="02040503050406030204" pitchFamily="18" charset="0"/>
                                  <a:ea typeface="Cambria Math" panose="02040503050406030204" pitchFamily="18" charset="0"/>
                                </a:rPr>
                              </m:ctrlPr>
                            </m:dPr>
                            <m:e>
                              <m:f>
                                <m:fPr>
                                  <m:ctrlPr>
                                    <a:rPr lang="es-ES" b="0" i="1" smtClean="0">
                                      <a:solidFill>
                                        <a:srgbClr val="0070C0"/>
                                      </a:solidFill>
                                      <a:latin typeface="Cambria Math" panose="02040503050406030204" pitchFamily="18" charset="0"/>
                                      <a:ea typeface="Cambria Math" panose="02040503050406030204" pitchFamily="18" charset="0"/>
                                    </a:rPr>
                                  </m:ctrlPr>
                                </m:fPr>
                                <m:num>
                                  <m:r>
                                    <m:rPr>
                                      <m:sty m:val="p"/>
                                    </m:rPr>
                                    <a:rPr lang="es-ES" b="0" i="0" smtClean="0">
                                      <a:solidFill>
                                        <a:srgbClr val="0070C0"/>
                                      </a:solidFill>
                                      <a:latin typeface="Cambria Math" panose="02040503050406030204" pitchFamily="18" charset="0"/>
                                      <a:ea typeface="Cambria Math" panose="02040503050406030204" pitchFamily="18" charset="0"/>
                                    </a:rPr>
                                    <m:t>bytes</m:t>
                                  </m:r>
                                </m:num>
                                <m:den>
                                  <m:r>
                                    <m:rPr>
                                      <m:sty m:val="p"/>
                                    </m:rPr>
                                    <a:rPr lang="es-ES" b="0" i="0" smtClean="0">
                                      <a:solidFill>
                                        <a:srgbClr val="0070C0"/>
                                      </a:solidFill>
                                      <a:latin typeface="Cambria Math" panose="02040503050406030204" pitchFamily="18" charset="0"/>
                                      <a:ea typeface="Cambria Math" panose="02040503050406030204" pitchFamily="18" charset="0"/>
                                    </a:rPr>
                                    <m:t>s</m:t>
                                  </m:r>
                                </m:den>
                              </m:f>
                            </m:e>
                          </m:d>
                        </m:den>
                      </m:f>
                      <m:r>
                        <a:rPr lang="es-ES" b="0" i="0" smtClean="0">
                          <a:solidFill>
                            <a:srgbClr val="0070C0"/>
                          </a:solidFill>
                          <a:latin typeface="Cambria Math" panose="02040503050406030204" pitchFamily="18" charset="0"/>
                          <a:ea typeface="Cambria Math" panose="02040503050406030204" pitchFamily="18" charset="0"/>
                        </a:rPr>
                        <m:t>=</m:t>
                      </m:r>
                      <m:f>
                        <m:fPr>
                          <m:ctrlPr>
                            <a:rPr lang="es-ES" b="0" i="1" smtClean="0">
                              <a:solidFill>
                                <a:srgbClr val="0070C0"/>
                              </a:solidFill>
                              <a:latin typeface="Cambria Math" panose="02040503050406030204" pitchFamily="18" charset="0"/>
                              <a:ea typeface="Cambria Math" panose="02040503050406030204" pitchFamily="18" charset="0"/>
                            </a:rPr>
                          </m:ctrlPr>
                        </m:fPr>
                        <m:num>
                          <m:r>
                            <a:rPr lang="es-ES" b="0" i="0" smtClean="0">
                              <a:solidFill>
                                <a:srgbClr val="0070C0"/>
                              </a:solidFill>
                              <a:latin typeface="Cambria Math" panose="02040503050406030204" pitchFamily="18" charset="0"/>
                              <a:ea typeface="Cambria Math" panose="02040503050406030204" pitchFamily="18" charset="0"/>
                            </a:rPr>
                            <m:t>200×</m:t>
                          </m:r>
                          <m:sSup>
                            <m:sSupPr>
                              <m:ctrlPr>
                                <a:rPr lang="es-ES" b="0" i="1" smtClean="0">
                                  <a:solidFill>
                                    <a:srgbClr val="0070C0"/>
                                  </a:solidFill>
                                  <a:latin typeface="Cambria Math" panose="02040503050406030204" pitchFamily="18" charset="0"/>
                                  <a:ea typeface="Cambria Math" panose="02040503050406030204" pitchFamily="18" charset="0"/>
                                </a:rPr>
                              </m:ctrlPr>
                            </m:sSupPr>
                            <m:e>
                              <m:r>
                                <a:rPr lang="es-ES" b="0" i="0" smtClean="0">
                                  <a:solidFill>
                                    <a:srgbClr val="0070C0"/>
                                  </a:solidFill>
                                  <a:latin typeface="Cambria Math" panose="02040503050406030204" pitchFamily="18" charset="0"/>
                                  <a:ea typeface="Cambria Math" panose="02040503050406030204" pitchFamily="18" charset="0"/>
                                </a:rPr>
                                <m:t>2</m:t>
                              </m:r>
                            </m:e>
                            <m:sup>
                              <m:r>
                                <a:rPr lang="es-ES" b="0" i="0" smtClean="0">
                                  <a:solidFill>
                                    <a:srgbClr val="0070C0"/>
                                  </a:solidFill>
                                  <a:latin typeface="Cambria Math" panose="02040503050406030204" pitchFamily="18" charset="0"/>
                                  <a:ea typeface="Cambria Math" panose="02040503050406030204" pitchFamily="18" charset="0"/>
                                </a:rPr>
                                <m:t>30</m:t>
                              </m:r>
                            </m:sup>
                          </m:sSup>
                          <m:d>
                            <m:dPr>
                              <m:ctrlPr>
                                <a:rPr lang="es-ES" b="0" i="1" smtClean="0">
                                  <a:solidFill>
                                    <a:srgbClr val="0070C0"/>
                                  </a:solidFill>
                                  <a:latin typeface="Cambria Math" panose="02040503050406030204" pitchFamily="18" charset="0"/>
                                  <a:ea typeface="Cambria Math" panose="02040503050406030204" pitchFamily="18" charset="0"/>
                                </a:rPr>
                              </m:ctrlPr>
                            </m:dPr>
                            <m:e>
                              <m:r>
                                <m:rPr>
                                  <m:sty m:val="p"/>
                                </m:rPr>
                                <a:rPr lang="es-ES" b="0" i="0" smtClean="0">
                                  <a:solidFill>
                                    <a:srgbClr val="0070C0"/>
                                  </a:solidFill>
                                  <a:latin typeface="Cambria Math" panose="02040503050406030204" pitchFamily="18" charset="0"/>
                                  <a:ea typeface="Cambria Math" panose="02040503050406030204" pitchFamily="18" charset="0"/>
                                </a:rPr>
                                <m:t>bytes</m:t>
                              </m:r>
                            </m:e>
                          </m:d>
                        </m:num>
                        <m:den>
                          <m:r>
                            <a:rPr lang="es-ES" b="0" i="0" smtClean="0">
                              <a:solidFill>
                                <a:srgbClr val="0070C0"/>
                              </a:solidFill>
                              <a:latin typeface="Cambria Math" panose="02040503050406030204" pitchFamily="18" charset="0"/>
                              <a:ea typeface="Cambria Math" panose="02040503050406030204" pitchFamily="18" charset="0"/>
                            </a:rPr>
                            <m:t>266.66×</m:t>
                          </m:r>
                          <m:sSup>
                            <m:sSupPr>
                              <m:ctrlPr>
                                <a:rPr lang="es-ES" b="0" i="1" smtClean="0">
                                  <a:solidFill>
                                    <a:srgbClr val="0070C0"/>
                                  </a:solidFill>
                                  <a:latin typeface="Cambria Math" panose="02040503050406030204" pitchFamily="18" charset="0"/>
                                  <a:ea typeface="Cambria Math" panose="02040503050406030204" pitchFamily="18" charset="0"/>
                                </a:rPr>
                              </m:ctrlPr>
                            </m:sSupPr>
                            <m:e>
                              <m:r>
                                <a:rPr lang="es-ES" b="0" i="0" smtClean="0">
                                  <a:solidFill>
                                    <a:srgbClr val="0070C0"/>
                                  </a:solidFill>
                                  <a:latin typeface="Cambria Math" panose="02040503050406030204" pitchFamily="18" charset="0"/>
                                  <a:ea typeface="Cambria Math" panose="02040503050406030204" pitchFamily="18" charset="0"/>
                                </a:rPr>
                                <m:t>10</m:t>
                              </m:r>
                            </m:e>
                            <m:sup>
                              <m:r>
                                <a:rPr lang="es-ES" b="0" i="0" smtClean="0">
                                  <a:solidFill>
                                    <a:srgbClr val="0070C0"/>
                                  </a:solidFill>
                                  <a:latin typeface="Cambria Math" panose="02040503050406030204" pitchFamily="18" charset="0"/>
                                  <a:ea typeface="Cambria Math" panose="02040503050406030204" pitchFamily="18" charset="0"/>
                                </a:rPr>
                                <m:t>6</m:t>
                              </m:r>
                            </m:sup>
                          </m:sSup>
                          <m:f>
                            <m:fPr>
                              <m:ctrlPr>
                                <a:rPr lang="es-ES" b="0" i="1" smtClean="0">
                                  <a:solidFill>
                                    <a:srgbClr val="0070C0"/>
                                  </a:solidFill>
                                  <a:latin typeface="Cambria Math" panose="02040503050406030204" pitchFamily="18" charset="0"/>
                                  <a:ea typeface="Cambria Math" panose="02040503050406030204" pitchFamily="18" charset="0"/>
                                </a:rPr>
                              </m:ctrlPr>
                            </m:fPr>
                            <m:num>
                              <m:r>
                                <m:rPr>
                                  <m:sty m:val="p"/>
                                </m:rPr>
                                <a:rPr lang="es-ES" b="0" i="0" smtClean="0">
                                  <a:solidFill>
                                    <a:srgbClr val="0070C0"/>
                                  </a:solidFill>
                                  <a:latin typeface="Cambria Math" panose="02040503050406030204" pitchFamily="18" charset="0"/>
                                  <a:ea typeface="Cambria Math" panose="02040503050406030204" pitchFamily="18" charset="0"/>
                                </a:rPr>
                                <m:t>bytes</m:t>
                              </m:r>
                            </m:num>
                            <m:den>
                              <m:r>
                                <m:rPr>
                                  <m:sty m:val="p"/>
                                </m:rPr>
                                <a:rPr lang="es-ES" b="0" i="0" smtClean="0">
                                  <a:solidFill>
                                    <a:srgbClr val="0070C0"/>
                                  </a:solidFill>
                                  <a:latin typeface="Cambria Math" panose="02040503050406030204" pitchFamily="18" charset="0"/>
                                  <a:ea typeface="Cambria Math" panose="02040503050406030204" pitchFamily="18" charset="0"/>
                                </a:rPr>
                                <m:t>s</m:t>
                              </m:r>
                            </m:den>
                          </m:f>
                        </m:den>
                      </m:f>
                      <m:r>
                        <a:rPr lang="es-ES" b="0" i="0" smtClean="0">
                          <a:solidFill>
                            <a:srgbClr val="0070C0"/>
                          </a:solidFill>
                          <a:latin typeface="Cambria Math" panose="02040503050406030204" pitchFamily="18" charset="0"/>
                          <a:ea typeface="Cambria Math" panose="02040503050406030204" pitchFamily="18" charset="0"/>
                        </a:rPr>
                        <m:t>=805.32 </m:t>
                      </m:r>
                      <m:r>
                        <m:rPr>
                          <m:sty m:val="p"/>
                        </m:rPr>
                        <a:rPr lang="es-ES" b="0" i="0" smtClean="0">
                          <a:solidFill>
                            <a:srgbClr val="0070C0"/>
                          </a:solidFill>
                          <a:latin typeface="Cambria Math" panose="02040503050406030204" pitchFamily="18" charset="0"/>
                          <a:ea typeface="Cambria Math" panose="02040503050406030204" pitchFamily="18" charset="0"/>
                        </a:rPr>
                        <m:t>s</m:t>
                      </m:r>
                    </m:oMath>
                  </m:oMathPara>
                </a14:m>
                <a:endParaRPr lang="es-HN" dirty="0">
                  <a:solidFill>
                    <a:srgbClr val="0070C0"/>
                  </a:solidFill>
                </a:endParaRPr>
              </a:p>
            </p:txBody>
          </p:sp>
        </mc:Choice>
        <mc:Fallback xmlns="">
          <p:sp>
            <p:nvSpPr>
              <p:cNvPr id="7" name="CuadroTexto 6">
                <a:extLst>
                  <a:ext uri="{FF2B5EF4-FFF2-40B4-BE49-F238E27FC236}">
                    <a16:creationId xmlns:a16="http://schemas.microsoft.com/office/drawing/2014/main" id="{4C4B1581-447A-4A67-896C-B2E6FA1C903B}"/>
                  </a:ext>
                </a:extLst>
              </p:cNvPr>
              <p:cNvSpPr txBox="1">
                <a:spLocks noRot="1" noChangeAspect="1" noMove="1" noResize="1" noEditPoints="1" noAdjustHandles="1" noChangeArrowheads="1" noChangeShapeType="1" noTextEdit="1"/>
              </p:cNvSpPr>
              <p:nvPr/>
            </p:nvSpPr>
            <p:spPr>
              <a:xfrm>
                <a:off x="1547664" y="4960619"/>
                <a:ext cx="5661293" cy="931024"/>
              </a:xfrm>
              <a:prstGeom prst="rect">
                <a:avLst/>
              </a:prstGeom>
              <a:blipFill>
                <a:blip r:embed="rId3"/>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31321610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101</a:t>
            </a:fld>
            <a:endParaRPr lang="es-MX"/>
          </a:p>
        </p:txBody>
      </p:sp>
      <p:graphicFrame>
        <p:nvGraphicFramePr>
          <p:cNvPr id="5" name="4 Diagrama"/>
          <p:cNvGraphicFramePr/>
          <p:nvPr/>
        </p:nvGraphicFramePr>
        <p:xfrm>
          <a:off x="285720" y="357166"/>
          <a:ext cx="8501122" cy="5786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p:cNvSpPr txBox="1">
            <a:spLocks/>
          </p:cNvSpPr>
          <p:nvPr/>
        </p:nvSpPr>
        <p:spPr>
          <a:xfrm>
            <a:off x="2500298" y="274638"/>
            <a:ext cx="5929354" cy="1143000"/>
          </a:xfrm>
          <a:prstGeom prst="rect">
            <a:avLst/>
          </a:prstGeom>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4400" b="1" i="0" u="none" strike="noStrike" kern="1200" cap="none" spc="0" normalizeH="0" baseline="0" noProof="0" dirty="0">
                <a:ln>
                  <a:noFill/>
                </a:ln>
                <a:solidFill>
                  <a:schemeClr val="tx2">
                    <a:lumMod val="50000"/>
                  </a:schemeClr>
                </a:solidFill>
                <a:effectLst/>
                <a:uLnTx/>
                <a:uFillTx/>
                <a:latin typeface="+mj-lt"/>
                <a:ea typeface="+mj-ea"/>
                <a:cs typeface="+mj-cs"/>
              </a:rPr>
              <a:t>BUS ASINCRONO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102</a:t>
            </a:fld>
            <a:endParaRPr lang="es-MX"/>
          </a:p>
        </p:txBody>
      </p:sp>
      <p:graphicFrame>
        <p:nvGraphicFramePr>
          <p:cNvPr id="5" name="4 Diagrama"/>
          <p:cNvGraphicFramePr/>
          <p:nvPr/>
        </p:nvGraphicFramePr>
        <p:xfrm>
          <a:off x="285720" y="357166"/>
          <a:ext cx="8501122" cy="5786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4 Título"/>
          <p:cNvSpPr txBox="1">
            <a:spLocks/>
          </p:cNvSpPr>
          <p:nvPr/>
        </p:nvSpPr>
        <p:spPr>
          <a:xfrm>
            <a:off x="2357422" y="71414"/>
            <a:ext cx="6329378" cy="1143000"/>
          </a:xfrm>
          <a:prstGeom prst="rect">
            <a:avLst/>
          </a:prstGeom>
        </p:spPr>
        <p:txBody>
          <a:bodyPr anchor="t">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s-MX" sz="3600" b="1" i="0" u="none" strike="noStrike" kern="1200" cap="none" spc="0" normalizeH="0" baseline="0" noProof="0" dirty="0">
              <a:ln>
                <a:noFill/>
              </a:ln>
              <a:solidFill>
                <a:srgbClr val="002060"/>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2060"/>
                </a:solidFill>
                <a:effectLst/>
                <a:uLnTx/>
                <a:uFillTx/>
                <a:latin typeface="+mj-lt"/>
                <a:ea typeface="+mj-ea"/>
                <a:cs typeface="+mj-cs"/>
              </a:rPr>
              <a:t>PROTOCOLO HANDSHAKING</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solidFill>
                  <a:prstClr val="black">
                    <a:tint val="75000"/>
                  </a:prstClr>
                </a:solidFill>
              </a:rPr>
              <a:t>Ing. Miguel Aguilar</a:t>
            </a:r>
            <a:endParaRPr lang="es-MX">
              <a:solidFill>
                <a:prstClr val="black">
                  <a:tint val="75000"/>
                </a:prstClr>
              </a:solidFill>
            </a:endParaRPr>
          </a:p>
        </p:txBody>
      </p:sp>
      <p:sp>
        <p:nvSpPr>
          <p:cNvPr id="3" name="Marcador de pie de página 2"/>
          <p:cNvSpPr>
            <a:spLocks noGrp="1"/>
          </p:cNvSpPr>
          <p:nvPr>
            <p:ph type="ftr" sz="quarter" idx="11"/>
          </p:nvPr>
        </p:nvSpPr>
        <p:spPr/>
        <p:txBody>
          <a:bodyPr/>
          <a:lstStyle/>
          <a:p>
            <a:r>
              <a:rPr lang="es-MX">
                <a:solidFill>
                  <a:prstClr val="black">
                    <a:tint val="75000"/>
                  </a:prstClr>
                </a:solidFill>
              </a:rPr>
              <a:t>Arquitectura de Computadoras</a:t>
            </a:r>
          </a:p>
        </p:txBody>
      </p:sp>
      <p:sp>
        <p:nvSpPr>
          <p:cNvPr id="4" name="Marcador de número de diapositiva 3"/>
          <p:cNvSpPr>
            <a:spLocks noGrp="1"/>
          </p:cNvSpPr>
          <p:nvPr>
            <p:ph type="sldNum" sz="quarter" idx="12"/>
          </p:nvPr>
        </p:nvSpPr>
        <p:spPr/>
        <p:txBody>
          <a:bodyPr/>
          <a:lstStyle/>
          <a:p>
            <a:fld id="{F0BFC88C-7ABB-46D4-B81D-2DA2C710E628}" type="slidenum">
              <a:rPr lang="es-MX" smtClean="0">
                <a:solidFill>
                  <a:prstClr val="black">
                    <a:tint val="75000"/>
                  </a:prstClr>
                </a:solidFill>
              </a:rPr>
              <a:pPr/>
              <a:t>103</a:t>
            </a:fld>
            <a:endParaRPr lang="es-MX">
              <a:solidFill>
                <a:prstClr val="black">
                  <a:tint val="75000"/>
                </a:prstClr>
              </a:solidFill>
            </a:endParaRPr>
          </a:p>
        </p:txBody>
      </p:sp>
      <p:sp>
        <p:nvSpPr>
          <p:cNvPr id="7" name="CuadroTexto 6"/>
          <p:cNvSpPr txBox="1"/>
          <p:nvPr/>
        </p:nvSpPr>
        <p:spPr>
          <a:xfrm>
            <a:off x="72008" y="44624"/>
            <a:ext cx="9036496" cy="707886"/>
          </a:xfrm>
          <a:prstGeom prst="rect">
            <a:avLst/>
          </a:prstGeom>
          <a:noFill/>
        </p:spPr>
        <p:txBody>
          <a:bodyPr wrap="square" rtlCol="0">
            <a:spAutoFit/>
          </a:bodyPr>
          <a:lstStyle/>
          <a:p>
            <a:pPr algn="ctr"/>
            <a:r>
              <a:rPr lang="es-MX" sz="2000" b="1" dirty="0">
                <a:solidFill>
                  <a:srgbClr val="0070C0"/>
                </a:solidFill>
              </a:rPr>
              <a:t>PROTOCOLO HANDSHAKING ENTRE UN DISPOSITIVO DE E/S Y MEMORIA</a:t>
            </a:r>
          </a:p>
          <a:p>
            <a:pPr algn="ctr"/>
            <a:r>
              <a:rPr lang="es-MX" sz="2000" b="1" dirty="0">
                <a:solidFill>
                  <a:srgbClr val="0070C0"/>
                </a:solidFill>
              </a:rPr>
              <a:t>BUS ASINCRONO</a:t>
            </a:r>
          </a:p>
        </p:txBody>
      </p:sp>
      <p:sp>
        <p:nvSpPr>
          <p:cNvPr id="8" name="Rectángulo 7"/>
          <p:cNvSpPr/>
          <p:nvPr/>
        </p:nvSpPr>
        <p:spPr>
          <a:xfrm>
            <a:off x="532028" y="4857164"/>
            <a:ext cx="8154772" cy="389575"/>
          </a:xfrm>
          <a:prstGeom prst="rect">
            <a:avLst/>
          </a:prstGeom>
          <a:solidFill>
            <a:schemeClr val="bg1"/>
          </a:solidFill>
          <a:ln w="317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dirty="0">
                <a:solidFill>
                  <a:srgbClr val="C00000"/>
                </a:solidFill>
              </a:rPr>
              <a:t>DataRdy </a:t>
            </a:r>
            <a:r>
              <a:rPr lang="es-HN" sz="1400" b="1" dirty="0">
                <a:solidFill>
                  <a:schemeClr val="tx2">
                    <a:lumMod val="50000"/>
                  </a:schemeClr>
                </a:solidFill>
              </a:rPr>
              <a:t>Indica que la palabra de datos esta lista en la línea de datos. El dato es colocado al mismo tiempo.</a:t>
            </a:r>
          </a:p>
        </p:txBody>
      </p:sp>
      <p:sp>
        <p:nvSpPr>
          <p:cNvPr id="10" name="Rectángulo 9"/>
          <p:cNvSpPr/>
          <p:nvPr/>
        </p:nvSpPr>
        <p:spPr>
          <a:xfrm>
            <a:off x="532028" y="5641344"/>
            <a:ext cx="8072420" cy="715006"/>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dirty="0">
                <a:solidFill>
                  <a:srgbClr val="C00000"/>
                </a:solidFill>
              </a:rPr>
              <a:t>La comunicación entre memoria y E/S se realiza  a través de DMA (Acceso Directo a Memoria). El procesador inicia el DMA proporcionando la identidad del dispositivo, la operación a realizar, la dirección de memoria y el número de bytes a transferir.</a:t>
            </a:r>
          </a:p>
        </p:txBody>
      </p:sp>
      <p:pic>
        <p:nvPicPr>
          <p:cNvPr id="5" name="Imagen 4"/>
          <p:cNvPicPr>
            <a:picLocks noChangeAspect="1"/>
          </p:cNvPicPr>
          <p:nvPr/>
        </p:nvPicPr>
        <p:blipFill>
          <a:blip r:embed="rId2"/>
          <a:stretch>
            <a:fillRect/>
          </a:stretch>
        </p:blipFill>
        <p:spPr>
          <a:xfrm>
            <a:off x="1100753" y="1094080"/>
            <a:ext cx="6934969" cy="3362447"/>
          </a:xfrm>
          <a:prstGeom prst="rect">
            <a:avLst/>
          </a:prstGeom>
        </p:spPr>
      </p:pic>
      <p:cxnSp>
        <p:nvCxnSpPr>
          <p:cNvPr id="12" name="Conector recto 11">
            <a:extLst>
              <a:ext uri="{FF2B5EF4-FFF2-40B4-BE49-F238E27FC236}">
                <a16:creationId xmlns:a16="http://schemas.microsoft.com/office/drawing/2014/main" id="{9D040746-98E1-442F-8076-504678B6B398}"/>
              </a:ext>
            </a:extLst>
          </p:cNvPr>
          <p:cNvCxnSpPr>
            <a:cxnSpLocks/>
          </p:cNvCxnSpPr>
          <p:nvPr/>
        </p:nvCxnSpPr>
        <p:spPr>
          <a:xfrm>
            <a:off x="3265521" y="2263806"/>
            <a:ext cx="0" cy="2557846"/>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59E1971F-1C5B-4718-AEDF-5402BB2D55AE}"/>
              </a:ext>
            </a:extLst>
          </p:cNvPr>
          <p:cNvCxnSpPr>
            <a:cxnSpLocks/>
          </p:cNvCxnSpPr>
          <p:nvPr/>
        </p:nvCxnSpPr>
        <p:spPr>
          <a:xfrm>
            <a:off x="5140171" y="2450237"/>
            <a:ext cx="0" cy="2371415"/>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58389FED-69A5-4EFB-A771-A6CEBD71E24A}"/>
              </a:ext>
            </a:extLst>
          </p:cNvPr>
          <p:cNvCxnSpPr>
            <a:cxnSpLocks/>
          </p:cNvCxnSpPr>
          <p:nvPr/>
        </p:nvCxnSpPr>
        <p:spPr>
          <a:xfrm>
            <a:off x="3265521" y="4580878"/>
            <a:ext cx="1874650" cy="0"/>
          </a:xfrm>
          <a:prstGeom prst="line">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a:off x="221377" y="2644181"/>
            <a:ext cx="2195736" cy="700566"/>
          </a:xfrm>
          <a:prstGeom prst="rect">
            <a:avLst/>
          </a:prstGeom>
          <a:solidFill>
            <a:schemeClr val="bg1"/>
          </a:solidFill>
          <a:ln w="317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dirty="0">
                <a:solidFill>
                  <a:srgbClr val="C00000"/>
                </a:solidFill>
              </a:rPr>
              <a:t>Ack</a:t>
            </a:r>
            <a:r>
              <a:rPr lang="es-HN" sz="1400" b="1" dirty="0">
                <a:solidFill>
                  <a:schemeClr val="tx2">
                    <a:lumMod val="75000"/>
                  </a:schemeClr>
                </a:solidFill>
              </a:rPr>
              <a:t> Señal de reconocimiento de ReadReq o DataRdy.</a:t>
            </a:r>
          </a:p>
        </p:txBody>
      </p:sp>
      <p:sp>
        <p:nvSpPr>
          <p:cNvPr id="24" name="CuadroTexto 23">
            <a:extLst>
              <a:ext uri="{FF2B5EF4-FFF2-40B4-BE49-F238E27FC236}">
                <a16:creationId xmlns:a16="http://schemas.microsoft.com/office/drawing/2014/main" id="{E4BD0C10-EC16-4BBB-89C6-73CF7192F470}"/>
              </a:ext>
            </a:extLst>
          </p:cNvPr>
          <p:cNvSpPr txBox="1"/>
          <p:nvPr/>
        </p:nvSpPr>
        <p:spPr>
          <a:xfrm>
            <a:off x="3250558" y="4290857"/>
            <a:ext cx="1914307" cy="261610"/>
          </a:xfrm>
          <a:prstGeom prst="rect">
            <a:avLst/>
          </a:prstGeom>
          <a:noFill/>
        </p:spPr>
        <p:txBody>
          <a:bodyPr wrap="none" rtlCol="0">
            <a:spAutoFit/>
          </a:bodyPr>
          <a:lstStyle/>
          <a:p>
            <a:r>
              <a:rPr lang="es-ES" sz="1100" b="1" dirty="0">
                <a:solidFill>
                  <a:schemeClr val="bg2">
                    <a:lumMod val="10000"/>
                  </a:schemeClr>
                </a:solidFill>
              </a:rPr>
              <a:t>Tiempo de Acceso a Memoria</a:t>
            </a:r>
            <a:endParaRPr lang="es-HN" sz="1100" b="1" dirty="0">
              <a:solidFill>
                <a:schemeClr val="bg2">
                  <a:lumMod val="10000"/>
                </a:schemeClr>
              </a:solidFill>
            </a:endParaRPr>
          </a:p>
        </p:txBody>
      </p:sp>
      <p:sp>
        <p:nvSpPr>
          <p:cNvPr id="6" name="Rectángulo 5"/>
          <p:cNvSpPr/>
          <p:nvPr/>
        </p:nvSpPr>
        <p:spPr>
          <a:xfrm>
            <a:off x="823323" y="845507"/>
            <a:ext cx="7676864" cy="349905"/>
          </a:xfrm>
          <a:prstGeom prst="rect">
            <a:avLst/>
          </a:prstGeom>
          <a:solidFill>
            <a:schemeClr val="bg1"/>
          </a:solidFill>
          <a:ln w="317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dirty="0">
                <a:solidFill>
                  <a:srgbClr val="C00000"/>
                </a:solidFill>
              </a:rPr>
              <a:t>ReadReq</a:t>
            </a:r>
            <a:r>
              <a:rPr lang="es-HN" sz="1400" b="1" dirty="0">
                <a:solidFill>
                  <a:schemeClr val="tx2">
                    <a:lumMod val="75000"/>
                  </a:schemeClr>
                </a:solidFill>
              </a:rPr>
              <a:t> indica una lectura a memoria. La dirección es colocada en la línea de datos al mismo tiempo.</a:t>
            </a:r>
          </a:p>
        </p:txBody>
      </p:sp>
    </p:spTree>
    <p:extLst>
      <p:ext uri="{BB962C8B-B14F-4D97-AF65-F5344CB8AC3E}">
        <p14:creationId xmlns:p14="http://schemas.microsoft.com/office/powerpoint/2010/main" val="278099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7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animBg="1"/>
      <p:bldP spid="24" grpId="0"/>
      <p:bldP spid="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solidFill>
                  <a:prstClr val="black">
                    <a:tint val="75000"/>
                  </a:prstClr>
                </a:solidFill>
              </a:rPr>
              <a:t>Ing. Miguel Aguilar</a:t>
            </a:r>
            <a:endParaRPr lang="es-MX">
              <a:solidFill>
                <a:prstClr val="black">
                  <a:tint val="75000"/>
                </a:prstClr>
              </a:solidFill>
            </a:endParaRPr>
          </a:p>
        </p:txBody>
      </p:sp>
      <p:sp>
        <p:nvSpPr>
          <p:cNvPr id="3" name="Marcador de pie de página 2"/>
          <p:cNvSpPr>
            <a:spLocks noGrp="1"/>
          </p:cNvSpPr>
          <p:nvPr>
            <p:ph type="ftr" sz="quarter" idx="11"/>
          </p:nvPr>
        </p:nvSpPr>
        <p:spPr/>
        <p:txBody>
          <a:bodyPr/>
          <a:lstStyle/>
          <a:p>
            <a:r>
              <a:rPr lang="es-MX">
                <a:solidFill>
                  <a:prstClr val="black">
                    <a:tint val="75000"/>
                  </a:prstClr>
                </a:solidFill>
              </a:rPr>
              <a:t>Arquitectura de Computadoras</a:t>
            </a:r>
          </a:p>
        </p:txBody>
      </p:sp>
      <p:sp>
        <p:nvSpPr>
          <p:cNvPr id="4" name="Marcador de número de diapositiva 3"/>
          <p:cNvSpPr>
            <a:spLocks noGrp="1"/>
          </p:cNvSpPr>
          <p:nvPr>
            <p:ph type="sldNum" sz="quarter" idx="12"/>
          </p:nvPr>
        </p:nvSpPr>
        <p:spPr/>
        <p:txBody>
          <a:bodyPr/>
          <a:lstStyle/>
          <a:p>
            <a:fld id="{F0BFC88C-7ABB-46D4-B81D-2DA2C710E628}" type="slidenum">
              <a:rPr lang="es-MX" smtClean="0">
                <a:solidFill>
                  <a:prstClr val="black">
                    <a:tint val="75000"/>
                  </a:prstClr>
                </a:solidFill>
              </a:rPr>
              <a:pPr/>
              <a:t>104</a:t>
            </a:fld>
            <a:endParaRPr lang="es-MX">
              <a:solidFill>
                <a:prstClr val="black">
                  <a:tint val="75000"/>
                </a:prstClr>
              </a:solidFill>
            </a:endParaRPr>
          </a:p>
        </p:txBody>
      </p:sp>
      <p:sp>
        <p:nvSpPr>
          <p:cNvPr id="8" name="Rectángulo 7"/>
          <p:cNvSpPr/>
          <p:nvPr/>
        </p:nvSpPr>
        <p:spPr>
          <a:xfrm>
            <a:off x="251520" y="764704"/>
            <a:ext cx="432000" cy="432048"/>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1</a:t>
            </a:r>
          </a:p>
        </p:txBody>
      </p:sp>
      <p:sp>
        <p:nvSpPr>
          <p:cNvPr id="9" name="Rectángulo 8"/>
          <p:cNvSpPr/>
          <p:nvPr/>
        </p:nvSpPr>
        <p:spPr>
          <a:xfrm>
            <a:off x="679787" y="1324301"/>
            <a:ext cx="432000" cy="432048"/>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2</a:t>
            </a:r>
          </a:p>
        </p:txBody>
      </p:sp>
      <p:cxnSp>
        <p:nvCxnSpPr>
          <p:cNvPr id="11" name="Conector angular 10"/>
          <p:cNvCxnSpPr>
            <a:stCxn id="8" idx="2"/>
            <a:endCxn id="9" idx="1"/>
          </p:cNvCxnSpPr>
          <p:nvPr/>
        </p:nvCxnSpPr>
        <p:spPr>
          <a:xfrm rot="16200000" flipH="1">
            <a:off x="401867" y="1262404"/>
            <a:ext cx="343573" cy="21226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1117790" y="1916832"/>
            <a:ext cx="432000" cy="432048"/>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3</a:t>
            </a:r>
          </a:p>
        </p:txBody>
      </p:sp>
      <p:sp>
        <p:nvSpPr>
          <p:cNvPr id="14" name="Rectángulo 13"/>
          <p:cNvSpPr/>
          <p:nvPr/>
        </p:nvSpPr>
        <p:spPr>
          <a:xfrm>
            <a:off x="1546057" y="2476429"/>
            <a:ext cx="432000" cy="432048"/>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4</a:t>
            </a:r>
          </a:p>
        </p:txBody>
      </p:sp>
      <p:cxnSp>
        <p:nvCxnSpPr>
          <p:cNvPr id="15" name="Conector angular 14"/>
          <p:cNvCxnSpPr>
            <a:stCxn id="13" idx="2"/>
            <a:endCxn id="14" idx="1"/>
          </p:cNvCxnSpPr>
          <p:nvPr/>
        </p:nvCxnSpPr>
        <p:spPr>
          <a:xfrm rot="16200000" flipH="1">
            <a:off x="1268137" y="2414532"/>
            <a:ext cx="343573" cy="21226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angular 16"/>
          <p:cNvCxnSpPr>
            <a:stCxn id="9" idx="2"/>
            <a:endCxn id="13" idx="1"/>
          </p:cNvCxnSpPr>
          <p:nvPr/>
        </p:nvCxnSpPr>
        <p:spPr>
          <a:xfrm rot="16200000" flipH="1">
            <a:off x="818535" y="1833600"/>
            <a:ext cx="376507" cy="22200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ángulo 17"/>
          <p:cNvSpPr/>
          <p:nvPr/>
        </p:nvSpPr>
        <p:spPr>
          <a:xfrm>
            <a:off x="1981452" y="3068960"/>
            <a:ext cx="432000" cy="432048"/>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5</a:t>
            </a:r>
          </a:p>
        </p:txBody>
      </p:sp>
      <p:sp>
        <p:nvSpPr>
          <p:cNvPr id="19" name="Rectángulo 18"/>
          <p:cNvSpPr/>
          <p:nvPr/>
        </p:nvSpPr>
        <p:spPr>
          <a:xfrm>
            <a:off x="2409719" y="3628557"/>
            <a:ext cx="432000" cy="432048"/>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6</a:t>
            </a:r>
          </a:p>
        </p:txBody>
      </p:sp>
      <p:cxnSp>
        <p:nvCxnSpPr>
          <p:cNvPr id="20" name="Conector angular 19"/>
          <p:cNvCxnSpPr>
            <a:stCxn id="18" idx="2"/>
            <a:endCxn id="19" idx="1"/>
          </p:cNvCxnSpPr>
          <p:nvPr/>
        </p:nvCxnSpPr>
        <p:spPr>
          <a:xfrm rot="16200000" flipH="1">
            <a:off x="2131799" y="3566660"/>
            <a:ext cx="343573" cy="21226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ángulo 20"/>
          <p:cNvSpPr/>
          <p:nvPr/>
        </p:nvSpPr>
        <p:spPr>
          <a:xfrm>
            <a:off x="2847722" y="4221088"/>
            <a:ext cx="432000" cy="432048"/>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7</a:t>
            </a:r>
          </a:p>
        </p:txBody>
      </p:sp>
      <p:cxnSp>
        <p:nvCxnSpPr>
          <p:cNvPr id="24" name="Conector angular 23"/>
          <p:cNvCxnSpPr>
            <a:stCxn id="19" idx="2"/>
            <a:endCxn id="21" idx="1"/>
          </p:cNvCxnSpPr>
          <p:nvPr/>
        </p:nvCxnSpPr>
        <p:spPr>
          <a:xfrm rot="16200000" flipH="1">
            <a:off x="2548467" y="4137856"/>
            <a:ext cx="376507" cy="22200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ector angular 25"/>
          <p:cNvCxnSpPr>
            <a:stCxn id="14" idx="2"/>
            <a:endCxn id="18" idx="1"/>
          </p:cNvCxnSpPr>
          <p:nvPr/>
        </p:nvCxnSpPr>
        <p:spPr>
          <a:xfrm rot="16200000" flipH="1">
            <a:off x="1683501" y="2987032"/>
            <a:ext cx="376507" cy="21939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CuadroTexto 27"/>
          <p:cNvSpPr txBox="1"/>
          <p:nvPr/>
        </p:nvSpPr>
        <p:spPr>
          <a:xfrm>
            <a:off x="755577" y="816967"/>
            <a:ext cx="7956376" cy="307777"/>
          </a:xfrm>
          <a:prstGeom prst="rect">
            <a:avLst/>
          </a:prstGeom>
          <a:noFill/>
        </p:spPr>
        <p:txBody>
          <a:bodyPr wrap="square" rtlCol="0">
            <a:spAutoFit/>
          </a:bodyPr>
          <a:lstStyle/>
          <a:p>
            <a:r>
              <a:rPr lang="es-MX" sz="1400" b="1" dirty="0">
                <a:solidFill>
                  <a:srgbClr val="0070C0"/>
                </a:solidFill>
              </a:rPr>
              <a:t>Cuando la memoria ve la línea ReadReq, lee la dirección y activa Ack para indicar que ha sido vista.</a:t>
            </a:r>
          </a:p>
        </p:txBody>
      </p:sp>
      <p:sp>
        <p:nvSpPr>
          <p:cNvPr id="29" name="CuadroTexto 28"/>
          <p:cNvSpPr txBox="1"/>
          <p:nvPr/>
        </p:nvSpPr>
        <p:spPr>
          <a:xfrm>
            <a:off x="1187624" y="1383871"/>
            <a:ext cx="4976192" cy="307777"/>
          </a:xfrm>
          <a:prstGeom prst="rect">
            <a:avLst/>
          </a:prstGeom>
          <a:noFill/>
        </p:spPr>
        <p:txBody>
          <a:bodyPr wrap="square" rtlCol="0">
            <a:spAutoFit/>
          </a:bodyPr>
          <a:lstStyle/>
          <a:p>
            <a:r>
              <a:rPr lang="es-MX" sz="1400" b="1" dirty="0">
                <a:solidFill>
                  <a:srgbClr val="0070C0"/>
                </a:solidFill>
              </a:rPr>
              <a:t>E/S ve Ack en alto, entonces libera las líneas ReadReq y de datos.</a:t>
            </a:r>
          </a:p>
        </p:txBody>
      </p:sp>
      <p:sp>
        <p:nvSpPr>
          <p:cNvPr id="30" name="CuadroTexto 29"/>
          <p:cNvSpPr txBox="1"/>
          <p:nvPr/>
        </p:nvSpPr>
        <p:spPr>
          <a:xfrm>
            <a:off x="1597589" y="1997015"/>
            <a:ext cx="4990635" cy="307777"/>
          </a:xfrm>
          <a:prstGeom prst="rect">
            <a:avLst/>
          </a:prstGeom>
          <a:noFill/>
        </p:spPr>
        <p:txBody>
          <a:bodyPr wrap="square" rtlCol="0">
            <a:spAutoFit/>
          </a:bodyPr>
          <a:lstStyle/>
          <a:p>
            <a:r>
              <a:rPr lang="es-MX" sz="1400" b="1" dirty="0">
                <a:solidFill>
                  <a:srgbClr val="0070C0"/>
                </a:solidFill>
              </a:rPr>
              <a:t>La memoria ve que ReadReq esta en baja y desactiva la línea Ack.</a:t>
            </a:r>
          </a:p>
        </p:txBody>
      </p:sp>
      <p:sp>
        <p:nvSpPr>
          <p:cNvPr id="31" name="CuadroTexto 30"/>
          <p:cNvSpPr txBox="1"/>
          <p:nvPr/>
        </p:nvSpPr>
        <p:spPr>
          <a:xfrm>
            <a:off x="1979712" y="2564904"/>
            <a:ext cx="7164288" cy="307777"/>
          </a:xfrm>
          <a:prstGeom prst="rect">
            <a:avLst/>
          </a:prstGeom>
          <a:noFill/>
        </p:spPr>
        <p:txBody>
          <a:bodyPr wrap="square" rtlCol="0">
            <a:spAutoFit/>
          </a:bodyPr>
          <a:lstStyle/>
          <a:p>
            <a:r>
              <a:rPr lang="es-MX" sz="1400" b="1" dirty="0">
                <a:solidFill>
                  <a:srgbClr val="C00000"/>
                </a:solidFill>
              </a:rPr>
              <a:t>Este paso inicia cuando la memoria tiene el dato listo. Coloca el dato y activa la línea DataRdy. </a:t>
            </a:r>
          </a:p>
        </p:txBody>
      </p:sp>
      <p:sp>
        <p:nvSpPr>
          <p:cNvPr id="32" name="CuadroTexto 31"/>
          <p:cNvSpPr txBox="1"/>
          <p:nvPr/>
        </p:nvSpPr>
        <p:spPr>
          <a:xfrm>
            <a:off x="2437514" y="3159094"/>
            <a:ext cx="6094926" cy="307777"/>
          </a:xfrm>
          <a:prstGeom prst="rect">
            <a:avLst/>
          </a:prstGeom>
          <a:noFill/>
        </p:spPr>
        <p:txBody>
          <a:bodyPr wrap="square" rtlCol="0">
            <a:spAutoFit/>
          </a:bodyPr>
          <a:lstStyle/>
          <a:p>
            <a:r>
              <a:rPr lang="es-MX" sz="1400" b="1" dirty="0">
                <a:solidFill>
                  <a:srgbClr val="0070C0"/>
                </a:solidFill>
              </a:rPr>
              <a:t>El dispositivo de E/S ve DataRdy, lee el dato, e indica que lo tiene activando Ack. </a:t>
            </a:r>
          </a:p>
        </p:txBody>
      </p:sp>
      <p:sp>
        <p:nvSpPr>
          <p:cNvPr id="33" name="CuadroTexto 32"/>
          <p:cNvSpPr txBox="1"/>
          <p:nvPr/>
        </p:nvSpPr>
        <p:spPr>
          <a:xfrm>
            <a:off x="2869562" y="3673003"/>
            <a:ext cx="6094926" cy="307777"/>
          </a:xfrm>
          <a:prstGeom prst="rect">
            <a:avLst/>
          </a:prstGeom>
          <a:noFill/>
        </p:spPr>
        <p:txBody>
          <a:bodyPr wrap="square" rtlCol="0">
            <a:spAutoFit/>
          </a:bodyPr>
          <a:lstStyle/>
          <a:p>
            <a:r>
              <a:rPr lang="es-MX" sz="1400" b="1" dirty="0">
                <a:solidFill>
                  <a:srgbClr val="0070C0"/>
                </a:solidFill>
              </a:rPr>
              <a:t>La memoria ve la señal Ack, desactiva DataReady, y libera la línea de datos.   </a:t>
            </a:r>
          </a:p>
        </p:txBody>
      </p:sp>
      <p:sp>
        <p:nvSpPr>
          <p:cNvPr id="34" name="CuadroTexto 33"/>
          <p:cNvSpPr txBox="1"/>
          <p:nvPr/>
        </p:nvSpPr>
        <p:spPr>
          <a:xfrm>
            <a:off x="3275856" y="4293096"/>
            <a:ext cx="5760640" cy="307777"/>
          </a:xfrm>
          <a:prstGeom prst="rect">
            <a:avLst/>
          </a:prstGeom>
          <a:noFill/>
        </p:spPr>
        <p:txBody>
          <a:bodyPr wrap="square" rtlCol="0">
            <a:spAutoFit/>
          </a:bodyPr>
          <a:lstStyle/>
          <a:p>
            <a:r>
              <a:rPr lang="es-MX" sz="1400" b="1" dirty="0">
                <a:solidFill>
                  <a:srgbClr val="0070C0"/>
                </a:solidFill>
              </a:rPr>
              <a:t>El dispositivo de E/S, desactiva Ack, la transmisión ha sido completada. </a:t>
            </a:r>
          </a:p>
        </p:txBody>
      </p:sp>
      <p:sp>
        <p:nvSpPr>
          <p:cNvPr id="35" name="CuadroTexto 34"/>
          <p:cNvSpPr txBox="1"/>
          <p:nvPr/>
        </p:nvSpPr>
        <p:spPr>
          <a:xfrm>
            <a:off x="1835696" y="44624"/>
            <a:ext cx="5447517" cy="523220"/>
          </a:xfrm>
          <a:prstGeom prst="rect">
            <a:avLst/>
          </a:prstGeom>
          <a:noFill/>
        </p:spPr>
        <p:txBody>
          <a:bodyPr wrap="none" rtlCol="0">
            <a:spAutoFit/>
          </a:bodyPr>
          <a:lstStyle/>
          <a:p>
            <a:r>
              <a:rPr lang="es-MX" sz="2800" b="1" dirty="0">
                <a:solidFill>
                  <a:srgbClr val="0070C0"/>
                </a:solidFill>
              </a:rPr>
              <a:t>PASOS PROTOCOLO HANDSHAKING</a:t>
            </a:r>
          </a:p>
        </p:txBody>
      </p:sp>
      <p:pic>
        <p:nvPicPr>
          <p:cNvPr id="36" name="Imagen 35"/>
          <p:cNvPicPr>
            <a:picLocks noChangeAspect="1"/>
          </p:cNvPicPr>
          <p:nvPr/>
        </p:nvPicPr>
        <p:blipFill>
          <a:blip r:embed="rId2"/>
          <a:stretch>
            <a:fillRect/>
          </a:stretch>
        </p:blipFill>
        <p:spPr>
          <a:xfrm>
            <a:off x="4427984" y="4628158"/>
            <a:ext cx="3708191" cy="1797931"/>
          </a:xfrm>
          <a:prstGeom prst="rect">
            <a:avLst/>
          </a:prstGeom>
        </p:spPr>
      </p:pic>
      <p:sp>
        <p:nvSpPr>
          <p:cNvPr id="37" name="Rectángulo 36"/>
          <p:cNvSpPr/>
          <p:nvPr/>
        </p:nvSpPr>
        <p:spPr>
          <a:xfrm>
            <a:off x="863425" y="5368841"/>
            <a:ext cx="2880320" cy="288032"/>
          </a:xfrm>
          <a:prstGeom prst="rect">
            <a:avLst/>
          </a:prstGeom>
          <a:solidFill>
            <a:schemeClr val="bg1"/>
          </a:solidFill>
          <a:ln w="317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b="1" dirty="0">
                <a:solidFill>
                  <a:srgbClr val="C00000"/>
                </a:solidFill>
              </a:rPr>
              <a:t>El paso 4 requiere acceso a memoria</a:t>
            </a:r>
          </a:p>
        </p:txBody>
      </p:sp>
    </p:spTree>
    <p:extLst>
      <p:ext uri="{BB962C8B-B14F-4D97-AF65-F5344CB8AC3E}">
        <p14:creationId xmlns:p14="http://schemas.microsoft.com/office/powerpoint/2010/main" val="28786500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105</a:t>
            </a:fld>
            <a:endParaRPr lang="es-MX"/>
          </a:p>
        </p:txBody>
      </p:sp>
      <p:pic>
        <p:nvPicPr>
          <p:cNvPr id="47106" name="Picture 2"/>
          <p:cNvPicPr>
            <a:picLocks noChangeAspect="1" noChangeArrowheads="1"/>
          </p:cNvPicPr>
          <p:nvPr/>
        </p:nvPicPr>
        <p:blipFill>
          <a:blip r:embed="rId2"/>
          <a:srcRect/>
          <a:stretch>
            <a:fillRect/>
          </a:stretch>
        </p:blipFill>
        <p:spPr bwMode="auto">
          <a:xfrm>
            <a:off x="357158" y="1142984"/>
            <a:ext cx="8037069" cy="5114498"/>
          </a:xfrm>
          <a:prstGeom prst="rect">
            <a:avLst/>
          </a:prstGeom>
          <a:noFill/>
          <a:ln w="9525">
            <a:noFill/>
            <a:miter lim="800000"/>
            <a:headEnd/>
            <a:tailEnd/>
          </a:ln>
          <a:effectLst/>
        </p:spPr>
      </p:pic>
      <p:sp>
        <p:nvSpPr>
          <p:cNvPr id="8" name="7 CuadroTexto"/>
          <p:cNvSpPr txBox="1"/>
          <p:nvPr/>
        </p:nvSpPr>
        <p:spPr>
          <a:xfrm>
            <a:off x="2500298" y="324129"/>
            <a:ext cx="4592219" cy="461665"/>
          </a:xfrm>
          <a:prstGeom prst="rect">
            <a:avLst/>
          </a:prstGeom>
          <a:noFill/>
        </p:spPr>
        <p:txBody>
          <a:bodyPr wrap="none" rtlCol="0">
            <a:spAutoFit/>
          </a:bodyPr>
          <a:lstStyle/>
          <a:p>
            <a:r>
              <a:rPr lang="es-MX" sz="2400" b="1" dirty="0">
                <a:solidFill>
                  <a:srgbClr val="002060"/>
                </a:solidFill>
              </a:rPr>
              <a:t>TEMPORIZACION BUS ASINCRONO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106</a:t>
            </a:fld>
            <a:endParaRPr lang="es-MX"/>
          </a:p>
        </p:txBody>
      </p:sp>
      <p:graphicFrame>
        <p:nvGraphicFramePr>
          <p:cNvPr id="5" name="4 Diagrama"/>
          <p:cNvGraphicFramePr/>
          <p:nvPr/>
        </p:nvGraphicFramePr>
        <p:xfrm>
          <a:off x="357158" y="571480"/>
          <a:ext cx="8429684" cy="55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p:cNvSpPr txBox="1">
            <a:spLocks/>
          </p:cNvSpPr>
          <p:nvPr/>
        </p:nvSpPr>
        <p:spPr>
          <a:xfrm>
            <a:off x="2714612" y="571480"/>
            <a:ext cx="5500726" cy="1143000"/>
          </a:xfrm>
          <a:prstGeom prst="rect">
            <a:avLst/>
          </a:prstGeom>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4400" b="1" i="0" u="none" strike="noStrike" kern="1200" cap="none" spc="0" normalizeH="0" baseline="0" noProof="0" dirty="0">
                <a:ln>
                  <a:noFill/>
                </a:ln>
                <a:solidFill>
                  <a:schemeClr val="tx2">
                    <a:lumMod val="50000"/>
                  </a:schemeClr>
                </a:solidFill>
                <a:effectLst/>
                <a:uLnTx/>
                <a:uFillTx/>
                <a:latin typeface="+mj-lt"/>
                <a:ea typeface="+mj-ea"/>
                <a:cs typeface="+mj-cs"/>
              </a:rPr>
              <a:t>SALUDO COMPLETO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775982" y="-18220"/>
            <a:ext cx="4368018" cy="1143000"/>
          </a:xfrm>
        </p:spPr>
        <p:txBody>
          <a:bodyPr>
            <a:noAutofit/>
          </a:bodyPr>
          <a:lstStyle/>
          <a:p>
            <a:r>
              <a:rPr lang="es-MX" sz="2800" b="1" dirty="0">
                <a:solidFill>
                  <a:schemeClr val="bg1"/>
                </a:solidFill>
              </a:rPr>
              <a:t>VENTAJAS Y DESVENTAJAS BUS ASINCRONO</a:t>
            </a:r>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107</a:t>
            </a:fld>
            <a:endParaRPr lang="es-MX"/>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108</a:t>
            </a:fld>
            <a:endParaRPr lang="es-MX"/>
          </a:p>
        </p:txBody>
      </p:sp>
      <p:graphicFrame>
        <p:nvGraphicFramePr>
          <p:cNvPr id="5" name="4 Diagrama"/>
          <p:cNvGraphicFramePr/>
          <p:nvPr>
            <p:extLst>
              <p:ext uri="{D42A27DB-BD31-4B8C-83A1-F6EECF244321}">
                <p14:modId xmlns:p14="http://schemas.microsoft.com/office/powerpoint/2010/main" val="3845900979"/>
              </p:ext>
            </p:extLst>
          </p:nvPr>
        </p:nvGraphicFramePr>
        <p:xfrm>
          <a:off x="436367" y="136525"/>
          <a:ext cx="8280920" cy="53807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4249633" y="404664"/>
            <a:ext cx="2318520" cy="707886"/>
          </a:xfrm>
          <a:prstGeom prst="rect">
            <a:avLst/>
          </a:prstGeom>
        </p:spPr>
        <p:txBody>
          <a:bodyPr wrap="none">
            <a:spAutoFit/>
          </a:bodyPr>
          <a:lstStyle/>
          <a:p>
            <a:pPr>
              <a:buNone/>
            </a:pPr>
            <a:r>
              <a:rPr lang="es-MX" sz="4000" b="1" dirty="0">
                <a:solidFill>
                  <a:schemeClr val="tx2">
                    <a:lumMod val="50000"/>
                  </a:schemeClr>
                </a:solidFill>
              </a:rPr>
              <a:t>VENTAJAS</a:t>
            </a:r>
          </a:p>
        </p:txBody>
      </p:sp>
      <p:sp>
        <p:nvSpPr>
          <p:cNvPr id="8" name="CuadroTexto 7">
            <a:extLst>
              <a:ext uri="{FF2B5EF4-FFF2-40B4-BE49-F238E27FC236}">
                <a16:creationId xmlns:a16="http://schemas.microsoft.com/office/drawing/2014/main" id="{7453D764-1531-9C77-21A1-A787DB231CC5}"/>
              </a:ext>
            </a:extLst>
          </p:cNvPr>
          <p:cNvSpPr txBox="1"/>
          <p:nvPr/>
        </p:nvSpPr>
        <p:spPr>
          <a:xfrm>
            <a:off x="0" y="5530006"/>
            <a:ext cx="9144000" cy="923330"/>
          </a:xfrm>
          <a:prstGeom prst="rect">
            <a:avLst/>
          </a:prstGeom>
          <a:noFill/>
        </p:spPr>
        <p:txBody>
          <a:bodyPr wrap="square">
            <a:spAutoFit/>
          </a:bodyPr>
          <a:lstStyle/>
          <a:p>
            <a:pPr algn="ctr"/>
            <a:r>
              <a:rPr lang="es-ES" b="1" dirty="0">
                <a:solidFill>
                  <a:srgbClr val="C00000"/>
                </a:solidFill>
              </a:rPr>
              <a:t>En una comunicación asíncrona pueden cohabitar dos dispositivos de generaciones diferentes y de velocidades diferentes sin problema, ya que la transmisión se ajusta a la </a:t>
            </a:r>
            <a:r>
              <a:rPr lang="es-ES" b="1">
                <a:solidFill>
                  <a:srgbClr val="C00000"/>
                </a:solidFill>
              </a:rPr>
              <a:t>velocidad del </a:t>
            </a:r>
            <a:r>
              <a:rPr lang="es-ES" b="1" dirty="0">
                <a:solidFill>
                  <a:srgbClr val="C00000"/>
                </a:solidFill>
              </a:rPr>
              <a:t>más lento. Por el contrario, esto no puede ocurrir en un bus síncrono. </a:t>
            </a:r>
            <a:endParaRPr lang="es-HN" b="1" dirty="0">
              <a:solidFill>
                <a:srgbClr val="C00000"/>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109</a:t>
            </a:fld>
            <a:endParaRPr lang="es-MX"/>
          </a:p>
        </p:txBody>
      </p:sp>
      <p:graphicFrame>
        <p:nvGraphicFramePr>
          <p:cNvPr id="5" name="4 Diagrama"/>
          <p:cNvGraphicFramePr/>
          <p:nvPr/>
        </p:nvGraphicFramePr>
        <p:xfrm>
          <a:off x="214282" y="500042"/>
          <a:ext cx="8643998"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4000496" y="714356"/>
            <a:ext cx="2831544" cy="646331"/>
          </a:xfrm>
          <a:prstGeom prst="rect">
            <a:avLst/>
          </a:prstGeom>
        </p:spPr>
        <p:txBody>
          <a:bodyPr wrap="none">
            <a:spAutoFit/>
          </a:bodyPr>
          <a:lstStyle/>
          <a:p>
            <a:pPr>
              <a:buNone/>
            </a:pPr>
            <a:r>
              <a:rPr lang="es-MX" sz="3600" b="1" dirty="0">
                <a:solidFill>
                  <a:schemeClr val="tx2">
                    <a:lumMod val="50000"/>
                  </a:schemeClr>
                </a:solidFill>
              </a:rPr>
              <a:t>DESVENTAJAS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3303A2F-DA4D-3833-CDB8-C1A248375B80}"/>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1139874C-8B66-BABA-06B2-141EB559C4AC}"/>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DD036BDD-05B1-4A18-3988-2F2359ACF10C}"/>
              </a:ext>
            </a:extLst>
          </p:cNvPr>
          <p:cNvSpPr>
            <a:spLocks noGrp="1"/>
          </p:cNvSpPr>
          <p:nvPr>
            <p:ph type="sldNum" sz="quarter" idx="12"/>
          </p:nvPr>
        </p:nvSpPr>
        <p:spPr/>
        <p:txBody>
          <a:bodyPr/>
          <a:lstStyle/>
          <a:p>
            <a:fld id="{F0BFC88C-7ABB-46D4-B81D-2DA2C710E628}" type="slidenum">
              <a:rPr lang="es-MX" smtClean="0"/>
              <a:pPr/>
              <a:t>110</a:t>
            </a:fld>
            <a:endParaRPr lang="es-MX"/>
          </a:p>
        </p:txBody>
      </p:sp>
      <p:sp>
        <p:nvSpPr>
          <p:cNvPr id="5" name="CuadroTexto 4">
            <a:extLst>
              <a:ext uri="{FF2B5EF4-FFF2-40B4-BE49-F238E27FC236}">
                <a16:creationId xmlns:a16="http://schemas.microsoft.com/office/drawing/2014/main" id="{313B80AC-F0A4-E447-9A61-D5631FFAB94C}"/>
              </a:ext>
            </a:extLst>
          </p:cNvPr>
          <p:cNvSpPr txBox="1"/>
          <p:nvPr/>
        </p:nvSpPr>
        <p:spPr>
          <a:xfrm>
            <a:off x="1362531" y="246957"/>
            <a:ext cx="6418937" cy="584775"/>
          </a:xfrm>
          <a:prstGeom prst="rect">
            <a:avLst/>
          </a:prstGeom>
          <a:noFill/>
        </p:spPr>
        <p:txBody>
          <a:bodyPr wrap="none" rtlCol="0">
            <a:spAutoFit/>
          </a:bodyPr>
          <a:lstStyle/>
          <a:p>
            <a:r>
              <a:rPr lang="es-ES" sz="3200" b="1" dirty="0">
                <a:solidFill>
                  <a:srgbClr val="0070C0"/>
                </a:solidFill>
              </a:rPr>
              <a:t>TIPOS DE TRANSFERENCIA DE DATOS</a:t>
            </a:r>
            <a:endParaRPr lang="es-HN" sz="3200" b="1" dirty="0">
              <a:solidFill>
                <a:srgbClr val="0070C0"/>
              </a:solidFill>
            </a:endParaRPr>
          </a:p>
        </p:txBody>
      </p:sp>
      <p:sp>
        <p:nvSpPr>
          <p:cNvPr id="8" name="CuadroTexto 7">
            <a:extLst>
              <a:ext uri="{FF2B5EF4-FFF2-40B4-BE49-F238E27FC236}">
                <a16:creationId xmlns:a16="http://schemas.microsoft.com/office/drawing/2014/main" id="{78FCFF7C-A816-0BC1-71D1-7033D7C96792}"/>
              </a:ext>
            </a:extLst>
          </p:cNvPr>
          <p:cNvSpPr txBox="1"/>
          <p:nvPr/>
        </p:nvSpPr>
        <p:spPr>
          <a:xfrm>
            <a:off x="286044" y="1093351"/>
            <a:ext cx="8784976" cy="1323439"/>
          </a:xfrm>
          <a:prstGeom prst="rect">
            <a:avLst/>
          </a:prstGeom>
          <a:noFill/>
        </p:spPr>
        <p:txBody>
          <a:bodyPr wrap="square">
            <a:spAutoFit/>
          </a:bodyPr>
          <a:lstStyle/>
          <a:p>
            <a:pPr algn="ctr"/>
            <a:r>
              <a:rPr lang="es-ES" sz="2000" dirty="0">
                <a:solidFill>
                  <a:srgbClr val="0070C0"/>
                </a:solidFill>
              </a:rPr>
              <a:t>El formato de dirección-dato es un esquema muy utilizado para las operaciones de lectura o escritura, pero no el único. De hecho, este sistema de dirección-dato es utilizado casi únicamente sobre la memoria. Por consiguiente, hay otros modos de transmisión de datos, de los que podemos describir:</a:t>
            </a:r>
            <a:endParaRPr lang="es-HN" sz="2000" dirty="0">
              <a:solidFill>
                <a:srgbClr val="0070C0"/>
              </a:solidFill>
            </a:endParaRPr>
          </a:p>
        </p:txBody>
      </p:sp>
      <p:sp>
        <p:nvSpPr>
          <p:cNvPr id="10" name="CuadroTexto 9">
            <a:extLst>
              <a:ext uri="{FF2B5EF4-FFF2-40B4-BE49-F238E27FC236}">
                <a16:creationId xmlns:a16="http://schemas.microsoft.com/office/drawing/2014/main" id="{9E7B6B56-DF65-29FA-997E-11436DFA6007}"/>
              </a:ext>
            </a:extLst>
          </p:cNvPr>
          <p:cNvSpPr txBox="1"/>
          <p:nvPr/>
        </p:nvSpPr>
        <p:spPr>
          <a:xfrm>
            <a:off x="539551" y="3016966"/>
            <a:ext cx="8064896" cy="1754326"/>
          </a:xfrm>
          <a:prstGeom prst="rect">
            <a:avLst/>
          </a:prstGeom>
          <a:noFill/>
        </p:spPr>
        <p:txBody>
          <a:bodyPr wrap="square">
            <a:spAutoFit/>
          </a:bodyPr>
          <a:lstStyle/>
          <a:p>
            <a:pPr marL="285750" indent="-285750">
              <a:buFont typeface="Arial" panose="020B0604020202020204" pitchFamily="34" charset="0"/>
              <a:buChar char="•"/>
            </a:pPr>
            <a:r>
              <a:rPr lang="es-ES" dirty="0">
                <a:solidFill>
                  <a:srgbClr val="0070C0"/>
                </a:solidFill>
              </a:rPr>
              <a:t>En el caso de un </a:t>
            </a:r>
            <a:r>
              <a:rPr lang="es-ES" b="1" dirty="0">
                <a:solidFill>
                  <a:srgbClr val="0070C0"/>
                </a:solidFill>
              </a:rPr>
              <a:t>bus con direcciones y datos multiplexados</a:t>
            </a:r>
            <a:r>
              <a:rPr lang="es-ES" dirty="0">
                <a:solidFill>
                  <a:srgbClr val="0070C0"/>
                </a:solidFill>
              </a:rPr>
              <a:t>, el bus se utiliza primero para especificar la dirección y luego para transferir el dato.</a:t>
            </a:r>
          </a:p>
          <a:p>
            <a:pPr marL="285750" indent="-285750">
              <a:buFont typeface="Arial" panose="020B0604020202020204" pitchFamily="34" charset="0"/>
              <a:buChar char="•"/>
            </a:pPr>
            <a:endParaRPr lang="es-ES" dirty="0">
              <a:solidFill>
                <a:srgbClr val="0070C0"/>
              </a:solidFill>
            </a:endParaRPr>
          </a:p>
          <a:p>
            <a:pPr marL="285750" indent="-285750">
              <a:buFont typeface="Arial" panose="020B0604020202020204" pitchFamily="34" charset="0"/>
              <a:buChar char="•"/>
            </a:pPr>
            <a:r>
              <a:rPr lang="es-ES" dirty="0">
                <a:solidFill>
                  <a:srgbClr val="0070C0"/>
                </a:solidFill>
              </a:rPr>
              <a:t>En el caso de que haya </a:t>
            </a:r>
            <a:r>
              <a:rPr lang="es-ES" b="1" dirty="0">
                <a:solidFill>
                  <a:srgbClr val="0070C0"/>
                </a:solidFill>
              </a:rPr>
              <a:t>líneas dedicadas a datos y a direcciones</a:t>
            </a:r>
            <a:r>
              <a:rPr lang="es-ES" dirty="0">
                <a:solidFill>
                  <a:srgbClr val="0070C0"/>
                </a:solidFill>
              </a:rPr>
              <a:t>, la dirección se sitúa en el bus de direcciones y se mantiene ahí mientras que el dato se ubica en el bus de datos.</a:t>
            </a:r>
            <a:endParaRPr lang="es-HN" dirty="0">
              <a:solidFill>
                <a:srgbClr val="0070C0"/>
              </a:solidFill>
            </a:endParaRPr>
          </a:p>
        </p:txBody>
      </p:sp>
      <p:sp>
        <p:nvSpPr>
          <p:cNvPr id="12" name="CuadroTexto 11">
            <a:extLst>
              <a:ext uri="{FF2B5EF4-FFF2-40B4-BE49-F238E27FC236}">
                <a16:creationId xmlns:a16="http://schemas.microsoft.com/office/drawing/2014/main" id="{C62875C9-B0CE-B8AA-48E7-EEFB243058A3}"/>
              </a:ext>
            </a:extLst>
          </p:cNvPr>
          <p:cNvSpPr txBox="1"/>
          <p:nvPr/>
        </p:nvSpPr>
        <p:spPr>
          <a:xfrm>
            <a:off x="935595" y="5662073"/>
            <a:ext cx="7272808" cy="307777"/>
          </a:xfrm>
          <a:prstGeom prst="rect">
            <a:avLst/>
          </a:prstGeom>
          <a:noFill/>
        </p:spPr>
        <p:txBody>
          <a:bodyPr wrap="square">
            <a:spAutoFit/>
          </a:bodyPr>
          <a:lstStyle/>
          <a:p>
            <a:pPr algn="ctr"/>
            <a:r>
              <a:rPr lang="es-ES" sz="1400" b="1" dirty="0">
                <a:solidFill>
                  <a:srgbClr val="C00000"/>
                </a:solidFill>
              </a:rPr>
              <a:t>En ciertos buses también son posibles algunas operaciones combinadas.</a:t>
            </a:r>
            <a:endParaRPr lang="es-HN" sz="1400" b="1" dirty="0">
              <a:solidFill>
                <a:srgbClr val="C00000"/>
              </a:solidFill>
            </a:endParaRPr>
          </a:p>
        </p:txBody>
      </p:sp>
    </p:spTree>
    <p:extLst>
      <p:ext uri="{BB962C8B-B14F-4D97-AF65-F5344CB8AC3E}">
        <p14:creationId xmlns:p14="http://schemas.microsoft.com/office/powerpoint/2010/main" val="23554905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3600" b="1" dirty="0">
                <a:solidFill>
                  <a:srgbClr val="002060"/>
                </a:solidFill>
              </a:rPr>
              <a:t>TIPOS DE TRANSFERENCIAS</a:t>
            </a:r>
            <a:br>
              <a:rPr lang="es-MX" sz="3600" b="1" dirty="0">
                <a:solidFill>
                  <a:srgbClr val="002060"/>
                </a:solidFill>
              </a:rPr>
            </a:br>
            <a:r>
              <a:rPr lang="es-MX" sz="3600" b="1" dirty="0">
                <a:solidFill>
                  <a:srgbClr val="002060"/>
                </a:solidFill>
              </a:rPr>
              <a:t> DE DATOS</a:t>
            </a:r>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F0BFC88C-7ABB-46D4-B81D-2DA2C710E628}" type="slidenum">
              <a:rPr lang="es-MX" smtClean="0"/>
              <a:pPr/>
              <a:t>111</a:t>
            </a:fld>
            <a:endParaRPr lang="es-MX"/>
          </a:p>
        </p:txBody>
      </p:sp>
      <p:pic>
        <p:nvPicPr>
          <p:cNvPr id="459778" name="Picture 2"/>
          <p:cNvPicPr>
            <a:picLocks noGrp="1" noChangeAspect="1" noChangeArrowheads="1"/>
          </p:cNvPicPr>
          <p:nvPr>
            <p:ph idx="1"/>
          </p:nvPr>
        </p:nvPicPr>
        <p:blipFill>
          <a:blip r:embed="rId2"/>
          <a:srcRect/>
          <a:stretch>
            <a:fillRect/>
          </a:stretch>
        </p:blipFill>
        <p:spPr bwMode="auto">
          <a:xfrm>
            <a:off x="2786050" y="1714488"/>
            <a:ext cx="3748104" cy="2453970"/>
          </a:xfrm>
          <a:prstGeom prst="rect">
            <a:avLst/>
          </a:prstGeom>
          <a:noFill/>
          <a:ln w="9525">
            <a:noFill/>
            <a:miter lim="800000"/>
            <a:headEnd/>
            <a:tailEnd/>
          </a:ln>
          <a:effectLst/>
        </p:spPr>
      </p:pic>
      <p:sp>
        <p:nvSpPr>
          <p:cNvPr id="8" name="7 Rectángulo redondeado"/>
          <p:cNvSpPr/>
          <p:nvPr/>
        </p:nvSpPr>
        <p:spPr>
          <a:xfrm>
            <a:off x="1500166" y="4572008"/>
            <a:ext cx="6286544" cy="1071570"/>
          </a:xfrm>
          <a:prstGeom prst="roundRect">
            <a:avLst/>
          </a:prstGeom>
          <a:solidFill>
            <a:schemeClr val="tx2">
              <a:lumMod val="50000"/>
            </a:schemeClr>
          </a:solidFill>
          <a:ln>
            <a:noFill/>
          </a:ln>
          <a:effectLst>
            <a:glow rad="139700">
              <a:srgbClr val="006699">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chemeClr val="bg1"/>
                </a:solidFill>
              </a:rPr>
              <a:t>En el caso de un bus multiplexado dirección /dato, el bus es primero utilizado para especificar la dirección y después para transferir el dato.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59778"/>
                                        </p:tgtEl>
                                        <p:attrNameLst>
                                          <p:attrName>style.visibility</p:attrName>
                                        </p:attrNameLst>
                                      </p:cBhvr>
                                      <p:to>
                                        <p:strVal val="visible"/>
                                      </p:to>
                                    </p:set>
                                    <p:animEffect transition="in" filter="circle(in)">
                                      <p:cBhvr>
                                        <p:cTn id="7" dur="2000"/>
                                        <p:tgtEl>
                                          <p:spTgt spid="459778"/>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plus(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112</a:t>
            </a:fld>
            <a:endParaRPr lang="es-MX"/>
          </a:p>
        </p:txBody>
      </p:sp>
      <p:pic>
        <p:nvPicPr>
          <p:cNvPr id="460802" name="Picture 2"/>
          <p:cNvPicPr>
            <a:picLocks noChangeAspect="1" noChangeArrowheads="1"/>
          </p:cNvPicPr>
          <p:nvPr/>
        </p:nvPicPr>
        <p:blipFill>
          <a:blip r:embed="rId2"/>
          <a:srcRect/>
          <a:stretch>
            <a:fillRect/>
          </a:stretch>
        </p:blipFill>
        <p:spPr bwMode="auto">
          <a:xfrm>
            <a:off x="2533077" y="642919"/>
            <a:ext cx="4037135" cy="2643206"/>
          </a:xfrm>
          <a:prstGeom prst="rect">
            <a:avLst/>
          </a:prstGeom>
          <a:noFill/>
          <a:ln w="9525">
            <a:noFill/>
            <a:miter lim="800000"/>
            <a:headEnd/>
            <a:tailEnd/>
          </a:ln>
          <a:effectLst/>
        </p:spPr>
      </p:pic>
      <p:sp>
        <p:nvSpPr>
          <p:cNvPr id="6" name="5 Rectángulo redondeado"/>
          <p:cNvSpPr/>
          <p:nvPr/>
        </p:nvSpPr>
        <p:spPr>
          <a:xfrm>
            <a:off x="1500166" y="3786190"/>
            <a:ext cx="6286544" cy="1071570"/>
          </a:xfrm>
          <a:prstGeom prst="roundRect">
            <a:avLst/>
          </a:prstGeom>
          <a:solidFill>
            <a:schemeClr val="tx2">
              <a:lumMod val="50000"/>
            </a:schemeClr>
          </a:solidFill>
          <a:ln>
            <a:noFill/>
          </a:ln>
          <a:effectLst>
            <a:glow rad="101600">
              <a:srgbClr val="006699">
                <a:alpha val="60000"/>
              </a:srgb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chemeClr val="bg1"/>
                </a:solidFill>
              </a:rPr>
              <a:t>Para una operación de lectura existe típicamente un tiempo de espera mientras el dato esta siendo buscado en el dispositivo esclavo para luego colocarlo en el bus.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60802"/>
                                        </p:tgtEl>
                                        <p:attrNameLst>
                                          <p:attrName>style.visibility</p:attrName>
                                        </p:attrNameLst>
                                      </p:cBhvr>
                                      <p:to>
                                        <p:strVal val="visible"/>
                                      </p:to>
                                    </p:set>
                                    <p:animEffect transition="in" filter="wipe(down)">
                                      <p:cBhvr>
                                        <p:cTn id="7" dur="2000"/>
                                        <p:tgtEl>
                                          <p:spTgt spid="46080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113</a:t>
            </a:fld>
            <a:endParaRPr lang="es-MX"/>
          </a:p>
        </p:txBody>
      </p:sp>
      <p:pic>
        <p:nvPicPr>
          <p:cNvPr id="461826" name="Picture 2"/>
          <p:cNvPicPr>
            <a:picLocks noChangeAspect="1" noChangeArrowheads="1"/>
          </p:cNvPicPr>
          <p:nvPr/>
        </p:nvPicPr>
        <p:blipFill>
          <a:blip r:embed="rId2"/>
          <a:srcRect/>
          <a:stretch>
            <a:fillRect/>
          </a:stretch>
        </p:blipFill>
        <p:spPr bwMode="auto">
          <a:xfrm>
            <a:off x="1071538" y="2325763"/>
            <a:ext cx="4033855" cy="3889319"/>
          </a:xfrm>
          <a:prstGeom prst="rect">
            <a:avLst/>
          </a:prstGeom>
          <a:noFill/>
          <a:ln w="9525">
            <a:noFill/>
            <a:miter lim="800000"/>
            <a:headEnd/>
            <a:tailEnd/>
          </a:ln>
          <a:effectLst/>
        </p:spPr>
      </p:pic>
      <p:sp>
        <p:nvSpPr>
          <p:cNvPr id="6" name="5 Rectángulo redondeado"/>
          <p:cNvSpPr/>
          <p:nvPr/>
        </p:nvSpPr>
        <p:spPr>
          <a:xfrm>
            <a:off x="1071538" y="571480"/>
            <a:ext cx="7215238" cy="1285884"/>
          </a:xfrm>
          <a:prstGeom prst="roundRect">
            <a:avLst/>
          </a:prstGeom>
          <a:solidFill>
            <a:schemeClr val="tx2">
              <a:lumMod val="50000"/>
            </a:schemeClr>
          </a:solidFill>
          <a:ln>
            <a:noFill/>
          </a:ln>
          <a:effectLst>
            <a:glow rad="2286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a:t>En el caso de buses dedicados de direcciones y datos, la dirección es puesta en el bus de direcciones y permanece allí, mientras el dato es puesto en el bus de datos. </a:t>
            </a:r>
          </a:p>
        </p:txBody>
      </p:sp>
      <p:sp>
        <p:nvSpPr>
          <p:cNvPr id="7" name="6 Rectángulo redondeado"/>
          <p:cNvSpPr/>
          <p:nvPr/>
        </p:nvSpPr>
        <p:spPr>
          <a:xfrm>
            <a:off x="5715008" y="2571744"/>
            <a:ext cx="3000396" cy="2786082"/>
          </a:xfrm>
          <a:prstGeom prst="roundRect">
            <a:avLst/>
          </a:prstGeom>
          <a:solidFill>
            <a:schemeClr val="tx2">
              <a:lumMod val="50000"/>
            </a:schemeClr>
          </a:solidFill>
          <a:ln>
            <a:noFill/>
          </a:ln>
          <a:effectLst>
            <a:glow rad="2286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a:t>Para una operación de escritura, el maestro pone los datos en el bus tan pronto como la dirección se ha estabilizado y el esclavo tiene la oportunidad de reconocer esa dirección.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61826"/>
                                        </p:tgtEl>
                                        <p:attrNameLst>
                                          <p:attrName>style.visibility</p:attrName>
                                        </p:attrNameLst>
                                      </p:cBhvr>
                                      <p:to>
                                        <p:strVal val="visible"/>
                                      </p:to>
                                    </p:set>
                                    <p:animEffect transition="in" filter="box(in)">
                                      <p:cBhvr>
                                        <p:cTn id="12" dur="2000"/>
                                        <p:tgtEl>
                                          <p:spTgt spid="46182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out)">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114</a:t>
            </a:fld>
            <a:endParaRPr lang="es-MX"/>
          </a:p>
        </p:txBody>
      </p:sp>
      <p:pic>
        <p:nvPicPr>
          <p:cNvPr id="462850" name="Picture 2"/>
          <p:cNvPicPr>
            <a:picLocks noChangeAspect="1" noChangeArrowheads="1"/>
          </p:cNvPicPr>
          <p:nvPr/>
        </p:nvPicPr>
        <p:blipFill>
          <a:blip r:embed="rId2"/>
          <a:srcRect/>
          <a:stretch>
            <a:fillRect/>
          </a:stretch>
        </p:blipFill>
        <p:spPr bwMode="auto">
          <a:xfrm>
            <a:off x="2643174" y="214290"/>
            <a:ext cx="3962417" cy="4065672"/>
          </a:xfrm>
          <a:prstGeom prst="rect">
            <a:avLst/>
          </a:prstGeom>
          <a:noFill/>
          <a:ln w="9525">
            <a:noFill/>
            <a:miter lim="800000"/>
            <a:headEnd/>
            <a:tailEnd/>
          </a:ln>
          <a:effectLst/>
        </p:spPr>
      </p:pic>
      <p:sp>
        <p:nvSpPr>
          <p:cNvPr id="6" name="5 Rectángulo redondeado"/>
          <p:cNvSpPr/>
          <p:nvPr/>
        </p:nvSpPr>
        <p:spPr>
          <a:xfrm>
            <a:off x="928662" y="4429132"/>
            <a:ext cx="7358114" cy="1357322"/>
          </a:xfrm>
          <a:prstGeom prst="roundRect">
            <a:avLst/>
          </a:prstGeom>
          <a:solidFill>
            <a:schemeClr val="tx2">
              <a:lumMod val="50000"/>
            </a:schemeClr>
          </a:solidFill>
          <a:ln>
            <a:noFill/>
          </a:ln>
          <a:effectLst>
            <a:glow rad="139700">
              <a:srgbClr val="006699">
                <a:alpha val="40000"/>
              </a:srgb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solidFill>
                  <a:schemeClr val="bg1"/>
                </a:solidFill>
              </a:rPr>
              <a:t>Para una operación de lectura, el esclavo coloca el dato en el bus un tiempo después de haber reconocido la dirección.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62850"/>
                                        </p:tgtEl>
                                        <p:attrNameLst>
                                          <p:attrName>style.visibility</p:attrName>
                                        </p:attrNameLst>
                                      </p:cBhvr>
                                      <p:to>
                                        <p:strVal val="visible"/>
                                      </p:to>
                                    </p:set>
                                    <p:animEffect transition="in" filter="diamond(in)">
                                      <p:cBhvr>
                                        <p:cTn id="7" dur="2000"/>
                                        <p:tgtEl>
                                          <p:spTgt spid="46285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115</a:t>
            </a:fld>
            <a:endParaRPr lang="es-MX"/>
          </a:p>
        </p:txBody>
      </p:sp>
      <p:pic>
        <p:nvPicPr>
          <p:cNvPr id="463875" name="Picture 3"/>
          <p:cNvPicPr>
            <a:picLocks noChangeAspect="1" noChangeArrowheads="1"/>
          </p:cNvPicPr>
          <p:nvPr/>
        </p:nvPicPr>
        <p:blipFill>
          <a:blip r:embed="rId2"/>
          <a:srcRect/>
          <a:stretch>
            <a:fillRect/>
          </a:stretch>
        </p:blipFill>
        <p:spPr bwMode="auto">
          <a:xfrm>
            <a:off x="1596778" y="16974"/>
            <a:ext cx="5950444" cy="2611439"/>
          </a:xfrm>
          <a:prstGeom prst="rect">
            <a:avLst/>
          </a:prstGeom>
          <a:noFill/>
          <a:ln w="9525">
            <a:noFill/>
            <a:miter lim="800000"/>
            <a:headEnd/>
            <a:tailEnd/>
          </a:ln>
          <a:effectLst/>
        </p:spPr>
      </p:pic>
      <p:sp>
        <p:nvSpPr>
          <p:cNvPr id="7" name="6 Rectángulo redondeado"/>
          <p:cNvSpPr/>
          <p:nvPr/>
        </p:nvSpPr>
        <p:spPr>
          <a:xfrm>
            <a:off x="350300" y="2527776"/>
            <a:ext cx="3929090" cy="1214446"/>
          </a:xfrm>
          <a:prstGeom prst="roundRect">
            <a:avLst/>
          </a:prstGeom>
          <a:solidFill>
            <a:schemeClr val="tx2">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Es simplemente una lectura seguida inmediatamente por una operación de escritura en la misma dirección.</a:t>
            </a:r>
          </a:p>
        </p:txBody>
      </p:sp>
      <p:pic>
        <p:nvPicPr>
          <p:cNvPr id="463876" name="Picture 4"/>
          <p:cNvPicPr>
            <a:picLocks noChangeAspect="1" noChangeArrowheads="1"/>
          </p:cNvPicPr>
          <p:nvPr/>
        </p:nvPicPr>
        <p:blipFill>
          <a:blip r:embed="rId3"/>
          <a:srcRect/>
          <a:stretch>
            <a:fillRect/>
          </a:stretch>
        </p:blipFill>
        <p:spPr bwMode="auto">
          <a:xfrm>
            <a:off x="5143500" y="2534301"/>
            <a:ext cx="3543300" cy="3181350"/>
          </a:xfrm>
          <a:prstGeom prst="rect">
            <a:avLst/>
          </a:prstGeom>
          <a:noFill/>
          <a:ln w="9525">
            <a:noFill/>
            <a:miter lim="800000"/>
            <a:headEnd/>
            <a:tailEnd/>
          </a:ln>
          <a:effectLst/>
        </p:spPr>
      </p:pic>
      <p:sp>
        <p:nvSpPr>
          <p:cNvPr id="9" name="8 Rectángulo redondeado"/>
          <p:cNvSpPr/>
          <p:nvPr/>
        </p:nvSpPr>
        <p:spPr>
          <a:xfrm>
            <a:off x="345798" y="3811895"/>
            <a:ext cx="3929090" cy="2000264"/>
          </a:xfrm>
          <a:prstGeom prst="roundRect">
            <a:avLst/>
          </a:prstGeom>
          <a:solidFill>
            <a:schemeClr val="tx2">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La dirección es solamente transmitida una vez en el comienzo de la operación. La operación completa es indivisible para prevenir cualquier acceso al dato por otro potencial maestro del bus. </a:t>
            </a:r>
          </a:p>
        </p:txBody>
      </p:sp>
      <p:sp>
        <p:nvSpPr>
          <p:cNvPr id="6" name="CuadroTexto 5">
            <a:extLst>
              <a:ext uri="{FF2B5EF4-FFF2-40B4-BE49-F238E27FC236}">
                <a16:creationId xmlns:a16="http://schemas.microsoft.com/office/drawing/2014/main" id="{BD10C361-22D6-85AB-8C27-64AECB292EF5}"/>
              </a:ext>
            </a:extLst>
          </p:cNvPr>
          <p:cNvSpPr txBox="1"/>
          <p:nvPr/>
        </p:nvSpPr>
        <p:spPr>
          <a:xfrm>
            <a:off x="1088740" y="5839601"/>
            <a:ext cx="6966520" cy="646331"/>
          </a:xfrm>
          <a:prstGeom prst="rect">
            <a:avLst/>
          </a:prstGeom>
          <a:noFill/>
        </p:spPr>
        <p:txBody>
          <a:bodyPr wrap="square">
            <a:spAutoFit/>
          </a:bodyPr>
          <a:lstStyle/>
          <a:p>
            <a:pPr algn="ctr"/>
            <a:r>
              <a:rPr lang="es-ES" b="1" dirty="0">
                <a:solidFill>
                  <a:srgbClr val="C00000"/>
                </a:solidFill>
              </a:rPr>
              <a:t>El objetivo primordial de esta posibilidad es proteger los recursos de memoria compartida en un sistema con multiprogramación.</a:t>
            </a:r>
            <a:endParaRPr lang="es-HN"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63875"/>
                                        </p:tgtEl>
                                        <p:attrNameLst>
                                          <p:attrName>style.visibility</p:attrName>
                                        </p:attrNameLst>
                                      </p:cBhvr>
                                      <p:to>
                                        <p:strVal val="visible"/>
                                      </p:to>
                                    </p:set>
                                    <p:animEffect transition="in" filter="barn(inVertical)">
                                      <p:cBhvr>
                                        <p:cTn id="7" dur="2000"/>
                                        <p:tgtEl>
                                          <p:spTgt spid="463875"/>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plus(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3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plus(out)">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63876"/>
                                        </p:tgtEl>
                                        <p:attrNameLst>
                                          <p:attrName>style.visibility</p:attrName>
                                        </p:attrNameLst>
                                      </p:cBhvr>
                                      <p:to>
                                        <p:strVal val="visible"/>
                                      </p:to>
                                    </p:set>
                                    <p:animEffect transition="in" filter="wipe(down)">
                                      <p:cBhvr>
                                        <p:cTn id="22" dur="2000"/>
                                        <p:tgtEl>
                                          <p:spTgt spid="46387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116</a:t>
            </a:fld>
            <a:endParaRPr lang="es-MX"/>
          </a:p>
        </p:txBody>
      </p:sp>
      <p:pic>
        <p:nvPicPr>
          <p:cNvPr id="464898" name="Picture 2"/>
          <p:cNvPicPr>
            <a:picLocks noChangeAspect="1" noChangeArrowheads="1"/>
          </p:cNvPicPr>
          <p:nvPr/>
        </p:nvPicPr>
        <p:blipFill>
          <a:blip r:embed="rId2"/>
          <a:srcRect/>
          <a:stretch>
            <a:fillRect/>
          </a:stretch>
        </p:blipFill>
        <p:spPr bwMode="auto">
          <a:xfrm>
            <a:off x="1500166" y="214290"/>
            <a:ext cx="6250704" cy="2743213"/>
          </a:xfrm>
          <a:prstGeom prst="rect">
            <a:avLst/>
          </a:prstGeom>
          <a:noFill/>
          <a:ln w="9525">
            <a:noFill/>
            <a:miter lim="800000"/>
            <a:headEnd/>
            <a:tailEnd/>
          </a:ln>
          <a:effectLst/>
        </p:spPr>
      </p:pic>
      <p:sp>
        <p:nvSpPr>
          <p:cNvPr id="6" name="5 Rectángulo redondeado"/>
          <p:cNvSpPr/>
          <p:nvPr/>
        </p:nvSpPr>
        <p:spPr>
          <a:xfrm>
            <a:off x="1142976" y="2928934"/>
            <a:ext cx="6929486" cy="1285884"/>
          </a:xfrm>
          <a:prstGeom prst="roundRect">
            <a:avLst/>
          </a:prstGeom>
          <a:solidFill>
            <a:schemeClr val="tx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a:solidFill>
                  <a:schemeClr val="bg1"/>
                </a:solidFill>
              </a:rPr>
              <a:t>Es una operación indivisible consistente en una escritura seguida inmediatamente por una lectura desde la misma dirección.</a:t>
            </a:r>
          </a:p>
        </p:txBody>
      </p:sp>
      <p:sp>
        <p:nvSpPr>
          <p:cNvPr id="7" name="6 Flecha abajo"/>
          <p:cNvSpPr/>
          <p:nvPr/>
        </p:nvSpPr>
        <p:spPr>
          <a:xfrm>
            <a:off x="4214810" y="4357694"/>
            <a:ext cx="642942" cy="285752"/>
          </a:xfrm>
          <a:prstGeom prst="downArrow">
            <a:avLst/>
          </a:prstGeom>
          <a:solidFill>
            <a:srgbClr val="006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Rectángulo redondeado"/>
          <p:cNvSpPr/>
          <p:nvPr/>
        </p:nvSpPr>
        <p:spPr>
          <a:xfrm>
            <a:off x="1643042" y="4857760"/>
            <a:ext cx="5857916" cy="785818"/>
          </a:xfrm>
          <a:prstGeom prst="roundRect">
            <a:avLst/>
          </a:prstGeom>
          <a:solidFill>
            <a:schemeClr val="tx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a:solidFill>
                  <a:schemeClr val="bg1"/>
                </a:solidFill>
              </a:rPr>
              <a:t>La operación de lectura es ejecutada para propósitos de verificación.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64898"/>
                                        </p:tgtEl>
                                        <p:attrNameLst>
                                          <p:attrName>style.visibility</p:attrName>
                                        </p:attrNameLst>
                                      </p:cBhvr>
                                      <p:to>
                                        <p:strVal val="visible"/>
                                      </p:to>
                                    </p:set>
                                    <p:animEffect transition="in" filter="box(in)">
                                      <p:cBhvr>
                                        <p:cTn id="7" dur="2000"/>
                                        <p:tgtEl>
                                          <p:spTgt spid="46489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edg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edge">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117</a:t>
            </a:fld>
            <a:endParaRPr lang="es-MX"/>
          </a:p>
        </p:txBody>
      </p:sp>
      <p:pic>
        <p:nvPicPr>
          <p:cNvPr id="465922" name="Picture 2"/>
          <p:cNvPicPr>
            <a:picLocks noChangeAspect="1" noChangeArrowheads="1"/>
          </p:cNvPicPr>
          <p:nvPr/>
        </p:nvPicPr>
        <p:blipFill>
          <a:blip r:embed="rId2"/>
          <a:srcRect/>
          <a:stretch>
            <a:fillRect/>
          </a:stretch>
        </p:blipFill>
        <p:spPr bwMode="auto">
          <a:xfrm>
            <a:off x="1214414" y="471473"/>
            <a:ext cx="6819008" cy="2671775"/>
          </a:xfrm>
          <a:prstGeom prst="rect">
            <a:avLst/>
          </a:prstGeom>
          <a:noFill/>
          <a:ln w="9525">
            <a:noFill/>
            <a:miter lim="800000"/>
            <a:headEnd/>
            <a:tailEnd/>
          </a:ln>
          <a:effectLst/>
        </p:spPr>
      </p:pic>
      <p:sp>
        <p:nvSpPr>
          <p:cNvPr id="6" name="5 Rectángulo redondeado"/>
          <p:cNvSpPr/>
          <p:nvPr/>
        </p:nvSpPr>
        <p:spPr>
          <a:xfrm>
            <a:off x="1214414" y="3571876"/>
            <a:ext cx="6858048" cy="1785950"/>
          </a:xfrm>
          <a:prstGeom prst="roundRect">
            <a:avLst/>
          </a:prstGeom>
          <a:solidFill>
            <a:schemeClr val="tx2">
              <a:lumMod val="50000"/>
            </a:schemeClr>
          </a:solidFill>
          <a:ln>
            <a:noFill/>
          </a:ln>
          <a:effectLst>
            <a:glow rad="1397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a:t>Un ciclo de dirección es seguida por n ciclos de datos. El primer dato es transferido hacia o desde la dirección especificada, los datos restantes son transferidos hacia o desde subsecuentes direcciones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65922"/>
                                        </p:tgtEl>
                                        <p:attrNameLst>
                                          <p:attrName>style.visibility</p:attrName>
                                        </p:attrNameLst>
                                      </p:cBhvr>
                                      <p:to>
                                        <p:strVal val="visible"/>
                                      </p:to>
                                    </p:set>
                                    <p:animEffect transition="in" filter="wipe(right)">
                                      <p:cBhvr>
                                        <p:cTn id="7" dur="2000"/>
                                        <p:tgtEl>
                                          <p:spTgt spid="46592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118</a:t>
            </a:fld>
            <a:endParaRPr lang="es-MX"/>
          </a:p>
        </p:txBody>
      </p:sp>
      <p:graphicFrame>
        <p:nvGraphicFramePr>
          <p:cNvPr id="5" name="4 Diagrama"/>
          <p:cNvGraphicFramePr/>
          <p:nvPr/>
        </p:nvGraphicFramePr>
        <p:xfrm>
          <a:off x="428596" y="571480"/>
          <a:ext cx="8286808" cy="5643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4 Título"/>
          <p:cNvSpPr txBox="1">
            <a:spLocks/>
          </p:cNvSpPr>
          <p:nvPr/>
        </p:nvSpPr>
        <p:spPr>
          <a:xfrm>
            <a:off x="457200" y="-24"/>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2060"/>
                </a:solidFill>
                <a:effectLst/>
                <a:uLnTx/>
                <a:uFillTx/>
                <a:latin typeface="+mj-lt"/>
                <a:ea typeface="+mj-ea"/>
                <a:cs typeface="+mj-cs"/>
              </a:rPr>
              <a:t>TRANSFERENCIA DE UN BLOQUE DE PALABRAS</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119</a:t>
            </a:fld>
            <a:endParaRPr lang="es-MX"/>
          </a:p>
        </p:txBody>
      </p:sp>
      <p:pic>
        <p:nvPicPr>
          <p:cNvPr id="128002" name="Picture 2"/>
          <p:cNvPicPr>
            <a:picLocks noChangeAspect="1" noChangeArrowheads="1"/>
          </p:cNvPicPr>
          <p:nvPr/>
        </p:nvPicPr>
        <p:blipFill>
          <a:blip r:embed="rId2"/>
          <a:srcRect/>
          <a:stretch>
            <a:fillRect/>
          </a:stretch>
        </p:blipFill>
        <p:spPr bwMode="auto">
          <a:xfrm>
            <a:off x="571504" y="214290"/>
            <a:ext cx="7858148" cy="6178722"/>
          </a:xfrm>
          <a:prstGeom prst="rect">
            <a:avLst/>
          </a:prstGeom>
          <a:noFill/>
          <a:ln w="9525">
            <a:noFill/>
            <a:miter lim="800000"/>
            <a:headEnd/>
            <a:tailEnd/>
          </a:ln>
          <a:effec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120</a:t>
            </a:fld>
            <a:endParaRPr lang="es-MX"/>
          </a:p>
        </p:txBody>
      </p:sp>
      <p:graphicFrame>
        <p:nvGraphicFramePr>
          <p:cNvPr id="5" name="4 Diagrama"/>
          <p:cNvGraphicFramePr/>
          <p:nvPr/>
        </p:nvGraphicFramePr>
        <p:xfrm>
          <a:off x="285720" y="500042"/>
          <a:ext cx="8501122"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CuadroTexto"/>
          <p:cNvSpPr txBox="1"/>
          <p:nvPr/>
        </p:nvSpPr>
        <p:spPr>
          <a:xfrm>
            <a:off x="2643174" y="857232"/>
            <a:ext cx="5699765" cy="584775"/>
          </a:xfrm>
          <a:prstGeom prst="rect">
            <a:avLst/>
          </a:prstGeom>
          <a:noFill/>
        </p:spPr>
        <p:txBody>
          <a:bodyPr wrap="none" rtlCol="0">
            <a:spAutoFit/>
          </a:bodyPr>
          <a:lstStyle/>
          <a:p>
            <a:r>
              <a:rPr lang="es-ES" sz="3200" b="1" dirty="0">
                <a:solidFill>
                  <a:schemeClr val="tx2">
                    <a:lumMod val="50000"/>
                  </a:schemeClr>
                </a:solidFill>
              </a:rPr>
              <a:t>TRANSFERENCIA DE UN BLOQUE</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121</a:t>
            </a:fld>
            <a:endParaRPr lang="es-MX"/>
          </a:p>
        </p:txBody>
      </p:sp>
      <p:sp>
        <p:nvSpPr>
          <p:cNvPr id="5" name="4 Rectángulo"/>
          <p:cNvSpPr/>
          <p:nvPr/>
        </p:nvSpPr>
        <p:spPr>
          <a:xfrm>
            <a:off x="214282" y="357166"/>
            <a:ext cx="8715436" cy="600079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MX" b="1" dirty="0">
                <a:solidFill>
                  <a:srgbClr val="0070C0"/>
                </a:solidFill>
              </a:rPr>
              <a:t>EJEMPLO</a:t>
            </a:r>
          </a:p>
          <a:p>
            <a:endParaRPr lang="es-MX" dirty="0">
              <a:solidFill>
                <a:srgbClr val="0070C0"/>
              </a:solidFill>
            </a:endParaRPr>
          </a:p>
          <a:p>
            <a:pPr algn="just"/>
            <a:r>
              <a:rPr lang="es-MX" dirty="0">
                <a:solidFill>
                  <a:srgbClr val="0070C0"/>
                </a:solidFill>
              </a:rPr>
              <a:t>Considerar una pantalla con una resolución de 1024 X 768 para imágenes en movimiento de color natural (3 Bytes/pixel). Una pantalla contiene 2.25 MB de datos. Para que el movimiento sea continuo, se requieren al menos 30 pantallas por segundo, y exhibir un video desde un disco duro o DVD requiere que los datos pasen por el bus de la unidad de disco a la memoria. Luego, para la salida en pantalla, los datos deben pasar de nuevo por el bus hacia el adaptador de gráficos.</a:t>
            </a:r>
          </a:p>
          <a:p>
            <a:pPr algn="just"/>
            <a:r>
              <a:rPr lang="es-MX" dirty="0">
                <a:solidFill>
                  <a:srgbClr val="0070C0"/>
                </a:solidFill>
              </a:rPr>
              <a:t>¿Cuál es el ancho de banda del bus necesario para transmitir los datos?</a:t>
            </a:r>
          </a:p>
          <a:p>
            <a:pPr algn="just"/>
            <a:endParaRPr lang="es-MX" dirty="0">
              <a:solidFill>
                <a:srgbClr val="0070C0"/>
              </a:solidFill>
            </a:endParaRPr>
          </a:p>
          <a:p>
            <a:r>
              <a:rPr lang="es-MX" dirty="0">
                <a:solidFill>
                  <a:srgbClr val="0070C0"/>
                </a:solidFill>
              </a:rPr>
              <a:t>(2.25MB / Pantalla) x (30 Pantallas/s)= 67.5 MB/s</a:t>
            </a:r>
          </a:p>
          <a:p>
            <a:endParaRPr lang="es-MX" dirty="0">
              <a:solidFill>
                <a:srgbClr val="0070C0"/>
              </a:solidFill>
            </a:endParaRPr>
          </a:p>
          <a:p>
            <a:r>
              <a:rPr lang="es-MX" dirty="0">
                <a:solidFill>
                  <a:srgbClr val="0070C0"/>
                </a:solidFill>
              </a:rPr>
              <a:t>Los datos deben pasar por el bus de la unidad de disco a la memoria. Luego</a:t>
            </a:r>
          </a:p>
          <a:p>
            <a:r>
              <a:rPr lang="es-MX" dirty="0">
                <a:solidFill>
                  <a:srgbClr val="0070C0"/>
                </a:solidFill>
              </a:rPr>
              <a:t>para exhibirlos, los datos deben pasar otra vez por el bus hacia el adaptador</a:t>
            </a:r>
          </a:p>
          <a:p>
            <a:r>
              <a:rPr lang="es-MX" dirty="0">
                <a:solidFill>
                  <a:srgbClr val="0070C0"/>
                </a:solidFill>
              </a:rPr>
              <a:t>de gráficos, entonces:</a:t>
            </a:r>
          </a:p>
          <a:p>
            <a:endParaRPr lang="es-MX" dirty="0">
              <a:solidFill>
                <a:srgbClr val="0070C0"/>
              </a:solidFill>
            </a:endParaRPr>
          </a:p>
          <a:p>
            <a:r>
              <a:rPr lang="es-MX" dirty="0">
                <a:solidFill>
                  <a:srgbClr val="0070C0"/>
                </a:solidFill>
              </a:rPr>
              <a:t>Ancho de Banda necesario = 2(67.5 MB/s)</a:t>
            </a:r>
          </a:p>
          <a:p>
            <a:r>
              <a:rPr lang="es-MX" dirty="0">
                <a:solidFill>
                  <a:srgbClr val="0070C0"/>
                </a:solidFill>
              </a:rPr>
              <a:t>                  Ancho de Banda = 135 MB/s     </a:t>
            </a:r>
          </a:p>
          <a:p>
            <a:pPr algn="just"/>
            <a:r>
              <a:rPr lang="es-MX" dirty="0">
                <a:solidFill>
                  <a:srgbClr val="0070C0"/>
                </a:solidFill>
              </a:rPr>
              <a:t> </a:t>
            </a:r>
          </a:p>
        </p:txBody>
      </p:sp>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A4FE835B-3D94-4092-95EC-23F2A6B0CA30}"/>
                  </a:ext>
                </a:extLst>
              </p:cNvPr>
              <p:cNvSpPr txBox="1"/>
              <p:nvPr/>
            </p:nvSpPr>
            <p:spPr>
              <a:xfrm>
                <a:off x="4572000" y="4501847"/>
                <a:ext cx="4094519" cy="1490986"/>
              </a:xfrm>
              <a:prstGeom prst="rect">
                <a:avLst/>
              </a:prstGeom>
              <a:noFill/>
            </p:spPr>
            <p:txBody>
              <a:bodyPr wrap="none" rtlCol="0">
                <a:spAutoFit/>
              </a:bodyPr>
              <a:lstStyle/>
              <a:p>
                <a:pPr/>
                <a14:m>
                  <m:oMathPara xmlns:m="http://schemas.openxmlformats.org/officeDocument/2006/math">
                    <m:oMathParaPr>
                      <m:jc m:val="left"/>
                    </m:oMathParaPr>
                    <m:oMath xmlns:m="http://schemas.openxmlformats.org/officeDocument/2006/math">
                      <m:r>
                        <a:rPr lang="es-ES" sz="1200" b="1" i="0" smtClean="0">
                          <a:solidFill>
                            <a:srgbClr val="C00000"/>
                          </a:solidFill>
                          <a:latin typeface="Cambria Math" panose="02040503050406030204" pitchFamily="18" charset="0"/>
                        </a:rPr>
                        <m:t>𝐏𝐢𝐱𝐞𝐥𝐞𝐬</m:t>
                      </m:r>
                      <m:r>
                        <a:rPr lang="es-ES"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𝟏𝟎𝟐𝟒</m:t>
                      </m:r>
                      <m:r>
                        <a:rPr lang="es-ES" sz="1200" b="1" i="0" smtClean="0">
                          <a:solidFill>
                            <a:srgbClr val="C00000"/>
                          </a:solidFill>
                          <a:latin typeface="Cambria Math" panose="02040503050406030204" pitchFamily="18" charset="0"/>
                          <a:ea typeface="Cambria Math" panose="02040503050406030204" pitchFamily="18" charset="0"/>
                        </a:rPr>
                        <m:t> ×</m:t>
                      </m:r>
                      <m:r>
                        <a:rPr lang="es-ES" sz="1200" b="1" i="0" smtClean="0">
                          <a:solidFill>
                            <a:srgbClr val="C00000"/>
                          </a:solidFill>
                          <a:latin typeface="Cambria Math" panose="02040503050406030204" pitchFamily="18" charset="0"/>
                          <a:ea typeface="Cambria Math" panose="02040503050406030204" pitchFamily="18" charset="0"/>
                        </a:rPr>
                        <m:t>𝟕𝟔𝟖</m:t>
                      </m:r>
                      <m:r>
                        <a:rPr lang="es-ES"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𝟕𝟖𝟔𝟒𝟑𝟐</m:t>
                      </m:r>
                      <m:r>
                        <a:rPr lang="es-ES" sz="1200" b="1" i="0" smtClean="0">
                          <a:solidFill>
                            <a:srgbClr val="C00000"/>
                          </a:solidFill>
                          <a:latin typeface="Cambria Math" panose="02040503050406030204" pitchFamily="18" charset="0"/>
                          <a:ea typeface="Cambria Math" panose="02040503050406030204" pitchFamily="18" charset="0"/>
                        </a:rPr>
                        <m:t> </m:t>
                      </m:r>
                      <m:r>
                        <a:rPr lang="es-ES" sz="1200" b="1" i="0" smtClean="0">
                          <a:solidFill>
                            <a:srgbClr val="C00000"/>
                          </a:solidFill>
                          <a:latin typeface="Cambria Math" panose="02040503050406030204" pitchFamily="18" charset="0"/>
                          <a:ea typeface="Cambria Math" panose="02040503050406030204" pitchFamily="18" charset="0"/>
                        </a:rPr>
                        <m:t>𝐏𝐢𝐱𝐞𝐥</m:t>
                      </m:r>
                    </m:oMath>
                  </m:oMathPara>
                </a14:m>
                <a:endParaRPr lang="es-HN" sz="1200" b="1" dirty="0">
                  <a:solidFill>
                    <a:srgbClr val="C00000"/>
                  </a:solidFill>
                </a:endParaRPr>
              </a:p>
              <a:p>
                <a:endParaRPr lang="es-HN" sz="1200" b="1" dirty="0">
                  <a:solidFill>
                    <a:srgbClr val="C00000"/>
                  </a:solidFill>
                </a:endParaRPr>
              </a:p>
              <a:p>
                <a:pPr/>
                <a14:m>
                  <m:oMathPara xmlns:m="http://schemas.openxmlformats.org/officeDocument/2006/math">
                    <m:oMathParaPr>
                      <m:jc m:val="left"/>
                    </m:oMathParaPr>
                    <m:oMath xmlns:m="http://schemas.openxmlformats.org/officeDocument/2006/math">
                      <m:r>
                        <a:rPr lang="es-ES" sz="1200" b="1" i="0" smtClean="0">
                          <a:solidFill>
                            <a:srgbClr val="C00000"/>
                          </a:solidFill>
                          <a:latin typeface="Cambria Math" panose="02040503050406030204" pitchFamily="18" charset="0"/>
                        </a:rPr>
                        <m:t>𝐏𝐚𝐧𝐭𝐚𝐥𝐥𝐚</m:t>
                      </m:r>
                      <m:r>
                        <a:rPr lang="es-ES"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𝟕𝟖𝟔𝟒𝟑𝟐</m:t>
                      </m:r>
                      <m:r>
                        <a:rPr lang="es-ES" sz="1200" b="1" i="0" smtClean="0">
                          <a:solidFill>
                            <a:srgbClr val="C00000"/>
                          </a:solidFill>
                          <a:latin typeface="Cambria Math" panose="02040503050406030204" pitchFamily="18" charset="0"/>
                          <a:ea typeface="Cambria Math" panose="02040503050406030204" pitchFamily="18" charset="0"/>
                        </a:rPr>
                        <m:t> </m:t>
                      </m:r>
                      <m:r>
                        <a:rPr lang="es-ES" sz="1200" b="1" i="0" smtClean="0">
                          <a:solidFill>
                            <a:srgbClr val="C00000"/>
                          </a:solidFill>
                          <a:latin typeface="Cambria Math" panose="02040503050406030204" pitchFamily="18" charset="0"/>
                          <a:ea typeface="Cambria Math" panose="02040503050406030204" pitchFamily="18" charset="0"/>
                        </a:rPr>
                        <m:t>𝐏𝐢𝐱𝐞𝐥</m:t>
                      </m:r>
                      <m:r>
                        <a:rPr lang="es-ES"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𝟑</m:t>
                      </m:r>
                      <m:f>
                        <m:fPr>
                          <m:ctrlPr>
                            <a:rPr lang="es-ES" sz="1200" b="1" i="1" smtClean="0">
                              <a:solidFill>
                                <a:srgbClr val="C00000"/>
                              </a:solidFill>
                              <a:latin typeface="Cambria Math" panose="02040503050406030204" pitchFamily="18" charset="0"/>
                              <a:ea typeface="Cambria Math" panose="02040503050406030204" pitchFamily="18" charset="0"/>
                            </a:rPr>
                          </m:ctrlPr>
                        </m:fPr>
                        <m:num>
                          <m:r>
                            <a:rPr lang="es-ES" sz="1200" b="1" i="0" smtClean="0">
                              <a:solidFill>
                                <a:srgbClr val="C00000"/>
                              </a:solidFill>
                              <a:latin typeface="Cambria Math" panose="02040503050406030204" pitchFamily="18" charset="0"/>
                              <a:ea typeface="Cambria Math" panose="02040503050406030204" pitchFamily="18" charset="0"/>
                            </a:rPr>
                            <m:t>𝐁𝐲𝐭𝐞𝐬</m:t>
                          </m:r>
                        </m:num>
                        <m:den>
                          <m:r>
                            <a:rPr lang="es-ES" sz="1200" b="1" i="0" smtClean="0">
                              <a:solidFill>
                                <a:srgbClr val="C00000"/>
                              </a:solidFill>
                              <a:latin typeface="Cambria Math" panose="02040503050406030204" pitchFamily="18" charset="0"/>
                              <a:ea typeface="Cambria Math" panose="02040503050406030204" pitchFamily="18" charset="0"/>
                            </a:rPr>
                            <m:t>𝐏𝐢𝐱𝐞𝐥</m:t>
                          </m:r>
                        </m:den>
                      </m:f>
                      <m:r>
                        <a:rPr lang="es-ES" sz="1200" b="1" i="1"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𝟐𝟑𝟓𝟔𝟐𝟗𝟔</m:t>
                      </m:r>
                      <m:r>
                        <a:rPr lang="es-ES" sz="1200" b="1" i="0" smtClean="0">
                          <a:solidFill>
                            <a:srgbClr val="C00000"/>
                          </a:solidFill>
                          <a:latin typeface="Cambria Math" panose="02040503050406030204" pitchFamily="18" charset="0"/>
                          <a:ea typeface="Cambria Math" panose="02040503050406030204" pitchFamily="18" charset="0"/>
                        </a:rPr>
                        <m:t> </m:t>
                      </m:r>
                      <m:r>
                        <a:rPr lang="es-ES" sz="1200" b="1" i="0" smtClean="0">
                          <a:solidFill>
                            <a:srgbClr val="C00000"/>
                          </a:solidFill>
                          <a:latin typeface="Cambria Math" panose="02040503050406030204" pitchFamily="18" charset="0"/>
                          <a:ea typeface="Cambria Math" panose="02040503050406030204" pitchFamily="18" charset="0"/>
                        </a:rPr>
                        <m:t>𝐁𝐲𝐭𝐞𝐬</m:t>
                      </m:r>
                    </m:oMath>
                  </m:oMathPara>
                </a14:m>
                <a:endParaRPr lang="es-HN" sz="1200" b="1" dirty="0">
                  <a:solidFill>
                    <a:srgbClr val="C00000"/>
                  </a:solidFill>
                </a:endParaRPr>
              </a:p>
              <a:p>
                <a:endParaRPr lang="es-HN" sz="1200" b="1" dirty="0">
                  <a:solidFill>
                    <a:srgbClr val="C00000"/>
                  </a:solidFill>
                </a:endParaRPr>
              </a:p>
              <a:p>
                <a:pPr/>
                <a14:m>
                  <m:oMathPara xmlns:m="http://schemas.openxmlformats.org/officeDocument/2006/math">
                    <m:oMathParaPr>
                      <m:jc m:val="left"/>
                    </m:oMathParaPr>
                    <m:oMath xmlns:m="http://schemas.openxmlformats.org/officeDocument/2006/math">
                      <m:f>
                        <m:fPr>
                          <m:ctrlPr>
                            <a:rPr lang="es-HN" sz="1200" b="1" i="1" smtClean="0">
                              <a:solidFill>
                                <a:srgbClr val="C00000"/>
                              </a:solidFill>
                              <a:latin typeface="Cambria Math" panose="02040503050406030204" pitchFamily="18" charset="0"/>
                            </a:rPr>
                          </m:ctrlPr>
                        </m:fPr>
                        <m:num>
                          <m:r>
                            <a:rPr lang="es-ES" sz="1200" b="1" i="0" smtClean="0">
                              <a:solidFill>
                                <a:srgbClr val="C00000"/>
                              </a:solidFill>
                              <a:latin typeface="Cambria Math" panose="02040503050406030204" pitchFamily="18" charset="0"/>
                            </a:rPr>
                            <m:t>𝟐𝟑𝟓𝟔𝟐𝟗𝟔</m:t>
                          </m:r>
                          <m:r>
                            <a:rPr lang="es-ES" sz="1200" b="1" i="0" smtClean="0">
                              <a:solidFill>
                                <a:srgbClr val="C00000"/>
                              </a:solidFill>
                              <a:latin typeface="Cambria Math" panose="02040503050406030204" pitchFamily="18" charset="0"/>
                            </a:rPr>
                            <m:t> </m:t>
                          </m:r>
                          <m:r>
                            <a:rPr lang="es-ES" sz="1200" b="1" i="0" smtClean="0">
                              <a:solidFill>
                                <a:srgbClr val="C00000"/>
                              </a:solidFill>
                              <a:latin typeface="Cambria Math" panose="02040503050406030204" pitchFamily="18" charset="0"/>
                            </a:rPr>
                            <m:t>𝐁𝐲𝐭𝐞𝐬</m:t>
                          </m:r>
                        </m:num>
                        <m:den>
                          <m:r>
                            <a:rPr lang="es-ES" sz="1200" b="1" i="0" smtClean="0">
                              <a:solidFill>
                                <a:srgbClr val="C00000"/>
                              </a:solidFill>
                              <a:latin typeface="Cambria Math" panose="02040503050406030204" pitchFamily="18" charset="0"/>
                            </a:rPr>
                            <m:t>𝟏𝟎𝟐𝟒</m:t>
                          </m:r>
                          <m:r>
                            <a:rPr lang="es-ES" sz="1200" b="1" i="0" smtClean="0">
                              <a:solidFill>
                                <a:srgbClr val="C00000"/>
                              </a:solidFill>
                              <a:latin typeface="Cambria Math" panose="02040503050406030204" pitchFamily="18" charset="0"/>
                            </a:rPr>
                            <m:t> </m:t>
                          </m:r>
                          <m:f>
                            <m:fPr>
                              <m:ctrlPr>
                                <a:rPr lang="es-ES" sz="1200" b="1" i="1" smtClean="0">
                                  <a:solidFill>
                                    <a:srgbClr val="C00000"/>
                                  </a:solidFill>
                                  <a:latin typeface="Cambria Math" panose="02040503050406030204" pitchFamily="18" charset="0"/>
                                </a:rPr>
                              </m:ctrlPr>
                            </m:fPr>
                            <m:num>
                              <m:r>
                                <a:rPr lang="es-ES" sz="1200" b="1" i="0" smtClean="0">
                                  <a:solidFill>
                                    <a:srgbClr val="C00000"/>
                                  </a:solidFill>
                                  <a:latin typeface="Cambria Math" panose="02040503050406030204" pitchFamily="18" charset="0"/>
                                </a:rPr>
                                <m:t>𝐁𝐲𝐭𝐞𝐬</m:t>
                              </m:r>
                            </m:num>
                            <m:den>
                              <m:r>
                                <a:rPr lang="es-ES" sz="1200" b="1" i="0" smtClean="0">
                                  <a:solidFill>
                                    <a:srgbClr val="C00000"/>
                                  </a:solidFill>
                                  <a:latin typeface="Cambria Math" panose="02040503050406030204" pitchFamily="18" charset="0"/>
                                </a:rPr>
                                <m:t>𝐊𝐁</m:t>
                              </m:r>
                            </m:den>
                          </m:f>
                        </m:den>
                      </m:f>
                      <m:r>
                        <a:rPr lang="es-HN"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𝟐𝟑𝟎𝟏</m:t>
                      </m:r>
                      <m:r>
                        <a:rPr lang="es-ES"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𝟎𝟕𝐊𝐁</m:t>
                      </m:r>
                      <m:r>
                        <a:rPr lang="es-ES" sz="1200" b="1" i="0" smtClean="0">
                          <a:solidFill>
                            <a:srgbClr val="C00000"/>
                          </a:solidFill>
                          <a:latin typeface="Cambria Math" panose="02040503050406030204" pitchFamily="18" charset="0"/>
                          <a:ea typeface="Cambria Math" panose="02040503050406030204" pitchFamily="18" charset="0"/>
                        </a:rPr>
                        <m:t>=</m:t>
                      </m:r>
                      <m:f>
                        <m:fPr>
                          <m:ctrlPr>
                            <a:rPr lang="es-ES" sz="1200" b="1" i="1" smtClean="0">
                              <a:solidFill>
                                <a:srgbClr val="C00000"/>
                              </a:solidFill>
                              <a:latin typeface="Cambria Math" panose="02040503050406030204" pitchFamily="18" charset="0"/>
                              <a:ea typeface="Cambria Math" panose="02040503050406030204" pitchFamily="18" charset="0"/>
                            </a:rPr>
                          </m:ctrlPr>
                        </m:fPr>
                        <m:num>
                          <m:r>
                            <a:rPr lang="es-ES" sz="1200" b="1" i="0" smtClean="0">
                              <a:solidFill>
                                <a:srgbClr val="C00000"/>
                              </a:solidFill>
                              <a:latin typeface="Cambria Math" panose="02040503050406030204" pitchFamily="18" charset="0"/>
                              <a:ea typeface="Cambria Math" panose="02040503050406030204" pitchFamily="18" charset="0"/>
                            </a:rPr>
                            <m:t>𝟐𝟑𝟎𝟏</m:t>
                          </m:r>
                          <m:r>
                            <a:rPr lang="es-ES"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𝟎𝟕𝐊𝐁</m:t>
                          </m:r>
                        </m:num>
                        <m:den>
                          <m:r>
                            <a:rPr lang="es-ES" sz="1200" b="1" i="0" smtClean="0">
                              <a:solidFill>
                                <a:srgbClr val="C00000"/>
                              </a:solidFill>
                              <a:latin typeface="Cambria Math" panose="02040503050406030204" pitchFamily="18" charset="0"/>
                              <a:ea typeface="Cambria Math" panose="02040503050406030204" pitchFamily="18" charset="0"/>
                            </a:rPr>
                            <m:t>𝟏𝟎𝟐𝟒</m:t>
                          </m:r>
                          <m:f>
                            <m:fPr>
                              <m:ctrlPr>
                                <a:rPr lang="es-ES" sz="1200" b="1" i="1" smtClean="0">
                                  <a:solidFill>
                                    <a:srgbClr val="C00000"/>
                                  </a:solidFill>
                                  <a:latin typeface="Cambria Math" panose="02040503050406030204" pitchFamily="18" charset="0"/>
                                  <a:ea typeface="Cambria Math" panose="02040503050406030204" pitchFamily="18" charset="0"/>
                                </a:rPr>
                              </m:ctrlPr>
                            </m:fPr>
                            <m:num>
                              <m:r>
                                <a:rPr lang="es-ES" sz="1200" b="1" i="0" smtClean="0">
                                  <a:solidFill>
                                    <a:srgbClr val="C00000"/>
                                  </a:solidFill>
                                  <a:latin typeface="Cambria Math" panose="02040503050406030204" pitchFamily="18" charset="0"/>
                                  <a:ea typeface="Cambria Math" panose="02040503050406030204" pitchFamily="18" charset="0"/>
                                </a:rPr>
                                <m:t>𝐊𝐁</m:t>
                              </m:r>
                            </m:num>
                            <m:den>
                              <m:r>
                                <a:rPr lang="es-ES" sz="1200" b="1" i="0" smtClean="0">
                                  <a:solidFill>
                                    <a:srgbClr val="C00000"/>
                                  </a:solidFill>
                                  <a:latin typeface="Cambria Math" panose="02040503050406030204" pitchFamily="18" charset="0"/>
                                  <a:ea typeface="Cambria Math" panose="02040503050406030204" pitchFamily="18" charset="0"/>
                                </a:rPr>
                                <m:t>𝐌𝐁</m:t>
                              </m:r>
                            </m:den>
                          </m:f>
                        </m:den>
                      </m:f>
                      <m:r>
                        <a:rPr lang="es-ES"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𝟐</m:t>
                      </m:r>
                      <m:r>
                        <a:rPr lang="es-ES" sz="1200" b="1" i="0" smtClean="0">
                          <a:solidFill>
                            <a:srgbClr val="C00000"/>
                          </a:solidFill>
                          <a:latin typeface="Cambria Math" panose="02040503050406030204" pitchFamily="18" charset="0"/>
                          <a:ea typeface="Cambria Math" panose="02040503050406030204" pitchFamily="18" charset="0"/>
                        </a:rPr>
                        <m:t>.</m:t>
                      </m:r>
                      <m:r>
                        <a:rPr lang="es-ES" sz="1200" b="1" i="0" smtClean="0">
                          <a:solidFill>
                            <a:srgbClr val="C00000"/>
                          </a:solidFill>
                          <a:latin typeface="Cambria Math" panose="02040503050406030204" pitchFamily="18" charset="0"/>
                          <a:ea typeface="Cambria Math" panose="02040503050406030204" pitchFamily="18" charset="0"/>
                        </a:rPr>
                        <m:t>𝟐𝟓𝐌𝐁</m:t>
                      </m:r>
                    </m:oMath>
                  </m:oMathPara>
                </a14:m>
                <a:endParaRPr lang="es-HN" sz="1200" b="1" dirty="0">
                  <a:solidFill>
                    <a:srgbClr val="C00000"/>
                  </a:solidFill>
                </a:endParaRPr>
              </a:p>
            </p:txBody>
          </p:sp>
        </mc:Choice>
        <mc:Fallback xmlns="">
          <p:sp>
            <p:nvSpPr>
              <p:cNvPr id="6" name="CuadroTexto 5">
                <a:extLst>
                  <a:ext uri="{FF2B5EF4-FFF2-40B4-BE49-F238E27FC236}">
                    <a16:creationId xmlns:a16="http://schemas.microsoft.com/office/drawing/2014/main" id="{A4FE835B-3D94-4092-95EC-23F2A6B0CA30}"/>
                  </a:ext>
                </a:extLst>
              </p:cNvPr>
              <p:cNvSpPr txBox="1">
                <a:spLocks noRot="1" noChangeAspect="1" noMove="1" noResize="1" noEditPoints="1" noAdjustHandles="1" noChangeArrowheads="1" noChangeShapeType="1" noTextEdit="1"/>
              </p:cNvSpPr>
              <p:nvPr/>
            </p:nvSpPr>
            <p:spPr>
              <a:xfrm>
                <a:off x="4572000" y="4501847"/>
                <a:ext cx="4094519" cy="1490986"/>
              </a:xfrm>
              <a:prstGeom prst="rect">
                <a:avLst/>
              </a:prstGeom>
              <a:blipFill>
                <a:blip r:embed="rId2"/>
                <a:stretch>
                  <a:fillRect/>
                </a:stretch>
              </a:blipFill>
            </p:spPr>
            <p:txBody>
              <a:bodyPr/>
              <a:lstStyle/>
              <a:p>
                <a:r>
                  <a:rPr lang="es-H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122</a:t>
            </a:fld>
            <a:endParaRPr lang="es-MX"/>
          </a:p>
        </p:txBody>
      </p:sp>
      <p:sp>
        <p:nvSpPr>
          <p:cNvPr id="5" name="4 Marco"/>
          <p:cNvSpPr/>
          <p:nvPr/>
        </p:nvSpPr>
        <p:spPr>
          <a:xfrm>
            <a:off x="1142976" y="260648"/>
            <a:ext cx="6929486" cy="1309824"/>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a:solidFill>
                  <a:srgbClr val="0070C0"/>
                </a:solidFill>
              </a:rPr>
              <a:t>El bus ISA opera con una frecuencia máxima de 8.33 MHZ y puede transferir dos Bytes/ciclo. Calcular el ancho de banda del bus. </a:t>
            </a:r>
          </a:p>
        </p:txBody>
      </p:sp>
      <p:sp>
        <p:nvSpPr>
          <p:cNvPr id="8" name="7 Marco"/>
          <p:cNvSpPr/>
          <p:nvPr/>
        </p:nvSpPr>
        <p:spPr>
          <a:xfrm>
            <a:off x="428596" y="1857364"/>
            <a:ext cx="8358246" cy="457203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MX" sz="2000" dirty="0">
              <a:solidFill>
                <a:srgbClr val="0070C0"/>
              </a:solidFill>
            </a:endParaRPr>
          </a:p>
          <a:p>
            <a:endParaRPr lang="es-MX" sz="2000" dirty="0">
              <a:solidFill>
                <a:srgbClr val="0070C0"/>
              </a:solidFill>
            </a:endParaRPr>
          </a:p>
          <a:p>
            <a:r>
              <a:rPr lang="es-MX" sz="2000" dirty="0">
                <a:solidFill>
                  <a:srgbClr val="0070C0"/>
                </a:solidFill>
              </a:rPr>
              <a:t>Ancho de Banda = Frecuencia x Numero de Transferencias por ciclo</a:t>
            </a:r>
          </a:p>
          <a:p>
            <a:endParaRPr lang="es-MX" sz="2000" dirty="0">
              <a:solidFill>
                <a:srgbClr val="0070C0"/>
              </a:solidFill>
            </a:endParaRPr>
          </a:p>
          <a:p>
            <a:r>
              <a:rPr lang="es-MX" sz="2000" dirty="0">
                <a:solidFill>
                  <a:srgbClr val="0070C0"/>
                </a:solidFill>
              </a:rPr>
              <a:t>                               = (8.33 MHZ) x (2 Bytes/ciclo)</a:t>
            </a:r>
          </a:p>
          <a:p>
            <a:endParaRPr lang="es-MX" sz="2000" dirty="0">
              <a:solidFill>
                <a:srgbClr val="0070C0"/>
              </a:solidFill>
            </a:endParaRPr>
          </a:p>
          <a:p>
            <a:r>
              <a:rPr lang="es-MX" sz="2000" dirty="0">
                <a:solidFill>
                  <a:srgbClr val="0070C0"/>
                </a:solidFill>
              </a:rPr>
              <a:t>                               = (8.33 x 10</a:t>
            </a:r>
            <a:r>
              <a:rPr lang="es-MX" sz="2000" baseline="30000" dirty="0">
                <a:solidFill>
                  <a:srgbClr val="0070C0"/>
                </a:solidFill>
              </a:rPr>
              <a:t>6</a:t>
            </a:r>
            <a:r>
              <a:rPr lang="es-MX" sz="2000" dirty="0">
                <a:solidFill>
                  <a:srgbClr val="0070C0"/>
                </a:solidFill>
              </a:rPr>
              <a:t> HZ) x (2 Bytes/ciclo)</a:t>
            </a:r>
          </a:p>
          <a:p>
            <a:endParaRPr lang="es-MX" sz="2000" dirty="0">
              <a:solidFill>
                <a:srgbClr val="0070C0"/>
              </a:solidFill>
            </a:endParaRPr>
          </a:p>
          <a:p>
            <a:r>
              <a:rPr lang="es-MX" sz="2000" dirty="0">
                <a:solidFill>
                  <a:srgbClr val="0070C0"/>
                </a:solidFill>
              </a:rPr>
              <a:t>                               = (8.33  x 10</a:t>
            </a:r>
            <a:r>
              <a:rPr lang="es-MX" sz="2000" baseline="30000" dirty="0">
                <a:solidFill>
                  <a:srgbClr val="0070C0"/>
                </a:solidFill>
              </a:rPr>
              <a:t>6</a:t>
            </a:r>
            <a:r>
              <a:rPr lang="es-MX" sz="2000" dirty="0">
                <a:solidFill>
                  <a:srgbClr val="0070C0"/>
                </a:solidFill>
              </a:rPr>
              <a:t> ciclos/s) x (2 Bytes/ciclo) </a:t>
            </a:r>
          </a:p>
          <a:p>
            <a:endParaRPr lang="es-MX" sz="2000" dirty="0">
              <a:solidFill>
                <a:srgbClr val="0070C0"/>
              </a:solidFill>
            </a:endParaRPr>
          </a:p>
          <a:p>
            <a:r>
              <a:rPr lang="es-MX" sz="2000" dirty="0">
                <a:solidFill>
                  <a:srgbClr val="0070C0"/>
                </a:solidFill>
              </a:rPr>
              <a:t>                               = 16.66 x 10</a:t>
            </a:r>
            <a:r>
              <a:rPr lang="es-MX" sz="2000" baseline="30000" dirty="0">
                <a:solidFill>
                  <a:srgbClr val="0070C0"/>
                </a:solidFill>
              </a:rPr>
              <a:t>6</a:t>
            </a:r>
            <a:r>
              <a:rPr lang="es-MX" sz="2000" dirty="0">
                <a:solidFill>
                  <a:srgbClr val="0070C0"/>
                </a:solidFill>
              </a:rPr>
              <a:t> Bytes/s</a:t>
            </a:r>
          </a:p>
          <a:p>
            <a:endParaRPr lang="es-MX" sz="2000" dirty="0">
              <a:solidFill>
                <a:srgbClr val="0070C0"/>
              </a:solidFill>
            </a:endParaRPr>
          </a:p>
          <a:p>
            <a:r>
              <a:rPr lang="es-MX" sz="2000" dirty="0">
                <a:solidFill>
                  <a:srgbClr val="0070C0"/>
                </a:solidFill>
              </a:rPr>
              <a:t>Ancho de Banda = 16.66 MB/s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Horizont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123</a:t>
            </a:fld>
            <a:endParaRPr lang="es-MX"/>
          </a:p>
        </p:txBody>
      </p:sp>
      <p:sp>
        <p:nvSpPr>
          <p:cNvPr id="6" name="5 Marco"/>
          <p:cNvSpPr/>
          <p:nvPr/>
        </p:nvSpPr>
        <p:spPr>
          <a:xfrm>
            <a:off x="857224" y="428604"/>
            <a:ext cx="7572428" cy="4008508"/>
          </a:xfrm>
          <a:prstGeom prst="rect">
            <a:avLst/>
          </a:prstGeom>
          <a:solidFill>
            <a:schemeClr val="bg1"/>
          </a:solidFill>
          <a:ln>
            <a:solidFill>
              <a:srgbClr val="0070C0"/>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MX" sz="2000" b="1" dirty="0">
                <a:solidFill>
                  <a:srgbClr val="0070C0"/>
                </a:solidFill>
              </a:rPr>
              <a:t>Ejemplo</a:t>
            </a:r>
          </a:p>
          <a:p>
            <a:endParaRPr lang="es-MX" sz="2000" b="1" dirty="0">
              <a:solidFill>
                <a:srgbClr val="0070C0"/>
              </a:solidFill>
            </a:endParaRPr>
          </a:p>
          <a:p>
            <a:endParaRPr lang="es-MX" sz="2000" b="1" dirty="0">
              <a:solidFill>
                <a:srgbClr val="0070C0"/>
              </a:solidFill>
            </a:endParaRPr>
          </a:p>
          <a:p>
            <a:pPr algn="ctr"/>
            <a:r>
              <a:rPr lang="es-MX" sz="2000" b="1" dirty="0">
                <a:solidFill>
                  <a:srgbClr val="0070C0"/>
                </a:solidFill>
              </a:rPr>
              <a:t>El bus EISA puede transferir cuatro Bytes/ciclo con una frecuencia máxima de 8.33 MHZ. Calcular el Ancho de Banda del bus.</a:t>
            </a:r>
          </a:p>
          <a:p>
            <a:pPr algn="ctr"/>
            <a:endParaRPr lang="es-MX" sz="2000" b="1" dirty="0">
              <a:solidFill>
                <a:srgbClr val="0070C0"/>
              </a:solidFill>
            </a:endParaRPr>
          </a:p>
          <a:p>
            <a:pPr algn="ctr"/>
            <a:r>
              <a:rPr lang="es-MX" sz="2000" b="1" dirty="0">
                <a:solidFill>
                  <a:srgbClr val="0070C0"/>
                </a:solidFill>
              </a:rPr>
              <a:t>Ancho de Banda = (8.33 MHZ) x (4 Bytes/ciclo)</a:t>
            </a:r>
          </a:p>
          <a:p>
            <a:pPr algn="ctr"/>
            <a:endParaRPr lang="es-MX" sz="2000" b="1" dirty="0">
              <a:solidFill>
                <a:srgbClr val="0070C0"/>
              </a:solidFill>
            </a:endParaRPr>
          </a:p>
          <a:p>
            <a:pPr lvl="1" algn="ctr"/>
            <a:r>
              <a:rPr lang="es-MX" sz="2000" b="1" dirty="0">
                <a:solidFill>
                  <a:srgbClr val="0070C0"/>
                </a:solidFill>
              </a:rPr>
              <a:t>Ancho de Banda = 33.3 MB/s</a:t>
            </a:r>
          </a:p>
          <a:p>
            <a:pPr algn="ctr"/>
            <a:endParaRPr lang="es-MX" sz="2000" b="1" dirty="0">
              <a:solidFill>
                <a:srgbClr val="0070C0"/>
              </a:solidFill>
            </a:endParaRPr>
          </a:p>
        </p:txBody>
      </p:sp>
      <p:sp>
        <p:nvSpPr>
          <p:cNvPr id="10" name="9 Rectángulo"/>
          <p:cNvSpPr/>
          <p:nvPr/>
        </p:nvSpPr>
        <p:spPr>
          <a:xfrm>
            <a:off x="1428728" y="4786322"/>
            <a:ext cx="6429420" cy="646331"/>
          </a:xfrm>
          <a:prstGeom prst="rect">
            <a:avLst/>
          </a:prstGeom>
        </p:spPr>
        <p:txBody>
          <a:bodyPr wrap="square">
            <a:spAutoFit/>
          </a:bodyPr>
          <a:lstStyle/>
          <a:p>
            <a:pPr algn="ctr"/>
            <a:r>
              <a:rPr lang="es-MX" b="1" dirty="0">
                <a:solidFill>
                  <a:srgbClr val="C00000"/>
                </a:solidFill>
              </a:rPr>
              <a:t>Es evidente que ninguno de los buses anteriores cumple con los requerimientos para video de pantalla completa.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124</a:t>
            </a:fld>
            <a:endParaRPr lang="es-MX"/>
          </a:p>
        </p:txBody>
      </p:sp>
      <p:sp>
        <p:nvSpPr>
          <p:cNvPr id="6" name="5 Marco"/>
          <p:cNvSpPr/>
          <p:nvPr/>
        </p:nvSpPr>
        <p:spPr>
          <a:xfrm>
            <a:off x="785786" y="500042"/>
            <a:ext cx="7715304" cy="4945182"/>
          </a:xfrm>
          <a:prstGeom prst="rect">
            <a:avLst/>
          </a:prstGeom>
          <a:solidFill>
            <a:schemeClr val="bg1"/>
          </a:solidFill>
          <a:ln w="3175">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MX" sz="2000" b="1" dirty="0">
                <a:solidFill>
                  <a:srgbClr val="0070C0"/>
                </a:solidFill>
              </a:rPr>
              <a:t>Ejemplo</a:t>
            </a:r>
          </a:p>
          <a:p>
            <a:pPr algn="ctr"/>
            <a:endParaRPr lang="es-MX" sz="2000" dirty="0">
              <a:solidFill>
                <a:srgbClr val="0070C0"/>
              </a:solidFill>
            </a:endParaRPr>
          </a:p>
          <a:p>
            <a:pPr algn="ctr"/>
            <a:r>
              <a:rPr lang="es-MX" sz="2000" dirty="0">
                <a:solidFill>
                  <a:srgbClr val="0070C0"/>
                </a:solidFill>
              </a:rPr>
              <a:t>En 1990 Integrated Electronic (Intel) lanzo un bus con un ancho de banda mucho mayor y lo llamo bus PCI (Peripheral Component Interconnect), Interconexión de Componentes Periféricos. El bus original transfería 32 bits/ciclo y operaba a 33 MHZ. Calcular el ancho de banda en MB/seg. </a:t>
            </a:r>
          </a:p>
          <a:p>
            <a:pPr algn="ctr"/>
            <a:endParaRPr lang="es-MX" sz="2000" dirty="0">
              <a:solidFill>
                <a:srgbClr val="0070C0"/>
              </a:solidFill>
            </a:endParaRPr>
          </a:p>
          <a:p>
            <a:pPr algn="ctr"/>
            <a:r>
              <a:rPr lang="es-MX" sz="2000" dirty="0">
                <a:solidFill>
                  <a:srgbClr val="0070C0"/>
                </a:solidFill>
              </a:rPr>
              <a:t>Ancho de Banda = (33 MHZ) x (32 bits/ciclo) x ( 1 Byte/8 bits)</a:t>
            </a:r>
          </a:p>
          <a:p>
            <a:pPr algn="ctr"/>
            <a:endParaRPr lang="es-MX" sz="2000" dirty="0">
              <a:solidFill>
                <a:srgbClr val="0070C0"/>
              </a:solidFill>
            </a:endParaRPr>
          </a:p>
          <a:p>
            <a:pPr algn="ctr"/>
            <a:r>
              <a:rPr lang="es-MX" sz="2000" dirty="0">
                <a:solidFill>
                  <a:srgbClr val="0070C0"/>
                </a:solidFill>
              </a:rPr>
              <a:t>Ancho de Banda = (33 MHZ) x (4 Byte/ciclo)</a:t>
            </a:r>
          </a:p>
          <a:p>
            <a:pPr algn="ctr"/>
            <a:endParaRPr lang="es-MX" sz="2000" dirty="0">
              <a:solidFill>
                <a:srgbClr val="0070C0"/>
              </a:solidFill>
            </a:endParaRPr>
          </a:p>
          <a:p>
            <a:pPr algn="ctr"/>
            <a:r>
              <a:rPr lang="es-MX" sz="2000" dirty="0">
                <a:solidFill>
                  <a:srgbClr val="0070C0"/>
                </a:solidFill>
              </a:rPr>
              <a:t>Ancho de Banda = 132 MB/s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125</a:t>
            </a:fld>
            <a:endParaRPr lang="es-MX"/>
          </a:p>
        </p:txBody>
      </p:sp>
      <p:sp>
        <p:nvSpPr>
          <p:cNvPr id="7" name="6 Marco"/>
          <p:cNvSpPr/>
          <p:nvPr/>
        </p:nvSpPr>
        <p:spPr>
          <a:xfrm>
            <a:off x="913070" y="1095313"/>
            <a:ext cx="7317860" cy="3796445"/>
          </a:xfrm>
          <a:prstGeom prst="rect">
            <a:avLst/>
          </a:prstGeom>
          <a:solidFill>
            <a:schemeClr val="bg1"/>
          </a:solidFill>
          <a:ln w="3175">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HN" sz="2000" dirty="0">
                <a:solidFill>
                  <a:srgbClr val="0070C0"/>
                </a:solidFill>
              </a:rPr>
              <a:t>		</a:t>
            </a:r>
          </a:p>
          <a:p>
            <a:pPr algn="just"/>
            <a:r>
              <a:rPr lang="es-HN" sz="2000" b="1" dirty="0">
                <a:solidFill>
                  <a:srgbClr val="0070C0"/>
                </a:solidFill>
              </a:rPr>
              <a:t>Ejemplo</a:t>
            </a:r>
          </a:p>
          <a:p>
            <a:pPr algn="just"/>
            <a:endParaRPr lang="es-HN" sz="2000" dirty="0">
              <a:solidFill>
                <a:srgbClr val="0070C0"/>
              </a:solidFill>
            </a:endParaRPr>
          </a:p>
          <a:p>
            <a:pPr algn="ctr"/>
            <a:r>
              <a:rPr lang="es-HN" sz="2000" dirty="0">
                <a:solidFill>
                  <a:srgbClr val="0070C0"/>
                </a:solidFill>
              </a:rPr>
              <a:t>En 1993 Intel introdujo el PCI 2.0 y en 1995 el PCI 2.1 el cual opera hasta 66 MHZ y puede manejar transferencias de 64 bits/ciclo. Calcular el ancho de banda en MB/s.</a:t>
            </a:r>
          </a:p>
          <a:p>
            <a:pPr algn="ctr"/>
            <a:endParaRPr lang="es-MX" sz="2000" dirty="0">
              <a:solidFill>
                <a:srgbClr val="0070C0"/>
              </a:solidFill>
            </a:endParaRPr>
          </a:p>
          <a:p>
            <a:pPr algn="ctr"/>
            <a:r>
              <a:rPr lang="es-MX" sz="2000" dirty="0">
                <a:solidFill>
                  <a:srgbClr val="0070C0"/>
                </a:solidFill>
              </a:rPr>
              <a:t>Ancho de Banda = (66MHZ) x (64 bits/ciclo) x (1 Byte/8 bits)</a:t>
            </a:r>
          </a:p>
          <a:p>
            <a:pPr algn="ctr"/>
            <a:endParaRPr lang="es-MX" sz="2000" dirty="0">
              <a:solidFill>
                <a:srgbClr val="0070C0"/>
              </a:solidFill>
            </a:endParaRPr>
          </a:p>
          <a:p>
            <a:pPr algn="ctr"/>
            <a:r>
              <a:rPr lang="es-MX" sz="2000" dirty="0">
                <a:solidFill>
                  <a:srgbClr val="0070C0"/>
                </a:solidFill>
              </a:rPr>
              <a:t>Ancho de Banda = 528 MB/s.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126</a:t>
            </a:fld>
            <a:endParaRPr lang="es-MX"/>
          </a:p>
        </p:txBody>
      </p:sp>
      <p:sp>
        <p:nvSpPr>
          <p:cNvPr id="6" name="5 Marco"/>
          <p:cNvSpPr/>
          <p:nvPr/>
        </p:nvSpPr>
        <p:spPr>
          <a:xfrm>
            <a:off x="539552" y="404664"/>
            <a:ext cx="8001056" cy="2304256"/>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000" dirty="0">
                <a:solidFill>
                  <a:srgbClr val="0070C0"/>
                </a:solidFill>
              </a:rPr>
              <a:t>Ejemplo</a:t>
            </a:r>
          </a:p>
          <a:p>
            <a:endParaRPr lang="es-MX" sz="2000" dirty="0">
              <a:solidFill>
                <a:srgbClr val="0070C0"/>
              </a:solidFill>
            </a:endParaRPr>
          </a:p>
          <a:p>
            <a:pPr algn="just"/>
            <a:r>
              <a:rPr lang="es-MX" sz="2000" dirty="0">
                <a:solidFill>
                  <a:srgbClr val="0070C0"/>
                </a:solidFill>
              </a:rPr>
              <a:t>El PCI Express opera a una frecuencia de 2.5 GHZ, tiene 16 líneas de datos full dúplex (es decir puede transmitir información en ambos sentidos al mismo tiempo) y realiza 0.8 transferencias por ciclo (es decir, un ciclo de reloj no es suficiente para realizar una transferencia completa). Calcular el ancho de banda.  </a:t>
            </a:r>
          </a:p>
        </p:txBody>
      </p:sp>
      <p:sp>
        <p:nvSpPr>
          <p:cNvPr id="7" name="6 Marco"/>
          <p:cNvSpPr/>
          <p:nvPr/>
        </p:nvSpPr>
        <p:spPr>
          <a:xfrm>
            <a:off x="285720" y="3000372"/>
            <a:ext cx="8572528" cy="2786082"/>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dirty="0">
                <a:solidFill>
                  <a:srgbClr val="0070C0"/>
                </a:solidFill>
              </a:rPr>
              <a:t>Ancho de Banda = (2.5 GHZ) x (2 Bytes/Transferencia) x (0.8 Transferencias/ciclo)</a:t>
            </a:r>
          </a:p>
          <a:p>
            <a:endParaRPr lang="es-MX" dirty="0">
              <a:solidFill>
                <a:srgbClr val="0070C0"/>
              </a:solidFill>
            </a:endParaRPr>
          </a:p>
          <a:p>
            <a:r>
              <a:rPr lang="es-MX" dirty="0">
                <a:solidFill>
                  <a:srgbClr val="0070C0"/>
                </a:solidFill>
              </a:rPr>
              <a:t>Ancho de Banda = (2.5 GHZ) x (1.6 Bytes/ciclo)</a:t>
            </a:r>
          </a:p>
          <a:p>
            <a:endParaRPr lang="es-MX" dirty="0">
              <a:solidFill>
                <a:srgbClr val="0070C0"/>
              </a:solidFill>
            </a:endParaRPr>
          </a:p>
          <a:p>
            <a:r>
              <a:rPr lang="es-MX" dirty="0">
                <a:solidFill>
                  <a:srgbClr val="0070C0"/>
                </a:solidFill>
              </a:rPr>
              <a:t>Ancho de Banda = 4 GB/s    →  en una dirección</a:t>
            </a:r>
          </a:p>
          <a:p>
            <a:r>
              <a:rPr lang="es-MX" dirty="0">
                <a:solidFill>
                  <a:srgbClr val="0070C0"/>
                </a:solidFill>
              </a:rPr>
              <a:t>                      </a:t>
            </a:r>
          </a:p>
          <a:p>
            <a:r>
              <a:rPr lang="es-MX" dirty="0">
                <a:solidFill>
                  <a:srgbClr val="0070C0"/>
                </a:solidFill>
              </a:rPr>
              <a:t>Ancho de Banda  Total = 8 GB/s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ou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127</a:t>
            </a:fld>
            <a:endParaRPr lang="es-MX"/>
          </a:p>
        </p:txBody>
      </p:sp>
      <p:sp>
        <p:nvSpPr>
          <p:cNvPr id="5" name="4 Marco"/>
          <p:cNvSpPr/>
          <p:nvPr/>
        </p:nvSpPr>
        <p:spPr>
          <a:xfrm>
            <a:off x="422013" y="260648"/>
            <a:ext cx="8286776" cy="1269924"/>
          </a:xfrm>
          <a:prstGeom prst="rect">
            <a:avLst/>
          </a:prstGeom>
          <a:solidFill>
            <a:schemeClr val="bg1"/>
          </a:solidFill>
          <a:ln>
            <a:solidFill>
              <a:srgbClr val="0070C0"/>
            </a:solid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a:solidFill>
                  <a:srgbClr val="0070C0"/>
                </a:solidFill>
              </a:rPr>
              <a:t>El procesador Pentium II tiene un bus frontal (Frontside Bus) que converge con el bus del sistema. El bus frontal tiene un ancho de 32 bits y realiza transferencias en ambos flancos, creciente y decreciente de la señal de reloj de 100 MHZ. </a:t>
            </a:r>
          </a:p>
        </p:txBody>
      </p:sp>
      <p:sp>
        <p:nvSpPr>
          <p:cNvPr id="6" name="5 Marco"/>
          <p:cNvSpPr/>
          <p:nvPr/>
        </p:nvSpPr>
        <p:spPr>
          <a:xfrm>
            <a:off x="857224" y="1916832"/>
            <a:ext cx="7429552" cy="4286280"/>
          </a:xfrm>
          <a:prstGeom prst="rect">
            <a:avLst/>
          </a:prstGeom>
          <a:solidFill>
            <a:schemeClr val="bg1"/>
          </a:solidFill>
          <a:ln w="3175" cmpd="dbl">
            <a:solidFill>
              <a:srgbClr val="0070C0"/>
            </a:solid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MX" sz="2000" b="1" dirty="0">
              <a:solidFill>
                <a:srgbClr val="002060"/>
              </a:solidFill>
            </a:endParaRPr>
          </a:p>
          <a:p>
            <a:r>
              <a:rPr lang="es-MX" sz="2000" b="1" dirty="0">
                <a:solidFill>
                  <a:srgbClr val="0070C0"/>
                </a:solidFill>
              </a:rPr>
              <a:t>Ancho de Banda = (100 MHZ) x (32 bits) x (1 Byte/8 bits)</a:t>
            </a:r>
          </a:p>
          <a:p>
            <a:endParaRPr lang="es-MX" sz="2000" b="1" dirty="0">
              <a:solidFill>
                <a:srgbClr val="0070C0"/>
              </a:solidFill>
            </a:endParaRPr>
          </a:p>
          <a:p>
            <a:r>
              <a:rPr lang="es-MX" sz="2000" b="1" dirty="0">
                <a:solidFill>
                  <a:srgbClr val="0070C0"/>
                </a:solidFill>
              </a:rPr>
              <a:t>                               = (100 MHZ) x (4 Bytes/ciclo)</a:t>
            </a:r>
          </a:p>
          <a:p>
            <a:endParaRPr lang="es-MX" sz="2000" b="1" dirty="0">
              <a:solidFill>
                <a:srgbClr val="0070C0"/>
              </a:solidFill>
            </a:endParaRPr>
          </a:p>
          <a:p>
            <a:r>
              <a:rPr lang="es-MX" sz="2000" b="1" dirty="0">
                <a:solidFill>
                  <a:srgbClr val="0070C0"/>
                </a:solidFill>
              </a:rPr>
              <a:t>                               = 400 MB/s</a:t>
            </a:r>
          </a:p>
          <a:p>
            <a:endParaRPr lang="es-MX" sz="2000" b="1" dirty="0">
              <a:solidFill>
                <a:srgbClr val="0070C0"/>
              </a:solidFill>
            </a:endParaRPr>
          </a:p>
          <a:p>
            <a:r>
              <a:rPr lang="es-MX" sz="2000" b="1" dirty="0">
                <a:solidFill>
                  <a:srgbClr val="0070C0"/>
                </a:solidFill>
              </a:rPr>
              <a:t>                               = (400 MB/s) (2)  ← en ambos flancos</a:t>
            </a:r>
          </a:p>
          <a:p>
            <a:endParaRPr lang="es-MX" sz="2000" b="1" dirty="0">
              <a:solidFill>
                <a:srgbClr val="0070C0"/>
              </a:solidFill>
            </a:endParaRPr>
          </a:p>
          <a:p>
            <a:r>
              <a:rPr lang="es-MX" sz="2000" b="1" dirty="0">
                <a:solidFill>
                  <a:srgbClr val="0070C0"/>
                </a:solidFill>
              </a:rPr>
              <a:t>Ancho de Banda = 800 MB/s  </a:t>
            </a:r>
          </a:p>
          <a:p>
            <a:endParaRPr lang="es-MX" sz="2000" b="1" dirty="0">
              <a:solidFill>
                <a:srgbClr val="002060"/>
              </a:solidFill>
            </a:endParaRPr>
          </a:p>
          <a:p>
            <a:endParaRPr lang="es-MX" sz="20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out)">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128</a:t>
            </a:fld>
            <a:endParaRPr lang="es-MX"/>
          </a:p>
        </p:txBody>
      </p:sp>
      <p:sp>
        <p:nvSpPr>
          <p:cNvPr id="5" name="4 Marco"/>
          <p:cNvSpPr/>
          <p:nvPr/>
        </p:nvSpPr>
        <p:spPr>
          <a:xfrm>
            <a:off x="142844" y="214290"/>
            <a:ext cx="8858280" cy="5302942"/>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000" b="1" dirty="0">
                <a:solidFill>
                  <a:srgbClr val="0070C0"/>
                </a:solidFill>
              </a:rPr>
              <a:t>EJEMPLO</a:t>
            </a:r>
          </a:p>
          <a:p>
            <a:endParaRPr lang="es-MX" sz="2000" b="1" dirty="0">
              <a:solidFill>
                <a:srgbClr val="0070C0"/>
              </a:solidFill>
            </a:endParaRPr>
          </a:p>
          <a:p>
            <a:pPr algn="ctr"/>
            <a:r>
              <a:rPr lang="es-MX" sz="2000" dirty="0">
                <a:solidFill>
                  <a:srgbClr val="0070C0"/>
                </a:solidFill>
              </a:rPr>
              <a:t>Un bus de 100 MHZ tiene 8 Bytes de ancho. Suponga que el 40% del ancho de banda del bus se desperdicia debido al arbitraje y otras actividades de control. ¿Cuál es el ancho de banda neto del bus disponible para otros dispositivos de E/S y el procesador después de tomar en cuenta las necesidades de una unidad de pantalla de video de 1024 x 768 pixeles con 4 Bytes/pixel y una tasa de regeneración de 70 HZ.</a:t>
            </a:r>
          </a:p>
          <a:p>
            <a:pPr algn="ctr"/>
            <a:endParaRPr lang="es-MX" sz="2000" dirty="0">
              <a:solidFill>
                <a:srgbClr val="0070C0"/>
              </a:solidFill>
            </a:endParaRPr>
          </a:p>
          <a:p>
            <a:r>
              <a:rPr lang="es-MX" dirty="0">
                <a:solidFill>
                  <a:srgbClr val="0070C0"/>
                </a:solidFill>
              </a:rPr>
              <a:t>Tasa datos pantalla = (1024 x 768 pixeles/pantalla) x (4 Bytes/pixel) x (70 pantallas/s)</a:t>
            </a:r>
          </a:p>
          <a:p>
            <a:r>
              <a:rPr lang="es-MX" dirty="0">
                <a:solidFill>
                  <a:srgbClr val="0070C0"/>
                </a:solidFill>
              </a:rPr>
              <a:t>                                   = 220 MB/s</a:t>
            </a:r>
          </a:p>
          <a:p>
            <a:endParaRPr lang="es-MX" sz="2000" dirty="0">
              <a:solidFill>
                <a:srgbClr val="0070C0"/>
              </a:solidFill>
            </a:endParaRPr>
          </a:p>
          <a:p>
            <a:r>
              <a:rPr lang="es-MX" dirty="0">
                <a:solidFill>
                  <a:srgbClr val="0070C0"/>
                </a:solidFill>
              </a:rPr>
              <a:t>Ancho Banda Total Efectivo = (100 MHZ) x (8 Bytes/ciclo) x (0.6)</a:t>
            </a:r>
          </a:p>
          <a:p>
            <a:r>
              <a:rPr lang="es-MX" dirty="0">
                <a:solidFill>
                  <a:srgbClr val="0070C0"/>
                </a:solidFill>
              </a:rPr>
              <a:t>                                                  = 480 MB/s</a:t>
            </a:r>
          </a:p>
          <a:p>
            <a:endParaRPr lang="es-MX" dirty="0">
              <a:solidFill>
                <a:srgbClr val="0070C0"/>
              </a:solidFill>
            </a:endParaRPr>
          </a:p>
          <a:p>
            <a:r>
              <a:rPr lang="es-MX" dirty="0">
                <a:solidFill>
                  <a:srgbClr val="0070C0"/>
                </a:solidFill>
              </a:rPr>
              <a:t>Ancho Banda Neto = (480 MB/s) – (220 MB/s) = 260 MB/s </a:t>
            </a:r>
          </a:p>
        </p:txBody>
      </p:sp>
      <p:sp>
        <p:nvSpPr>
          <p:cNvPr id="8" name="7 Rectángulo"/>
          <p:cNvSpPr/>
          <p:nvPr/>
        </p:nvSpPr>
        <p:spPr>
          <a:xfrm>
            <a:off x="500034" y="5701745"/>
            <a:ext cx="8001056" cy="584775"/>
          </a:xfrm>
          <a:prstGeom prst="rect">
            <a:avLst/>
          </a:prstGeom>
        </p:spPr>
        <p:txBody>
          <a:bodyPr wrap="square">
            <a:spAutoFit/>
          </a:bodyPr>
          <a:lstStyle/>
          <a:p>
            <a:pPr algn="ctr"/>
            <a:r>
              <a:rPr lang="es-MX" sz="1600" b="1" dirty="0">
                <a:solidFill>
                  <a:srgbClr val="C00000"/>
                </a:solidFill>
              </a:rPr>
              <a:t>Observe que se supone que la memoria puede suministrar datos a la tasa efectiva de 480 MB/s. Esto no es irracional, representa 48 Bytes cada 100 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129</a:t>
            </a:fld>
            <a:endParaRPr lang="es-MX"/>
          </a:p>
        </p:txBody>
      </p:sp>
      <p:sp>
        <p:nvSpPr>
          <p:cNvPr id="5" name="4 Rectángulo"/>
          <p:cNvSpPr/>
          <p:nvPr/>
        </p:nvSpPr>
        <p:spPr>
          <a:xfrm>
            <a:off x="571472" y="357166"/>
            <a:ext cx="8072494" cy="564360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400" b="1" dirty="0">
                <a:solidFill>
                  <a:srgbClr val="0070C0"/>
                </a:solidFill>
              </a:rPr>
              <a:t>PROBLEMA 3.5</a:t>
            </a:r>
          </a:p>
          <a:p>
            <a:pPr algn="ctr"/>
            <a:endParaRPr lang="es-ES" sz="2400" dirty="0">
              <a:solidFill>
                <a:srgbClr val="0070C0"/>
              </a:solidFill>
            </a:endParaRPr>
          </a:p>
          <a:p>
            <a:pPr algn="ctr"/>
            <a:r>
              <a:rPr lang="es-ES" sz="2400" dirty="0">
                <a:solidFill>
                  <a:srgbClr val="0070C0"/>
                </a:solidFill>
              </a:rPr>
              <a:t>Considere un microprocesador de 32 bits, con un bus externo de 16 bits, y con una entrada de reloj de 8 MHZ. Asumir que el microprocesador tiene un ciclo de bus cuya duración mínima es igual a cuatro ciclos de reloj. ¿Cuál es la velocidad de transferencia máxima que puede sostener el microprocesador? Para incrementar su rendimiento ¿Sería mejor hacer que su bus externo sea de 32 bits o duplicar la frecuencia de reloj que se suministra al microprocesador?</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noChangeArrowheads="1"/>
          </p:cNvPicPr>
          <p:nvPr/>
        </p:nvPicPr>
        <p:blipFill>
          <a:blip r:embed="rId2"/>
          <a:srcRect/>
          <a:stretch>
            <a:fillRect/>
          </a:stretch>
        </p:blipFill>
        <p:spPr bwMode="auto">
          <a:xfrm>
            <a:off x="71406" y="4786322"/>
            <a:ext cx="8929718" cy="1707506"/>
          </a:xfrm>
          <a:prstGeom prst="rect">
            <a:avLst/>
          </a:prstGeom>
          <a:noFill/>
          <a:ln w="9525">
            <a:noFill/>
            <a:miter lim="800000"/>
            <a:headEnd/>
            <a:tailEnd/>
          </a:ln>
          <a:effectLst/>
        </p:spPr>
      </p:pic>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130</a:t>
            </a:fld>
            <a:endParaRPr lang="es-MX"/>
          </a:p>
        </p:txBody>
      </p:sp>
      <p:sp>
        <p:nvSpPr>
          <p:cNvPr id="8" name="7 Rectángulo"/>
          <p:cNvSpPr/>
          <p:nvPr/>
        </p:nvSpPr>
        <p:spPr>
          <a:xfrm>
            <a:off x="142844" y="214290"/>
            <a:ext cx="8858312" cy="4500594"/>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solidFill>
                <a:srgbClr val="0070C0"/>
              </a:solidFill>
            </a:endParaRPr>
          </a:p>
          <a:p>
            <a:pPr algn="ctr"/>
            <a:r>
              <a:rPr lang="es-ES" sz="2000" dirty="0">
                <a:solidFill>
                  <a:srgbClr val="0070C0"/>
                </a:solidFill>
              </a:rPr>
              <a:t>Ciclo de Reloj = 1/8 MHZ = 125 ns</a:t>
            </a:r>
          </a:p>
          <a:p>
            <a:pPr algn="ctr"/>
            <a:endParaRPr lang="es-ES" sz="2000" dirty="0">
              <a:solidFill>
                <a:srgbClr val="0070C0"/>
              </a:solidFill>
            </a:endParaRPr>
          </a:p>
          <a:p>
            <a:pPr algn="ctr"/>
            <a:r>
              <a:rPr lang="es-ES" sz="2000" dirty="0">
                <a:solidFill>
                  <a:srgbClr val="0070C0"/>
                </a:solidFill>
              </a:rPr>
              <a:t>Ciclo de Bus = 4 x 125 ns = 500 ns </a:t>
            </a:r>
          </a:p>
          <a:p>
            <a:pPr algn="ctr"/>
            <a:endParaRPr lang="es-ES" sz="2000" dirty="0">
              <a:solidFill>
                <a:srgbClr val="0070C0"/>
              </a:solidFill>
            </a:endParaRPr>
          </a:p>
          <a:p>
            <a:pPr algn="ctr"/>
            <a:r>
              <a:rPr lang="es-ES" sz="2000" dirty="0">
                <a:solidFill>
                  <a:srgbClr val="0070C0"/>
                </a:solidFill>
              </a:rPr>
              <a:t>Bus de 16 bits, entonces se transfieren 2 Bytes cada 500 ns</a:t>
            </a:r>
          </a:p>
          <a:p>
            <a:pPr algn="ctr"/>
            <a:endParaRPr lang="es-ES" sz="2000" dirty="0">
              <a:solidFill>
                <a:srgbClr val="0070C0"/>
              </a:solidFill>
            </a:endParaRPr>
          </a:p>
          <a:p>
            <a:pPr algn="ctr"/>
            <a:r>
              <a:rPr lang="es-ES" sz="2000" dirty="0">
                <a:solidFill>
                  <a:srgbClr val="0070C0"/>
                </a:solidFill>
              </a:rPr>
              <a:t>500 ns x 10</a:t>
            </a:r>
            <a:r>
              <a:rPr lang="es-ES" sz="2000" baseline="30000" dirty="0">
                <a:solidFill>
                  <a:srgbClr val="0070C0"/>
                </a:solidFill>
              </a:rPr>
              <a:t>-9</a:t>
            </a:r>
            <a:r>
              <a:rPr lang="es-ES" sz="2000" dirty="0">
                <a:solidFill>
                  <a:srgbClr val="0070C0"/>
                </a:solidFill>
              </a:rPr>
              <a:t> seg/1 ns = 0.0000005 seg </a:t>
            </a:r>
          </a:p>
          <a:p>
            <a:pPr algn="ctr"/>
            <a:endParaRPr lang="es-ES" sz="2000" dirty="0">
              <a:solidFill>
                <a:srgbClr val="0070C0"/>
              </a:solidFill>
            </a:endParaRPr>
          </a:p>
          <a:p>
            <a:pPr algn="ctr"/>
            <a:r>
              <a:rPr lang="es-ES" sz="2000" dirty="0">
                <a:solidFill>
                  <a:srgbClr val="0070C0"/>
                </a:solidFill>
              </a:rPr>
              <a:t>Velocidad de Transferencia Máxima  = 2 Bytes/0.0000005 s</a:t>
            </a:r>
          </a:p>
          <a:p>
            <a:pPr algn="ctr"/>
            <a:endParaRPr lang="es-ES" sz="2000" dirty="0">
              <a:solidFill>
                <a:srgbClr val="0070C0"/>
              </a:solidFill>
            </a:endParaRPr>
          </a:p>
          <a:p>
            <a:pPr algn="ctr"/>
            <a:r>
              <a:rPr lang="es-ES" sz="2000" dirty="0">
                <a:solidFill>
                  <a:srgbClr val="0070C0"/>
                </a:solidFill>
              </a:rPr>
              <a:t>Velocidad de Transferencia Máxima  = 4,000,000 Bytes/s</a:t>
            </a:r>
          </a:p>
          <a:p>
            <a:pPr algn="ctr"/>
            <a:endParaRPr lang="es-ES" sz="2000" dirty="0">
              <a:solidFill>
                <a:srgbClr val="0070C0"/>
              </a:solidFill>
            </a:endParaRPr>
          </a:p>
          <a:p>
            <a:pPr algn="ctr"/>
            <a:r>
              <a:rPr lang="es-ES" sz="2000" dirty="0">
                <a:solidFill>
                  <a:srgbClr val="0070C0"/>
                </a:solidFill>
              </a:rPr>
              <a:t>Velocidad de Transferencia Máxima = 4 MB/s </a:t>
            </a:r>
          </a:p>
          <a:p>
            <a:pPr algn="ctr"/>
            <a:endParaRPr lang="es-ES" sz="2000" dirty="0">
              <a:solidFill>
                <a:srgbClr val="0070C0"/>
              </a:solidFill>
            </a:endParaRPr>
          </a:p>
          <a:p>
            <a:pPr algn="ctr"/>
            <a:r>
              <a:rPr lang="es-ES" sz="2000" dirty="0">
                <a:solidFill>
                  <a:srgbClr val="0070C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131</a:t>
            </a:fld>
            <a:endParaRPr lang="es-MX"/>
          </a:p>
        </p:txBody>
      </p:sp>
      <p:sp>
        <p:nvSpPr>
          <p:cNvPr id="5" name="4 Rectángulo"/>
          <p:cNvSpPr/>
          <p:nvPr/>
        </p:nvSpPr>
        <p:spPr>
          <a:xfrm>
            <a:off x="142844" y="285728"/>
            <a:ext cx="8858312" cy="5786478"/>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rgbClr val="0070C0"/>
                </a:solidFill>
              </a:rPr>
              <a:t>Duplicar la capacidad del bus significa un controlador de bus</a:t>
            </a:r>
          </a:p>
          <a:p>
            <a:pPr algn="ctr"/>
            <a:r>
              <a:rPr lang="es-ES" sz="2400" dirty="0">
                <a:solidFill>
                  <a:srgbClr val="0070C0"/>
                </a:solidFill>
              </a:rPr>
              <a:t>de mayor capacidad y modificaciones en la lógica de control del bus. Además la longitud de palabra de memoria tendrá que duplicarse para enviar y recibir 32 bits.</a:t>
            </a:r>
          </a:p>
          <a:p>
            <a:pPr algn="ctr"/>
            <a:endParaRPr lang="es-ES" sz="2400" dirty="0">
              <a:solidFill>
                <a:srgbClr val="0070C0"/>
              </a:solidFill>
            </a:endParaRPr>
          </a:p>
          <a:p>
            <a:pPr algn="ctr"/>
            <a:endParaRPr lang="es-ES" sz="2400" dirty="0">
              <a:solidFill>
                <a:srgbClr val="0070C0"/>
              </a:solidFill>
            </a:endParaRPr>
          </a:p>
          <a:p>
            <a:pPr algn="ctr"/>
            <a:r>
              <a:rPr lang="es-ES" sz="2400" dirty="0">
                <a:solidFill>
                  <a:srgbClr val="0070C0"/>
                </a:solidFill>
              </a:rPr>
              <a:t>Duplicar la frecuencia de reloj del procesador podría significar reemplazar el chip (asumiendo que cada instrucción tendrá el mismo numero de ciclos de reloj). Además deberá duplicarse la velocidad de la memoria.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o"/>
          <p:cNvSpPr/>
          <p:nvPr/>
        </p:nvSpPr>
        <p:spPr>
          <a:xfrm>
            <a:off x="142844" y="785794"/>
            <a:ext cx="8858280" cy="4786346"/>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2400" b="1" dirty="0">
                <a:solidFill>
                  <a:srgbClr val="0070C0"/>
                </a:solidFill>
              </a:rPr>
              <a:t>PROBLEMA 3.7</a:t>
            </a:r>
          </a:p>
          <a:p>
            <a:endParaRPr lang="es-ES_tradnl" sz="2400" dirty="0">
              <a:solidFill>
                <a:srgbClr val="0070C0"/>
              </a:solidFill>
            </a:endParaRPr>
          </a:p>
          <a:p>
            <a:pPr algn="just"/>
            <a:r>
              <a:rPr lang="es-ES_tradnl" sz="2400" dirty="0">
                <a:solidFill>
                  <a:srgbClr val="0070C0"/>
                </a:solidFill>
              </a:rPr>
              <a:t>Considere dos microprocesadores con buses de datos externos de 8 y 16 bits, respectivamente. Los dos procesadores son idénticos en todo lo demás  y sus ciclos de bus son iguales. </a:t>
            </a:r>
          </a:p>
          <a:p>
            <a:pPr algn="ctr"/>
            <a:endParaRPr lang="es-ES_tradnl" sz="2400" dirty="0">
              <a:solidFill>
                <a:srgbClr val="0070C0"/>
              </a:solidFill>
            </a:endParaRPr>
          </a:p>
          <a:p>
            <a:pPr marL="342900" indent="-342900">
              <a:buFont typeface="+mj-lt"/>
              <a:buAutoNum type="alphaLcParenR"/>
            </a:pPr>
            <a:r>
              <a:rPr lang="es-ES_tradnl" sz="2400" dirty="0">
                <a:solidFill>
                  <a:srgbClr val="0070C0"/>
                </a:solidFill>
              </a:rPr>
              <a:t>Suponiendo que todas las instrucciones y operandos son de dos bytes, ¿En que factor difieren las velocidades de transferencia de los dos microprocesadores?</a:t>
            </a:r>
          </a:p>
          <a:p>
            <a:pPr marL="342900" indent="-342900">
              <a:buFont typeface="+mj-lt"/>
              <a:buAutoNum type="alphaLcParenR"/>
            </a:pPr>
            <a:r>
              <a:rPr lang="es-ES_tradnl" sz="2400" dirty="0">
                <a:solidFill>
                  <a:srgbClr val="0070C0"/>
                </a:solidFill>
              </a:rPr>
              <a:t>Cual seria la respuesta si en la mitad de los casos los operandos y las instrucciones son de un byte?</a:t>
            </a:r>
          </a:p>
        </p:txBody>
      </p:sp>
      <p:sp>
        <p:nvSpPr>
          <p:cNvPr id="9" name="8 Marcador de fecha"/>
          <p:cNvSpPr>
            <a:spLocks noGrp="1"/>
          </p:cNvSpPr>
          <p:nvPr>
            <p:ph type="dt" sz="half" idx="10"/>
          </p:nvPr>
        </p:nvSpPr>
        <p:spPr/>
        <p:txBody>
          <a:bodyPr/>
          <a:lstStyle/>
          <a:p>
            <a:r>
              <a:rPr lang="es-HN"/>
              <a:t>Ing. Miguel Aguilar</a:t>
            </a:r>
            <a:endParaRPr lang="es-MX"/>
          </a:p>
        </p:txBody>
      </p:sp>
      <p:sp>
        <p:nvSpPr>
          <p:cNvPr id="10" name="9 Marcador de número de diapositiva"/>
          <p:cNvSpPr>
            <a:spLocks noGrp="1"/>
          </p:cNvSpPr>
          <p:nvPr>
            <p:ph type="sldNum" sz="quarter" idx="12"/>
          </p:nvPr>
        </p:nvSpPr>
        <p:spPr/>
        <p:txBody>
          <a:bodyPr/>
          <a:lstStyle/>
          <a:p>
            <a:fld id="{5B3FB27E-8011-4B47-ACF1-F2A542C1FF6D}" type="slidenum">
              <a:rPr lang="es-MX" smtClean="0"/>
              <a:pPr/>
              <a:t>132</a:t>
            </a:fld>
            <a:endParaRPr lang="es-MX"/>
          </a:p>
        </p:txBody>
      </p:sp>
      <p:sp>
        <p:nvSpPr>
          <p:cNvPr id="11" name="10 Marcador de pie de página"/>
          <p:cNvSpPr>
            <a:spLocks noGrp="1"/>
          </p:cNvSpPr>
          <p:nvPr>
            <p:ph type="ftr" sz="quarter" idx="11"/>
          </p:nvPr>
        </p:nvSpPr>
        <p:spPr/>
        <p:txBody>
          <a:bodyPr/>
          <a:lstStyle/>
          <a:p>
            <a:r>
              <a:rPr lang="es-MX"/>
              <a:t>Arquitectura de Computadoras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133</a:t>
            </a:fld>
            <a:endParaRPr lang="es-MX"/>
          </a:p>
        </p:txBody>
      </p:sp>
      <p:sp>
        <p:nvSpPr>
          <p:cNvPr id="5" name="4 Rectángulo"/>
          <p:cNvSpPr/>
          <p:nvPr/>
        </p:nvSpPr>
        <p:spPr>
          <a:xfrm>
            <a:off x="214282" y="428604"/>
            <a:ext cx="8715436" cy="5786478"/>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lphaLcParenR"/>
            </a:pPr>
            <a:r>
              <a:rPr lang="es-ES_tradnl" dirty="0">
                <a:solidFill>
                  <a:srgbClr val="0070C0"/>
                </a:solidFill>
              </a:rPr>
              <a:t>Durante un solo ciclo de bus, el microprocesador con bus de 8 bits transfiere un byte mientras el microprocesador  con bus de 16 bits transfiere dos bytes.</a:t>
            </a:r>
          </a:p>
          <a:p>
            <a:endParaRPr lang="es-ES_tradnl" dirty="0">
              <a:solidFill>
                <a:srgbClr val="0070C0"/>
              </a:solidFill>
            </a:endParaRPr>
          </a:p>
          <a:p>
            <a:r>
              <a:rPr lang="es-ES_tradnl" dirty="0">
                <a:solidFill>
                  <a:srgbClr val="0070C0"/>
                </a:solidFill>
              </a:rPr>
              <a:t>Velocidad de Transferencia Máxima (Procesador 8 bits) = 1 Byte /ciclo de bus</a:t>
            </a:r>
          </a:p>
          <a:p>
            <a:endParaRPr lang="es-ES_tradnl" dirty="0">
              <a:solidFill>
                <a:srgbClr val="0070C0"/>
              </a:solidFill>
            </a:endParaRPr>
          </a:p>
          <a:p>
            <a:r>
              <a:rPr lang="es-ES_tradnl" dirty="0">
                <a:solidFill>
                  <a:srgbClr val="0070C0"/>
                </a:solidFill>
              </a:rPr>
              <a:t>Velocidad de Transferencia Máxima (Procesador 16 bits) = 2 Bytes /ciclo de bus</a:t>
            </a:r>
          </a:p>
          <a:p>
            <a:endParaRPr lang="es-ES_tradnl" dirty="0">
              <a:solidFill>
                <a:srgbClr val="0070C0"/>
              </a:solidFill>
            </a:endParaRPr>
          </a:p>
          <a:p>
            <a:r>
              <a:rPr lang="es-ES_tradnl" dirty="0">
                <a:solidFill>
                  <a:srgbClr val="0070C0"/>
                </a:solidFill>
              </a:rPr>
              <a:t>Factor Velocidad de Transferencia = (2 Bytes/ciclo de bus) / (1 Byte/ciclo de bus)</a:t>
            </a:r>
          </a:p>
          <a:p>
            <a:endParaRPr lang="es-ES_tradnl" dirty="0">
              <a:solidFill>
                <a:srgbClr val="0070C0"/>
              </a:solidFill>
            </a:endParaRPr>
          </a:p>
          <a:p>
            <a:r>
              <a:rPr lang="es-ES_tradnl" dirty="0">
                <a:solidFill>
                  <a:srgbClr val="0070C0"/>
                </a:solidFill>
              </a:rPr>
              <a:t>Entonces, como ambos procesadores tienen el mismo ciclo de bus.</a:t>
            </a:r>
          </a:p>
          <a:p>
            <a:endParaRPr lang="es-ES_tradnl" dirty="0">
              <a:solidFill>
                <a:srgbClr val="0070C0"/>
              </a:solidFill>
            </a:endParaRPr>
          </a:p>
          <a:p>
            <a:r>
              <a:rPr lang="es-ES_tradnl" dirty="0">
                <a:solidFill>
                  <a:srgbClr val="0070C0"/>
                </a:solidFill>
              </a:rPr>
              <a:t>Factor de Velocidad de Transferencia = 2/1 = 2</a:t>
            </a:r>
          </a:p>
          <a:p>
            <a:r>
              <a:rPr lang="es-ES_tradnl" dirty="0">
                <a:solidFill>
                  <a:srgbClr val="0070C0"/>
                </a:solidFill>
              </a:rPr>
              <a:t>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134</a:t>
            </a:fld>
            <a:endParaRPr lang="es-MX"/>
          </a:p>
        </p:txBody>
      </p:sp>
      <p:sp>
        <p:nvSpPr>
          <p:cNvPr id="5" name="4 Rectángulo"/>
          <p:cNvSpPr/>
          <p:nvPr/>
        </p:nvSpPr>
        <p:spPr>
          <a:xfrm>
            <a:off x="214282" y="285728"/>
            <a:ext cx="8715436" cy="6000792"/>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AutoNum type="alphaLcParenR" startAt="2"/>
            </a:pPr>
            <a:r>
              <a:rPr lang="es-ES_tradnl" dirty="0">
                <a:solidFill>
                  <a:srgbClr val="0070C0"/>
                </a:solidFill>
              </a:rPr>
              <a:t>Suponga que hacemos 100 transferencias de operandos  e instrucciones, de las cuales 50 son de un byte de longitud y 50 de dos bytes.</a:t>
            </a:r>
          </a:p>
          <a:p>
            <a:pPr marL="342900" indent="-342900" algn="ctr">
              <a:buFont typeface="+mj-lt"/>
              <a:buAutoNum type="alphaLcParenR" startAt="2"/>
            </a:pPr>
            <a:endParaRPr lang="es-ES_tradnl" dirty="0">
              <a:solidFill>
                <a:srgbClr val="0070C0"/>
              </a:solidFill>
            </a:endParaRPr>
          </a:p>
          <a:p>
            <a:pPr marL="342900" indent="-342900" algn="ctr"/>
            <a:r>
              <a:rPr lang="es-ES_tradnl" dirty="0">
                <a:solidFill>
                  <a:srgbClr val="0070C0"/>
                </a:solidFill>
              </a:rPr>
              <a:t>Para el microprocesador con bus de ocho bits</a:t>
            </a:r>
          </a:p>
          <a:p>
            <a:pPr marL="342900" indent="-342900" algn="ctr"/>
            <a:endParaRPr lang="es-ES_tradnl" dirty="0">
              <a:solidFill>
                <a:srgbClr val="0070C0"/>
              </a:solidFill>
            </a:endParaRPr>
          </a:p>
          <a:p>
            <a:pPr marL="342900" indent="-342900" algn="ctr"/>
            <a:r>
              <a:rPr lang="es-ES_tradnl" dirty="0">
                <a:solidFill>
                  <a:srgbClr val="0070C0"/>
                </a:solidFill>
              </a:rPr>
              <a:t>Ciclos de Bus = 50 + (2 x 50) = 150 </a:t>
            </a:r>
          </a:p>
          <a:p>
            <a:pPr marL="342900" indent="-342900" algn="ctr"/>
            <a:endParaRPr lang="es-ES_tradnl" dirty="0">
              <a:solidFill>
                <a:srgbClr val="0070C0"/>
              </a:solidFill>
            </a:endParaRPr>
          </a:p>
          <a:p>
            <a:pPr marL="342900" indent="-342900" algn="ctr"/>
            <a:r>
              <a:rPr lang="es-ES_tradnl" dirty="0">
                <a:solidFill>
                  <a:srgbClr val="0070C0"/>
                </a:solidFill>
              </a:rPr>
              <a:t>Para el microprocesador con bus de 16 bits </a:t>
            </a:r>
          </a:p>
          <a:p>
            <a:pPr marL="342900" indent="-342900" algn="ctr"/>
            <a:endParaRPr lang="es-ES_tradnl" dirty="0">
              <a:solidFill>
                <a:srgbClr val="0070C0"/>
              </a:solidFill>
            </a:endParaRPr>
          </a:p>
          <a:p>
            <a:pPr marL="342900" indent="-342900" algn="ctr"/>
            <a:r>
              <a:rPr lang="es-ES_tradnl" dirty="0">
                <a:solidFill>
                  <a:srgbClr val="0070C0"/>
                </a:solidFill>
              </a:rPr>
              <a:t>Ciclos de Bus = 50 + 50 = 100</a:t>
            </a:r>
          </a:p>
          <a:p>
            <a:pPr marL="342900" indent="-342900" algn="ctr"/>
            <a:endParaRPr lang="es-ES_tradnl" dirty="0">
              <a:solidFill>
                <a:srgbClr val="0070C0"/>
              </a:solidFill>
            </a:endParaRPr>
          </a:p>
          <a:p>
            <a:pPr marL="342900" indent="-342900" algn="ctr"/>
            <a:r>
              <a:rPr lang="es-ES_tradnl" dirty="0">
                <a:solidFill>
                  <a:srgbClr val="0070C0"/>
                </a:solidFill>
              </a:rPr>
              <a:t>Velocidad Transferencia (8 bits) = 100 Transferencias/150 ciclos de bus</a:t>
            </a:r>
          </a:p>
          <a:p>
            <a:pPr marL="342900" indent="-342900" algn="ctr"/>
            <a:endParaRPr lang="es-ES_tradnl" dirty="0">
              <a:solidFill>
                <a:srgbClr val="0070C0"/>
              </a:solidFill>
            </a:endParaRPr>
          </a:p>
          <a:p>
            <a:pPr marL="342900" indent="-342900" algn="ctr"/>
            <a:r>
              <a:rPr lang="es-ES_tradnl" dirty="0">
                <a:solidFill>
                  <a:srgbClr val="0070C0"/>
                </a:solidFill>
              </a:rPr>
              <a:t>Velocidad Transferencia (16 bits)  =  100 Transferencias/100 ciclos de bus</a:t>
            </a:r>
          </a:p>
          <a:p>
            <a:pPr marL="342900" indent="-342900" algn="ctr"/>
            <a:endParaRPr lang="es-ES_tradnl" dirty="0">
              <a:solidFill>
                <a:srgbClr val="0070C0"/>
              </a:solidFill>
            </a:endParaRPr>
          </a:p>
          <a:p>
            <a:pPr marL="342900" indent="-342900" algn="ctr"/>
            <a:r>
              <a:rPr lang="es-ES_tradnl" dirty="0">
                <a:solidFill>
                  <a:srgbClr val="0070C0"/>
                </a:solidFill>
              </a:rPr>
              <a:t>Factor Velocidad de Transferencia = 1.5 </a:t>
            </a:r>
          </a:p>
        </p:txBody>
      </p:sp>
      <p:sp>
        <p:nvSpPr>
          <p:cNvPr id="6" name="5 Rectángulo redondeado"/>
          <p:cNvSpPr/>
          <p:nvPr/>
        </p:nvSpPr>
        <p:spPr>
          <a:xfrm>
            <a:off x="357158" y="2357430"/>
            <a:ext cx="2000264" cy="1357322"/>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bg1"/>
                </a:solidFill>
              </a:rPr>
              <a:t>Como el ancho de bus es de 8 bits, el procesador necesita dos ciclos. </a:t>
            </a:r>
          </a:p>
        </p:txBody>
      </p:sp>
      <p:sp>
        <p:nvSpPr>
          <p:cNvPr id="7" name="6 Rectángulo redondeado"/>
          <p:cNvSpPr/>
          <p:nvPr/>
        </p:nvSpPr>
        <p:spPr>
          <a:xfrm>
            <a:off x="7072330" y="2571744"/>
            <a:ext cx="1714512" cy="121444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bg1"/>
                </a:solidFill>
              </a:rPr>
              <a:t>Como el ancho bus es de 16 bits, puede transmitir  8 bits en un solo ciclo. </a:t>
            </a:r>
          </a:p>
        </p:txBody>
      </p:sp>
      <p:sp>
        <p:nvSpPr>
          <p:cNvPr id="8" name="7 Rectángulo redondeado"/>
          <p:cNvSpPr/>
          <p:nvPr/>
        </p:nvSpPr>
        <p:spPr>
          <a:xfrm>
            <a:off x="6643702" y="5214950"/>
            <a:ext cx="2214578" cy="1000132"/>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bg1"/>
                </a:solidFill>
              </a:rPr>
              <a:t>Ambos procesadores siempre tienen el mismo ciclo de bus.</a:t>
            </a:r>
          </a:p>
        </p:txBody>
      </p:sp>
      <p:sp>
        <p:nvSpPr>
          <p:cNvPr id="9" name="8 Rectángulo redondeado"/>
          <p:cNvSpPr/>
          <p:nvPr/>
        </p:nvSpPr>
        <p:spPr>
          <a:xfrm>
            <a:off x="6715140" y="4643446"/>
            <a:ext cx="1285884" cy="35719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10 Rectángulo redondeado"/>
          <p:cNvSpPr/>
          <p:nvPr/>
        </p:nvSpPr>
        <p:spPr>
          <a:xfrm>
            <a:off x="4572000" y="3571876"/>
            <a:ext cx="428628" cy="285752"/>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11 Rectángulo redondeado"/>
          <p:cNvSpPr/>
          <p:nvPr/>
        </p:nvSpPr>
        <p:spPr>
          <a:xfrm>
            <a:off x="4823536" y="2482549"/>
            <a:ext cx="354910" cy="285751"/>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14" name="13 Conector recto de flecha"/>
          <p:cNvCxnSpPr/>
          <p:nvPr/>
        </p:nvCxnSpPr>
        <p:spPr>
          <a:xfrm flipV="1">
            <a:off x="2357422" y="2786058"/>
            <a:ext cx="2428892" cy="250033"/>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rot="10800000" flipV="1">
            <a:off x="5000628" y="3178966"/>
            <a:ext cx="2071702" cy="392909"/>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plus(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1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heel(1)">
                                      <p:cBhvr>
                                        <p:cTn id="32" dur="2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amond(in)">
                                      <p:cBhvr>
                                        <p:cTn id="37" dur="2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heel(1)">
                                      <p:cBhvr>
                                        <p:cTn id="4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o"/>
          <p:cNvSpPr/>
          <p:nvPr/>
        </p:nvSpPr>
        <p:spPr>
          <a:xfrm>
            <a:off x="500066" y="500042"/>
            <a:ext cx="8358214" cy="2643206"/>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2000" b="1" dirty="0">
                <a:solidFill>
                  <a:srgbClr val="0070C0"/>
                </a:solidFill>
              </a:rPr>
              <a:t>PROBLEMA 3.11</a:t>
            </a:r>
          </a:p>
          <a:p>
            <a:pPr algn="ctr"/>
            <a:endParaRPr lang="es-ES_tradnl" sz="2000" dirty="0">
              <a:solidFill>
                <a:srgbClr val="0070C0"/>
              </a:solidFill>
            </a:endParaRPr>
          </a:p>
          <a:p>
            <a:pPr algn="ctr"/>
            <a:r>
              <a:rPr lang="es-ES_tradnl" sz="2000" dirty="0">
                <a:solidFill>
                  <a:srgbClr val="0070C0"/>
                </a:solidFill>
              </a:rPr>
              <a:t>En una operación de lectura síncrona (ver figura), el módulo de memoria debe situar el dato en el bus con la suficiente antelación al flanco de bajada  de la señal de lectura para asegurar que las señales se han estabilizado. Si el microprocesador utiliza  un bus de 10 MHZ y la señal de lectura empieza  a caer en el medio de la segunda mitad de T</a:t>
            </a:r>
            <a:r>
              <a:rPr lang="es-ES_tradnl" sz="2000" baseline="-25000" dirty="0">
                <a:solidFill>
                  <a:srgbClr val="0070C0"/>
                </a:solidFill>
              </a:rPr>
              <a:t>3</a:t>
            </a:r>
            <a:r>
              <a:rPr lang="es-ES_tradnl" sz="2000" dirty="0">
                <a:solidFill>
                  <a:srgbClr val="0070C0"/>
                </a:solidFill>
              </a:rPr>
              <a:t> . </a:t>
            </a:r>
          </a:p>
        </p:txBody>
      </p:sp>
      <p:sp>
        <p:nvSpPr>
          <p:cNvPr id="3" name="2 Marco"/>
          <p:cNvSpPr/>
          <p:nvPr/>
        </p:nvSpPr>
        <p:spPr>
          <a:xfrm>
            <a:off x="428596" y="3857628"/>
            <a:ext cx="8358214" cy="1928826"/>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lphaLcParenR"/>
            </a:pPr>
            <a:r>
              <a:rPr lang="es-ES_tradnl" sz="2000" dirty="0">
                <a:solidFill>
                  <a:srgbClr val="0070C0"/>
                </a:solidFill>
              </a:rPr>
              <a:t>Determine la longitud del ciclo de una lectura de memoria.</a:t>
            </a:r>
          </a:p>
          <a:p>
            <a:pPr marL="342900" indent="-342900">
              <a:buFont typeface="+mj-lt"/>
              <a:buAutoNum type="alphaLcParenR"/>
            </a:pPr>
            <a:endParaRPr lang="es-ES_tradnl" sz="2000" dirty="0">
              <a:solidFill>
                <a:srgbClr val="0070C0"/>
              </a:solidFill>
            </a:endParaRPr>
          </a:p>
          <a:p>
            <a:pPr marL="342900" indent="-342900">
              <a:buFont typeface="+mj-lt"/>
              <a:buAutoNum type="alphaLcParenR"/>
            </a:pPr>
            <a:r>
              <a:rPr lang="es-ES_tradnl" sz="2000" dirty="0">
                <a:solidFill>
                  <a:srgbClr val="0070C0"/>
                </a:solidFill>
              </a:rPr>
              <a:t>¿Cuándo debería situarse el dato de memoria en el bus como muy tarde? Suponga un tiempo de 20 ns para la estabilización de las líneas de datos. </a:t>
            </a:r>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número de diapositiva"/>
          <p:cNvSpPr>
            <a:spLocks noGrp="1"/>
          </p:cNvSpPr>
          <p:nvPr>
            <p:ph type="sldNum" sz="quarter" idx="12"/>
          </p:nvPr>
        </p:nvSpPr>
        <p:spPr/>
        <p:txBody>
          <a:bodyPr/>
          <a:lstStyle/>
          <a:p>
            <a:fld id="{5B3FB27E-8011-4B47-ACF1-F2A542C1FF6D}" type="slidenum">
              <a:rPr lang="es-MX" smtClean="0"/>
              <a:pPr/>
              <a:t>135</a:t>
            </a:fld>
            <a:endParaRPr lang="es-MX"/>
          </a:p>
        </p:txBody>
      </p:sp>
      <p:sp>
        <p:nvSpPr>
          <p:cNvPr id="6" name="5 Marcador de pie de página"/>
          <p:cNvSpPr>
            <a:spLocks noGrp="1"/>
          </p:cNvSpPr>
          <p:nvPr>
            <p:ph type="ftr" sz="quarter" idx="11"/>
          </p:nvPr>
        </p:nvSpPr>
        <p:spPr/>
        <p:txBody>
          <a:bodyPr/>
          <a:lstStyle/>
          <a:p>
            <a:r>
              <a:rPr lang="es-MX"/>
              <a:t>Arquitectura de Computadoras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157183" y="659490"/>
            <a:ext cx="8772535" cy="5841344"/>
          </a:xfrm>
          <a:prstGeom prst="rect">
            <a:avLst/>
          </a:prstGeom>
          <a:noFill/>
          <a:ln w="9525">
            <a:noFill/>
            <a:miter lim="800000"/>
            <a:headEnd/>
            <a:tailEnd/>
          </a:ln>
          <a:effectLst/>
        </p:spPr>
      </p:pic>
      <p:cxnSp>
        <p:nvCxnSpPr>
          <p:cNvPr id="4" name="3 Conector recto"/>
          <p:cNvCxnSpPr/>
          <p:nvPr/>
        </p:nvCxnSpPr>
        <p:spPr>
          <a:xfrm rot="5400000">
            <a:off x="6035685" y="2892421"/>
            <a:ext cx="4214842" cy="1588"/>
          </a:xfrm>
          <a:prstGeom prst="line">
            <a:avLst/>
          </a:prstGeom>
          <a:ln w="31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rot="5400000">
            <a:off x="4894265" y="2820983"/>
            <a:ext cx="4214842" cy="1588"/>
          </a:xfrm>
          <a:prstGeom prst="line">
            <a:avLst/>
          </a:prstGeom>
          <a:ln w="31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a:off x="6500826" y="3286124"/>
            <a:ext cx="500066" cy="1588"/>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a:off x="6500826" y="4572008"/>
            <a:ext cx="1643074" cy="1588"/>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3050083" y="447240"/>
            <a:ext cx="736099" cy="338554"/>
          </a:xfrm>
          <a:prstGeom prst="rect">
            <a:avLst/>
          </a:prstGeom>
          <a:noFill/>
        </p:spPr>
        <p:txBody>
          <a:bodyPr wrap="none" rtlCol="0">
            <a:spAutoFit/>
          </a:bodyPr>
          <a:lstStyle/>
          <a:p>
            <a:r>
              <a:rPr lang="es-ES_tradnl" sz="1600" b="1" dirty="0">
                <a:solidFill>
                  <a:srgbClr val="C00000"/>
                </a:solidFill>
              </a:rPr>
              <a:t>100 ns</a:t>
            </a:r>
          </a:p>
        </p:txBody>
      </p:sp>
      <p:sp>
        <p:nvSpPr>
          <p:cNvPr id="13" name="12 CuadroTexto"/>
          <p:cNvSpPr txBox="1"/>
          <p:nvPr/>
        </p:nvSpPr>
        <p:spPr>
          <a:xfrm>
            <a:off x="5072066" y="375802"/>
            <a:ext cx="736099" cy="338554"/>
          </a:xfrm>
          <a:prstGeom prst="rect">
            <a:avLst/>
          </a:prstGeom>
          <a:noFill/>
        </p:spPr>
        <p:txBody>
          <a:bodyPr wrap="none" rtlCol="0">
            <a:spAutoFit/>
          </a:bodyPr>
          <a:lstStyle/>
          <a:p>
            <a:r>
              <a:rPr lang="es-ES_tradnl" sz="1600" b="1" dirty="0">
                <a:solidFill>
                  <a:srgbClr val="C00000"/>
                </a:solidFill>
              </a:rPr>
              <a:t>100 ns</a:t>
            </a:r>
          </a:p>
        </p:txBody>
      </p:sp>
      <p:sp>
        <p:nvSpPr>
          <p:cNvPr id="14" name="13 CuadroTexto"/>
          <p:cNvSpPr txBox="1"/>
          <p:nvPr/>
        </p:nvSpPr>
        <p:spPr>
          <a:xfrm>
            <a:off x="7215206" y="375802"/>
            <a:ext cx="736099" cy="338554"/>
          </a:xfrm>
          <a:prstGeom prst="rect">
            <a:avLst/>
          </a:prstGeom>
          <a:noFill/>
        </p:spPr>
        <p:txBody>
          <a:bodyPr wrap="none" rtlCol="0">
            <a:spAutoFit/>
          </a:bodyPr>
          <a:lstStyle/>
          <a:p>
            <a:r>
              <a:rPr lang="es-ES_tradnl" sz="1600" b="1" dirty="0">
                <a:solidFill>
                  <a:srgbClr val="C00000"/>
                </a:solidFill>
              </a:rPr>
              <a:t>100 ns</a:t>
            </a:r>
          </a:p>
        </p:txBody>
      </p:sp>
      <p:sp>
        <p:nvSpPr>
          <p:cNvPr id="15" name="14 CuadroTexto"/>
          <p:cNvSpPr txBox="1"/>
          <p:nvPr/>
        </p:nvSpPr>
        <p:spPr>
          <a:xfrm>
            <a:off x="7000892" y="4590644"/>
            <a:ext cx="631904" cy="338554"/>
          </a:xfrm>
          <a:prstGeom prst="rect">
            <a:avLst/>
          </a:prstGeom>
          <a:noFill/>
        </p:spPr>
        <p:txBody>
          <a:bodyPr wrap="none" rtlCol="0">
            <a:spAutoFit/>
          </a:bodyPr>
          <a:lstStyle/>
          <a:p>
            <a:r>
              <a:rPr lang="es-ES_tradnl" sz="1600" b="1" dirty="0">
                <a:solidFill>
                  <a:srgbClr val="C00000"/>
                </a:solidFill>
              </a:rPr>
              <a:t>75 ns</a:t>
            </a:r>
          </a:p>
        </p:txBody>
      </p:sp>
      <p:sp>
        <p:nvSpPr>
          <p:cNvPr id="16" name="15 CuadroTexto"/>
          <p:cNvSpPr txBox="1"/>
          <p:nvPr/>
        </p:nvSpPr>
        <p:spPr>
          <a:xfrm>
            <a:off x="6496531" y="2928934"/>
            <a:ext cx="575799" cy="307777"/>
          </a:xfrm>
          <a:prstGeom prst="rect">
            <a:avLst/>
          </a:prstGeom>
          <a:noFill/>
        </p:spPr>
        <p:txBody>
          <a:bodyPr wrap="none" rtlCol="0">
            <a:spAutoFit/>
          </a:bodyPr>
          <a:lstStyle/>
          <a:p>
            <a:r>
              <a:rPr lang="es-ES_tradnl" sz="1400" b="1" dirty="0">
                <a:solidFill>
                  <a:srgbClr val="C00000"/>
                </a:solidFill>
              </a:rPr>
              <a:t>20 ns</a:t>
            </a:r>
          </a:p>
        </p:txBody>
      </p:sp>
      <p:cxnSp>
        <p:nvCxnSpPr>
          <p:cNvPr id="18" name="17 Conector recto de flecha"/>
          <p:cNvCxnSpPr/>
          <p:nvPr/>
        </p:nvCxnSpPr>
        <p:spPr>
          <a:xfrm>
            <a:off x="7000892" y="3643314"/>
            <a:ext cx="1143008" cy="1588"/>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7282349" y="3335537"/>
            <a:ext cx="575799" cy="307777"/>
          </a:xfrm>
          <a:prstGeom prst="rect">
            <a:avLst/>
          </a:prstGeom>
          <a:noFill/>
        </p:spPr>
        <p:txBody>
          <a:bodyPr wrap="none" rtlCol="0">
            <a:spAutoFit/>
          </a:bodyPr>
          <a:lstStyle/>
          <a:p>
            <a:r>
              <a:rPr lang="es-ES_tradnl" sz="1400" b="1" dirty="0">
                <a:solidFill>
                  <a:srgbClr val="C00000"/>
                </a:solidFill>
              </a:rPr>
              <a:t>55 ns</a:t>
            </a:r>
          </a:p>
        </p:txBody>
      </p:sp>
      <p:cxnSp>
        <p:nvCxnSpPr>
          <p:cNvPr id="21" name="20 Conector recto de flecha"/>
          <p:cNvCxnSpPr/>
          <p:nvPr/>
        </p:nvCxnSpPr>
        <p:spPr>
          <a:xfrm>
            <a:off x="2285984" y="285728"/>
            <a:ext cx="6357982" cy="1588"/>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21 CuadroTexto"/>
          <p:cNvSpPr txBox="1"/>
          <p:nvPr/>
        </p:nvSpPr>
        <p:spPr>
          <a:xfrm>
            <a:off x="5143504" y="0"/>
            <a:ext cx="736099" cy="338554"/>
          </a:xfrm>
          <a:prstGeom prst="rect">
            <a:avLst/>
          </a:prstGeom>
          <a:noFill/>
        </p:spPr>
        <p:txBody>
          <a:bodyPr wrap="none" rtlCol="0">
            <a:spAutoFit/>
          </a:bodyPr>
          <a:lstStyle/>
          <a:p>
            <a:r>
              <a:rPr lang="es-ES_tradnl" sz="1600" b="1" dirty="0">
                <a:solidFill>
                  <a:srgbClr val="C00000"/>
                </a:solidFill>
              </a:rPr>
              <a:t>300 ns</a:t>
            </a:r>
          </a:p>
        </p:txBody>
      </p:sp>
      <p:sp>
        <p:nvSpPr>
          <p:cNvPr id="17" name="16 Marcador de fecha"/>
          <p:cNvSpPr>
            <a:spLocks noGrp="1"/>
          </p:cNvSpPr>
          <p:nvPr>
            <p:ph type="dt" sz="half" idx="10"/>
          </p:nvPr>
        </p:nvSpPr>
        <p:spPr/>
        <p:txBody>
          <a:bodyPr/>
          <a:lstStyle/>
          <a:p>
            <a:r>
              <a:rPr lang="es-HN"/>
              <a:t>Ing. Miguel Aguilar</a:t>
            </a:r>
            <a:endParaRPr lang="es-MX"/>
          </a:p>
        </p:txBody>
      </p:sp>
      <p:sp>
        <p:nvSpPr>
          <p:cNvPr id="20" name="19 Marcador de número de diapositiva"/>
          <p:cNvSpPr>
            <a:spLocks noGrp="1"/>
          </p:cNvSpPr>
          <p:nvPr>
            <p:ph type="sldNum" sz="quarter" idx="12"/>
          </p:nvPr>
        </p:nvSpPr>
        <p:spPr/>
        <p:txBody>
          <a:bodyPr/>
          <a:lstStyle/>
          <a:p>
            <a:fld id="{5B3FB27E-8011-4B47-ACF1-F2A542C1FF6D}" type="slidenum">
              <a:rPr lang="es-MX" smtClean="0"/>
              <a:pPr/>
              <a:t>136</a:t>
            </a:fld>
            <a:endParaRPr lang="es-MX"/>
          </a:p>
        </p:txBody>
      </p:sp>
      <p:sp>
        <p:nvSpPr>
          <p:cNvPr id="24" name="23 Marcador de pie de página"/>
          <p:cNvSpPr>
            <a:spLocks noGrp="1"/>
          </p:cNvSpPr>
          <p:nvPr>
            <p:ph type="ftr" sz="quarter" idx="11"/>
          </p:nvPr>
        </p:nvSpPr>
        <p:spPr/>
        <p:txBody>
          <a:bodyPr/>
          <a:lstStyle/>
          <a:p>
            <a:r>
              <a:rPr lang="es-MX"/>
              <a:t>Arquitectura de Computadoras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outVertical)">
                                      <p:cBhvr>
                                        <p:cTn id="24" dur="20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20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37"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outVertical)">
                                      <p:cBhvr>
                                        <p:cTn id="38" dur="20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20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arn(inVertical)">
                                      <p:cBhvr>
                                        <p:cTn id="52" dur="20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6" presetClass="entr" presetSubtype="37"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barn(outVertical)">
                                      <p:cBhvr>
                                        <p:cTn id="61" dur="2000"/>
                                        <p:tgtEl>
                                          <p:spTgt spid="18"/>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9" grpId="0"/>
      <p:bldP spid="22"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F0BFC88C-7ABB-46D4-B81D-2DA2C710E628}" type="slidenum">
              <a:rPr lang="es-MX" smtClean="0"/>
              <a:pPr/>
              <a:t>137</a:t>
            </a:fld>
            <a:endParaRPr lang="es-MX"/>
          </a:p>
        </p:txBody>
      </p:sp>
      <p:sp>
        <p:nvSpPr>
          <p:cNvPr id="5" name="4 Rectángulo"/>
          <p:cNvSpPr/>
          <p:nvPr/>
        </p:nvSpPr>
        <p:spPr>
          <a:xfrm>
            <a:off x="285720" y="357166"/>
            <a:ext cx="8572560" cy="6000792"/>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lphaLcParenR"/>
            </a:pPr>
            <a:r>
              <a:rPr lang="es-ES_tradnl" sz="2000" dirty="0">
                <a:solidFill>
                  <a:srgbClr val="0070C0"/>
                </a:solidFill>
              </a:rPr>
              <a:t>f = 10 MHZ</a:t>
            </a:r>
          </a:p>
          <a:p>
            <a:pPr marL="342900" indent="-342900" algn="ctr"/>
            <a:r>
              <a:rPr lang="es-ES_tradnl" sz="2000" dirty="0">
                <a:solidFill>
                  <a:srgbClr val="0070C0"/>
                </a:solidFill>
              </a:rPr>
              <a:t>T = 1/10 MHZ = 1/10 x 10</a:t>
            </a:r>
            <a:r>
              <a:rPr lang="es-ES_tradnl" sz="2000" baseline="30000" dirty="0">
                <a:solidFill>
                  <a:srgbClr val="0070C0"/>
                </a:solidFill>
              </a:rPr>
              <a:t>6 </a:t>
            </a:r>
            <a:r>
              <a:rPr lang="es-ES_tradnl" sz="2000" dirty="0">
                <a:solidFill>
                  <a:srgbClr val="0070C0"/>
                </a:solidFill>
              </a:rPr>
              <a:t>HZ = 1 x 10</a:t>
            </a:r>
            <a:r>
              <a:rPr lang="es-ES_tradnl" sz="2000" baseline="30000" dirty="0">
                <a:solidFill>
                  <a:srgbClr val="0070C0"/>
                </a:solidFill>
              </a:rPr>
              <a:t>-7</a:t>
            </a:r>
            <a:r>
              <a:rPr lang="es-ES_tradnl" sz="2000" dirty="0">
                <a:solidFill>
                  <a:srgbClr val="0070C0"/>
                </a:solidFill>
              </a:rPr>
              <a:t> seg</a:t>
            </a:r>
          </a:p>
          <a:p>
            <a:pPr marL="342900" indent="-342900" algn="ctr"/>
            <a:endParaRPr lang="es-ES_tradnl" sz="2000" dirty="0">
              <a:solidFill>
                <a:srgbClr val="0070C0"/>
              </a:solidFill>
            </a:endParaRPr>
          </a:p>
          <a:p>
            <a:pPr marL="342900" indent="-342900" algn="ctr"/>
            <a:r>
              <a:rPr lang="es-ES_tradnl" sz="2000" dirty="0">
                <a:solidFill>
                  <a:srgbClr val="0070C0"/>
                </a:solidFill>
              </a:rPr>
              <a:t> (1 x 10</a:t>
            </a:r>
            <a:r>
              <a:rPr lang="es-ES_tradnl" sz="2000" baseline="30000" dirty="0">
                <a:solidFill>
                  <a:srgbClr val="0070C0"/>
                </a:solidFill>
              </a:rPr>
              <a:t>-7</a:t>
            </a:r>
            <a:r>
              <a:rPr lang="es-ES_tradnl" sz="2000" dirty="0">
                <a:solidFill>
                  <a:srgbClr val="0070C0"/>
                </a:solidFill>
              </a:rPr>
              <a:t> seg) x (1 ns/ 10</a:t>
            </a:r>
            <a:r>
              <a:rPr lang="es-ES_tradnl" sz="2000" baseline="30000" dirty="0">
                <a:solidFill>
                  <a:srgbClr val="0070C0"/>
                </a:solidFill>
              </a:rPr>
              <a:t>- 9</a:t>
            </a:r>
            <a:r>
              <a:rPr lang="es-ES_tradnl" sz="2000" dirty="0">
                <a:solidFill>
                  <a:srgbClr val="0070C0"/>
                </a:solidFill>
              </a:rPr>
              <a:t>seg) = 1 x 10</a:t>
            </a:r>
            <a:r>
              <a:rPr lang="es-ES_tradnl" sz="2000" baseline="30000" dirty="0">
                <a:solidFill>
                  <a:srgbClr val="0070C0"/>
                </a:solidFill>
              </a:rPr>
              <a:t>2</a:t>
            </a:r>
            <a:r>
              <a:rPr lang="es-ES_tradnl" sz="2000" dirty="0">
                <a:solidFill>
                  <a:srgbClr val="0070C0"/>
                </a:solidFill>
              </a:rPr>
              <a:t> ns = 100 ns</a:t>
            </a:r>
          </a:p>
          <a:p>
            <a:pPr marL="342900" indent="-342900" algn="ctr"/>
            <a:endParaRPr lang="es-ES_tradnl" sz="2000" dirty="0">
              <a:solidFill>
                <a:srgbClr val="0070C0"/>
              </a:solidFill>
            </a:endParaRPr>
          </a:p>
          <a:p>
            <a:pPr marL="342900" indent="-342900" algn="ctr"/>
            <a:r>
              <a:rPr lang="es-ES_tradnl" sz="2000" dirty="0">
                <a:solidFill>
                  <a:srgbClr val="0070C0"/>
                </a:solidFill>
              </a:rPr>
              <a:t>Longitud del ciclo de lectura = 3 x 100 ns = 300 ns</a:t>
            </a:r>
          </a:p>
          <a:p>
            <a:pPr marL="342900" indent="-342900" algn="ctr"/>
            <a:endParaRPr lang="es-ES_tradnl" sz="2000" dirty="0">
              <a:solidFill>
                <a:srgbClr val="0070C0"/>
              </a:solidFill>
            </a:endParaRPr>
          </a:p>
          <a:p>
            <a:pPr marL="342900" indent="-342900">
              <a:buFont typeface="+mj-lt"/>
              <a:buAutoNum type="alphaLcParenR" startAt="2"/>
            </a:pPr>
            <a:r>
              <a:rPr lang="es-ES_tradnl" sz="2000" dirty="0">
                <a:solidFill>
                  <a:srgbClr val="0070C0"/>
                </a:solidFill>
              </a:rPr>
              <a:t>Si T</a:t>
            </a:r>
            <a:r>
              <a:rPr lang="es-ES_tradnl" sz="2000" baseline="-25000" dirty="0">
                <a:solidFill>
                  <a:srgbClr val="0070C0"/>
                </a:solidFill>
              </a:rPr>
              <a:t>3</a:t>
            </a:r>
            <a:r>
              <a:rPr lang="es-ES_tradnl" sz="2000" dirty="0">
                <a:solidFill>
                  <a:srgbClr val="0070C0"/>
                </a:solidFill>
              </a:rPr>
              <a:t> = 100 ns, entonces el medio de la segunda mitad = 75 ns, desde el inicio de T</a:t>
            </a:r>
            <a:r>
              <a:rPr lang="es-ES_tradnl" sz="2000" baseline="-25000" dirty="0">
                <a:solidFill>
                  <a:srgbClr val="0070C0"/>
                </a:solidFill>
              </a:rPr>
              <a:t>3</a:t>
            </a:r>
            <a:r>
              <a:rPr lang="es-ES_tradnl" sz="2000" dirty="0">
                <a:solidFill>
                  <a:srgbClr val="0070C0"/>
                </a:solidFill>
              </a:rPr>
              <a:t> </a:t>
            </a:r>
          </a:p>
          <a:p>
            <a:pPr marL="342900" indent="-342900">
              <a:buFont typeface="+mj-lt"/>
              <a:buAutoNum type="alphaLcParenR" startAt="2"/>
            </a:pPr>
            <a:endParaRPr lang="es-ES_tradnl" sz="2000" dirty="0">
              <a:solidFill>
                <a:srgbClr val="0070C0"/>
              </a:solidFill>
            </a:endParaRPr>
          </a:p>
          <a:p>
            <a:pPr marL="342900" indent="-342900" algn="ctr"/>
            <a:r>
              <a:rPr lang="es-ES_tradnl" sz="2000" dirty="0">
                <a:solidFill>
                  <a:srgbClr val="0070C0"/>
                </a:solidFill>
              </a:rPr>
              <a:t>El tiempo máximo del cual dispone la memoria para colocar el dato en el bus es:</a:t>
            </a:r>
          </a:p>
          <a:p>
            <a:pPr marL="342900" indent="-342900" algn="ctr"/>
            <a:r>
              <a:rPr lang="es-ES_tradnl" sz="2000" dirty="0">
                <a:solidFill>
                  <a:srgbClr val="0070C0"/>
                </a:solidFill>
              </a:rPr>
              <a:t>75 ns – 20 ns = 55 ns Desde el inicio de T</a:t>
            </a:r>
            <a:r>
              <a:rPr lang="es-ES_tradnl" sz="2000" baseline="-25000" dirty="0">
                <a:solidFill>
                  <a:srgbClr val="0070C0"/>
                </a:solidFill>
              </a:rPr>
              <a:t>3</a:t>
            </a:r>
            <a:endParaRPr lang="es-ES_tradnl" sz="2000" dirty="0">
              <a:solidFill>
                <a:srgbClr val="0070C0"/>
              </a:solidFill>
            </a:endParaRPr>
          </a:p>
          <a:p>
            <a:pPr marL="342900" indent="-342900" algn="ctr"/>
            <a:endParaRPr lang="es-ES_tradnl" sz="2000" baseline="-25000" dirty="0">
              <a:solidFill>
                <a:srgbClr val="0070C0"/>
              </a:solidFill>
            </a:endParaRPr>
          </a:p>
          <a:p>
            <a:pPr marL="342900" indent="-342900" algn="ctr"/>
            <a:r>
              <a:rPr lang="es-ES_tradnl" sz="2000" baseline="-25000" dirty="0">
                <a:solidFill>
                  <a:srgbClr val="0070C0"/>
                </a:solidFill>
              </a:rPr>
              <a:t> </a:t>
            </a:r>
            <a:endParaRPr lang="es-ES_tradnl" sz="2000" dirty="0">
              <a:solidFill>
                <a:srgbClr val="0070C0"/>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5B3FB27E-8011-4B47-ACF1-F2A542C1FF6D}" type="slidenum">
              <a:rPr lang="es-MX" smtClean="0"/>
              <a:pPr/>
              <a:t>138</a:t>
            </a:fld>
            <a:endParaRPr lang="es-MX"/>
          </a:p>
        </p:txBody>
      </p:sp>
      <p:sp>
        <p:nvSpPr>
          <p:cNvPr id="5" name="4 Rectángulo"/>
          <p:cNvSpPr/>
          <p:nvPr/>
        </p:nvSpPr>
        <p:spPr>
          <a:xfrm>
            <a:off x="571472" y="714356"/>
            <a:ext cx="8072494" cy="5286412"/>
          </a:xfrm>
          <a:prstGeom prst="rect">
            <a:avLst/>
          </a:prstGeom>
          <a:solidFill>
            <a:schemeClr val="bg1"/>
          </a:solidFill>
          <a:ln w="9525">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2000" b="1" dirty="0">
                <a:solidFill>
                  <a:srgbClr val="0070C0"/>
                </a:solidFill>
              </a:rPr>
              <a:t>PROBLEMA 3.13</a:t>
            </a:r>
          </a:p>
          <a:p>
            <a:pPr algn="ctr"/>
            <a:endParaRPr lang="es-ES_tradnl" sz="2000" dirty="0">
              <a:solidFill>
                <a:srgbClr val="0070C0"/>
              </a:solidFill>
            </a:endParaRPr>
          </a:p>
          <a:p>
            <a:pPr algn="ctr"/>
            <a:r>
              <a:rPr lang="es-ES_tradnl" sz="2000" dirty="0">
                <a:solidFill>
                  <a:srgbClr val="0070C0"/>
                </a:solidFill>
              </a:rPr>
              <a:t>Un microprocesador utiliza la temporización  que se muestra en la figura para la escritura en memoria. Su fabricante especifica que la extensión temporal de la señal  de escritura viene dada por T-50, donde T es el ciclo de reloj en nanosegundos.</a:t>
            </a:r>
          </a:p>
          <a:p>
            <a:pPr marL="342900" indent="-342900" algn="ctr">
              <a:buFont typeface="+mj-lt"/>
              <a:buAutoNum type="alphaLcParenR"/>
            </a:pPr>
            <a:endParaRPr lang="es-ES_tradnl" sz="2000" dirty="0">
              <a:solidFill>
                <a:srgbClr val="0070C0"/>
              </a:solidFill>
            </a:endParaRPr>
          </a:p>
          <a:p>
            <a:pPr marL="342900" indent="-342900" algn="ctr">
              <a:buFont typeface="+mj-lt"/>
              <a:buAutoNum type="alphaLcParenR"/>
            </a:pPr>
            <a:r>
              <a:rPr lang="es-ES_tradnl" sz="2000" dirty="0">
                <a:solidFill>
                  <a:srgbClr val="0070C0"/>
                </a:solidFill>
              </a:rPr>
              <a:t>¿Cuál es la extensión de la señal de escritura si la frecuencia de reloj del bus es de 5 MHZ ?</a:t>
            </a:r>
          </a:p>
          <a:p>
            <a:pPr marL="342900" indent="-342900">
              <a:buFont typeface="+mj-lt"/>
              <a:buAutoNum type="alphaLcParenR"/>
            </a:pPr>
            <a:r>
              <a:rPr lang="es-ES_tradnl" sz="2000" dirty="0">
                <a:solidFill>
                  <a:srgbClr val="0070C0"/>
                </a:solidFill>
              </a:rPr>
              <a:t>La hoja de características del microprocesador especifica que, tras el flanco de bajada de la señal de escritura, los datos se mantienen válidos durante 20 ns ¿Durante cuanto tiempo se mantienen válidos los  datos que se van escribir en memoria?</a:t>
            </a:r>
          </a:p>
          <a:p>
            <a:pPr marL="342900" indent="-342900">
              <a:buFont typeface="+mj-lt"/>
              <a:buAutoNum type="alphaLcParenR"/>
            </a:pPr>
            <a:r>
              <a:rPr lang="es-ES_tradnl" sz="2000" dirty="0">
                <a:solidFill>
                  <a:srgbClr val="0070C0"/>
                </a:solidFill>
              </a:rPr>
              <a:t>Cuantos estados de espera deberían insertarse si la memoria necesita que los datos se mantengan validos durante al menos 190 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5B3FB27E-8011-4B47-ACF1-F2A542C1FF6D}" type="slidenum">
              <a:rPr lang="es-MX" smtClean="0"/>
              <a:pPr/>
              <a:t>139</a:t>
            </a:fld>
            <a:endParaRPr lang="es-MX"/>
          </a:p>
        </p:txBody>
      </p:sp>
      <p:pic>
        <p:nvPicPr>
          <p:cNvPr id="55298" name="Picture 2"/>
          <p:cNvPicPr>
            <a:picLocks noChangeAspect="1" noChangeArrowheads="1"/>
          </p:cNvPicPr>
          <p:nvPr/>
        </p:nvPicPr>
        <p:blipFill>
          <a:blip r:embed="rId2"/>
          <a:srcRect/>
          <a:stretch>
            <a:fillRect/>
          </a:stretch>
        </p:blipFill>
        <p:spPr bwMode="auto">
          <a:xfrm>
            <a:off x="71406" y="285728"/>
            <a:ext cx="8986849" cy="5984049"/>
          </a:xfrm>
          <a:prstGeom prst="rect">
            <a:avLst/>
          </a:prstGeom>
          <a:noFill/>
          <a:ln w="9525">
            <a:noFill/>
            <a:miter lim="800000"/>
            <a:headEnd/>
            <a:tailEnd/>
          </a:ln>
          <a:effectLst/>
        </p:spPr>
      </p:pic>
      <p:cxnSp>
        <p:nvCxnSpPr>
          <p:cNvPr id="6" name="5 Conector recto"/>
          <p:cNvCxnSpPr/>
          <p:nvPr/>
        </p:nvCxnSpPr>
        <p:spPr>
          <a:xfrm rot="5400000">
            <a:off x="4571206" y="5143512"/>
            <a:ext cx="2143934" cy="794"/>
          </a:xfrm>
          <a:prstGeom prst="line">
            <a:avLst/>
          </a:prstGeom>
          <a:ln w="635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rot="5400000">
            <a:off x="6357155" y="5286388"/>
            <a:ext cx="1857388" cy="1588"/>
          </a:xfrm>
          <a:prstGeom prst="line">
            <a:avLst/>
          </a:prstGeom>
          <a:ln w="635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8" name="7 Conector recto"/>
          <p:cNvCxnSpPr/>
          <p:nvPr/>
        </p:nvCxnSpPr>
        <p:spPr>
          <a:xfrm rot="5400000">
            <a:off x="7035816" y="4607727"/>
            <a:ext cx="1071570" cy="1588"/>
          </a:xfrm>
          <a:prstGeom prst="line">
            <a:avLst/>
          </a:prstGeom>
          <a:ln w="635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a:off x="5643570" y="5929330"/>
            <a:ext cx="1643074" cy="1588"/>
          </a:xfrm>
          <a:prstGeom prst="straightConnector1">
            <a:avLst/>
          </a:prstGeom>
          <a:ln w="190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a:off x="6119408" y="5643578"/>
            <a:ext cx="667170" cy="307777"/>
          </a:xfrm>
          <a:prstGeom prst="rect">
            <a:avLst/>
          </a:prstGeom>
          <a:noFill/>
        </p:spPr>
        <p:txBody>
          <a:bodyPr wrap="none" rtlCol="0">
            <a:spAutoFit/>
          </a:bodyPr>
          <a:lstStyle/>
          <a:p>
            <a:r>
              <a:rPr lang="es-ES_tradnl" sz="1400" b="1" dirty="0">
                <a:solidFill>
                  <a:srgbClr val="C00000"/>
                </a:solidFill>
              </a:rPr>
              <a:t>150 ns</a:t>
            </a:r>
          </a:p>
        </p:txBody>
      </p:sp>
      <p:cxnSp>
        <p:nvCxnSpPr>
          <p:cNvPr id="11" name="10 Conector recto de flecha"/>
          <p:cNvCxnSpPr/>
          <p:nvPr/>
        </p:nvCxnSpPr>
        <p:spPr>
          <a:xfrm>
            <a:off x="5643570" y="4214818"/>
            <a:ext cx="1928826" cy="1588"/>
          </a:xfrm>
          <a:prstGeom prst="straightConnector1">
            <a:avLst/>
          </a:prstGeom>
          <a:ln w="190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6262284" y="4192793"/>
            <a:ext cx="667170" cy="307777"/>
          </a:xfrm>
          <a:prstGeom prst="rect">
            <a:avLst/>
          </a:prstGeom>
          <a:noFill/>
        </p:spPr>
        <p:txBody>
          <a:bodyPr wrap="none" rtlCol="0">
            <a:spAutoFit/>
          </a:bodyPr>
          <a:lstStyle/>
          <a:p>
            <a:r>
              <a:rPr lang="es-ES_tradnl" sz="1400" b="1" dirty="0">
                <a:solidFill>
                  <a:srgbClr val="C00000"/>
                </a:solidFill>
              </a:rPr>
              <a:t>170 ns</a:t>
            </a:r>
          </a:p>
        </p:txBody>
      </p:sp>
      <p:cxnSp>
        <p:nvCxnSpPr>
          <p:cNvPr id="14" name="13 Conector recto de flecha"/>
          <p:cNvCxnSpPr/>
          <p:nvPr/>
        </p:nvCxnSpPr>
        <p:spPr>
          <a:xfrm>
            <a:off x="7286644" y="4641858"/>
            <a:ext cx="285752" cy="1588"/>
          </a:xfrm>
          <a:prstGeom prst="straightConnector1">
            <a:avLst/>
          </a:prstGeom>
          <a:ln w="190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17 CuadroTexto"/>
          <p:cNvSpPr txBox="1"/>
          <p:nvPr/>
        </p:nvSpPr>
        <p:spPr>
          <a:xfrm>
            <a:off x="7222829" y="4381836"/>
            <a:ext cx="492443" cy="261610"/>
          </a:xfrm>
          <a:prstGeom prst="rect">
            <a:avLst/>
          </a:prstGeom>
          <a:noFill/>
        </p:spPr>
        <p:txBody>
          <a:bodyPr wrap="square" rtlCol="0">
            <a:spAutoFit/>
          </a:bodyPr>
          <a:lstStyle/>
          <a:p>
            <a:r>
              <a:rPr lang="es-ES_tradnl" sz="1100" b="1" dirty="0">
                <a:solidFill>
                  <a:srgbClr val="C00000"/>
                </a:solidFill>
              </a:rPr>
              <a:t>20 ns</a:t>
            </a:r>
          </a:p>
        </p:txBody>
      </p:sp>
      <p:sp>
        <p:nvSpPr>
          <p:cNvPr id="19" name="18 Rectángulo redondeado"/>
          <p:cNvSpPr/>
          <p:nvPr/>
        </p:nvSpPr>
        <p:spPr>
          <a:xfrm>
            <a:off x="3286116" y="5286388"/>
            <a:ext cx="2000264" cy="500066"/>
          </a:xfrm>
          <a:prstGeom prst="round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400" b="1" dirty="0">
                <a:solidFill>
                  <a:srgbClr val="002060"/>
                </a:solidFill>
              </a:rPr>
              <a:t>Duración señal de escritura</a:t>
            </a:r>
          </a:p>
        </p:txBody>
      </p:sp>
      <p:cxnSp>
        <p:nvCxnSpPr>
          <p:cNvPr id="21" name="20 Conector recto de flecha"/>
          <p:cNvCxnSpPr>
            <a:endCxn id="10" idx="1"/>
          </p:cNvCxnSpPr>
          <p:nvPr/>
        </p:nvCxnSpPr>
        <p:spPr>
          <a:xfrm>
            <a:off x="5286380" y="5572140"/>
            <a:ext cx="833028" cy="22532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2" name="21 Rectángulo redondeado"/>
          <p:cNvSpPr/>
          <p:nvPr/>
        </p:nvSpPr>
        <p:spPr>
          <a:xfrm>
            <a:off x="3500430" y="3714752"/>
            <a:ext cx="1571636" cy="357190"/>
          </a:xfrm>
          <a:prstGeom prst="round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400" b="1" dirty="0">
                <a:solidFill>
                  <a:srgbClr val="002060"/>
                </a:solidFill>
              </a:rPr>
              <a:t>Datos validos</a:t>
            </a:r>
          </a:p>
        </p:txBody>
      </p:sp>
      <p:cxnSp>
        <p:nvCxnSpPr>
          <p:cNvPr id="24" name="23 Conector recto de flecha"/>
          <p:cNvCxnSpPr/>
          <p:nvPr/>
        </p:nvCxnSpPr>
        <p:spPr>
          <a:xfrm rot="16200000" flipH="1">
            <a:off x="4893471" y="4107661"/>
            <a:ext cx="785818" cy="71438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5" name="24 Rectángulo redondeado"/>
          <p:cNvSpPr/>
          <p:nvPr/>
        </p:nvSpPr>
        <p:spPr>
          <a:xfrm>
            <a:off x="4643438" y="2643182"/>
            <a:ext cx="2500330" cy="500066"/>
          </a:xfrm>
          <a:prstGeom prst="round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400" b="1" dirty="0">
                <a:solidFill>
                  <a:srgbClr val="002060"/>
                </a:solidFill>
              </a:rPr>
              <a:t>Tiempo durante el cual los datos se mantienen validos</a:t>
            </a:r>
          </a:p>
        </p:txBody>
      </p:sp>
      <p:cxnSp>
        <p:nvCxnSpPr>
          <p:cNvPr id="27" name="26 Conector recto de flecha"/>
          <p:cNvCxnSpPr/>
          <p:nvPr/>
        </p:nvCxnSpPr>
        <p:spPr>
          <a:xfrm rot="16200000" flipH="1">
            <a:off x="5679289" y="3321843"/>
            <a:ext cx="1000132" cy="64294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8" name="27 Rectángulo redondeado"/>
          <p:cNvSpPr/>
          <p:nvPr/>
        </p:nvSpPr>
        <p:spPr>
          <a:xfrm>
            <a:off x="6572264" y="3286124"/>
            <a:ext cx="2500330" cy="642942"/>
          </a:xfrm>
          <a:prstGeom prst="round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400" b="1" dirty="0">
                <a:solidFill>
                  <a:srgbClr val="002060"/>
                </a:solidFill>
              </a:rPr>
              <a:t>Los datos se mantienen validos 20 ns después del flanco de bajada</a:t>
            </a:r>
          </a:p>
        </p:txBody>
      </p:sp>
      <p:cxnSp>
        <p:nvCxnSpPr>
          <p:cNvPr id="30" name="29 Conector recto de flecha"/>
          <p:cNvCxnSpPr>
            <a:stCxn id="28" idx="2"/>
          </p:cNvCxnSpPr>
          <p:nvPr/>
        </p:nvCxnSpPr>
        <p:spPr>
          <a:xfrm rot="5400000">
            <a:off x="7447380" y="4054083"/>
            <a:ext cx="500066" cy="25003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30 CuadroTexto"/>
          <p:cNvSpPr txBox="1"/>
          <p:nvPr/>
        </p:nvSpPr>
        <p:spPr>
          <a:xfrm>
            <a:off x="2928926" y="18612"/>
            <a:ext cx="736099" cy="338554"/>
          </a:xfrm>
          <a:prstGeom prst="rect">
            <a:avLst/>
          </a:prstGeom>
          <a:noFill/>
        </p:spPr>
        <p:txBody>
          <a:bodyPr wrap="none" rtlCol="0">
            <a:spAutoFit/>
          </a:bodyPr>
          <a:lstStyle/>
          <a:p>
            <a:r>
              <a:rPr lang="es-ES_tradnl" sz="1600" b="1" dirty="0">
                <a:solidFill>
                  <a:srgbClr val="C00000"/>
                </a:solidFill>
              </a:rPr>
              <a:t>200 ns</a:t>
            </a:r>
          </a:p>
        </p:txBody>
      </p:sp>
      <p:sp>
        <p:nvSpPr>
          <p:cNvPr id="32" name="31 CuadroTexto"/>
          <p:cNvSpPr txBox="1"/>
          <p:nvPr/>
        </p:nvSpPr>
        <p:spPr>
          <a:xfrm>
            <a:off x="5072066" y="18612"/>
            <a:ext cx="736099" cy="338554"/>
          </a:xfrm>
          <a:prstGeom prst="rect">
            <a:avLst/>
          </a:prstGeom>
          <a:noFill/>
        </p:spPr>
        <p:txBody>
          <a:bodyPr wrap="none" rtlCol="0">
            <a:spAutoFit/>
          </a:bodyPr>
          <a:lstStyle/>
          <a:p>
            <a:r>
              <a:rPr lang="es-ES_tradnl" sz="1600" b="1" dirty="0">
                <a:solidFill>
                  <a:srgbClr val="C00000"/>
                </a:solidFill>
              </a:rPr>
              <a:t>200 ns</a:t>
            </a:r>
          </a:p>
        </p:txBody>
      </p:sp>
      <p:sp>
        <p:nvSpPr>
          <p:cNvPr id="33" name="32 CuadroTexto"/>
          <p:cNvSpPr txBox="1"/>
          <p:nvPr/>
        </p:nvSpPr>
        <p:spPr>
          <a:xfrm>
            <a:off x="7215206" y="-24"/>
            <a:ext cx="736099" cy="338554"/>
          </a:xfrm>
          <a:prstGeom prst="rect">
            <a:avLst/>
          </a:prstGeom>
          <a:noFill/>
        </p:spPr>
        <p:txBody>
          <a:bodyPr wrap="none" rtlCol="0">
            <a:spAutoFit/>
          </a:bodyPr>
          <a:lstStyle/>
          <a:p>
            <a:r>
              <a:rPr lang="es-ES_tradnl" sz="1600" b="1" dirty="0">
                <a:solidFill>
                  <a:srgbClr val="C00000"/>
                </a:solidFill>
              </a:rPr>
              <a:t>200 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wheel(4)">
                                      <p:cBhvr>
                                        <p:cTn id="7" dur="2000"/>
                                        <p:tgtEl>
                                          <p:spTgt spid="552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dissolve">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outVertical)">
                                      <p:cBhvr>
                                        <p:cTn id="33" dur="10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ssolv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10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37" fill="hold"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outVertical)">
                                      <p:cBhvr>
                                        <p:cTn id="48" dur="20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dissolve">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37"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barn(outVertical)">
                                      <p:cBhvr>
                                        <p:cTn id="58" dur="20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dissolve">
                                      <p:cBhvr>
                                        <p:cTn id="63" dur="5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20"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edge">
                                      <p:cBhvr>
                                        <p:cTn id="68" dur="20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left)">
                                      <p:cBhvr>
                                        <p:cTn id="73" dur="1000"/>
                                        <p:tgtEl>
                                          <p:spTgt spid="21"/>
                                        </p:tgtEl>
                                      </p:cBhvr>
                                    </p:animEffect>
                                  </p:childTnLst>
                                </p:cTn>
                              </p:par>
                            </p:childTnLst>
                          </p:cTn>
                        </p:par>
                      </p:childTnLst>
                    </p:cTn>
                  </p:par>
                  <p:par>
                    <p:cTn id="74" fill="hold">
                      <p:stCondLst>
                        <p:cond delay="indefinite"/>
                      </p:stCondLst>
                      <p:childTnLst>
                        <p:par>
                          <p:cTn id="75" fill="hold">
                            <p:stCondLst>
                              <p:cond delay="0"/>
                            </p:stCondLst>
                            <p:childTnLst>
                              <p:par>
                                <p:cTn id="76" presetID="20" presetClass="entr" presetSubtype="0"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edge">
                                      <p:cBhvr>
                                        <p:cTn id="78" dur="2000"/>
                                        <p:tgtEl>
                                          <p:spTgt spid="22"/>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1000"/>
                                        <p:tgtEl>
                                          <p:spTgt spid="24"/>
                                        </p:tgtEl>
                                      </p:cBhvr>
                                    </p:animEffect>
                                  </p:childTnLst>
                                </p:cTn>
                              </p:par>
                            </p:childTnLst>
                          </p:cTn>
                        </p:par>
                      </p:childTnLst>
                    </p:cTn>
                  </p:par>
                  <p:par>
                    <p:cTn id="84" fill="hold">
                      <p:stCondLst>
                        <p:cond delay="indefinite"/>
                      </p:stCondLst>
                      <p:childTnLst>
                        <p:par>
                          <p:cTn id="85" fill="hold">
                            <p:stCondLst>
                              <p:cond delay="0"/>
                            </p:stCondLst>
                            <p:childTnLst>
                              <p:par>
                                <p:cTn id="86" presetID="20" presetClass="entr" presetSubtype="0" fill="hold" grpId="0" nodeType="click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edge">
                                      <p:cBhvr>
                                        <p:cTn id="88" dur="2000"/>
                                        <p:tgtEl>
                                          <p:spTgt spid="25"/>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left)">
                                      <p:cBhvr>
                                        <p:cTn id="93" dur="1000"/>
                                        <p:tgtEl>
                                          <p:spTgt spid="27"/>
                                        </p:tgtEl>
                                      </p:cBhvr>
                                    </p:animEffect>
                                  </p:childTnLst>
                                </p:cTn>
                              </p:par>
                            </p:childTnLst>
                          </p:cTn>
                        </p:par>
                      </p:childTnLst>
                    </p:cTn>
                  </p:par>
                  <p:par>
                    <p:cTn id="94" fill="hold">
                      <p:stCondLst>
                        <p:cond delay="indefinite"/>
                      </p:stCondLst>
                      <p:childTnLst>
                        <p:par>
                          <p:cTn id="95" fill="hold">
                            <p:stCondLst>
                              <p:cond delay="0"/>
                            </p:stCondLst>
                            <p:childTnLst>
                              <p:par>
                                <p:cTn id="96" presetID="20" presetClass="entr" presetSubtype="0" fill="hold" grpId="0" nodeType="click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edge">
                                      <p:cBhvr>
                                        <p:cTn id="98" dur="2000"/>
                                        <p:tgtEl>
                                          <p:spTgt spid="28"/>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2" fill="hold"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right)">
                                      <p:cBhvr>
                                        <p:cTn id="103"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8" grpId="0"/>
      <p:bldP spid="19" grpId="0" animBg="1"/>
      <p:bldP spid="22" grpId="0" animBg="1"/>
      <p:bldP spid="25" grpId="0" animBg="1"/>
      <p:bldP spid="28" grpId="0" animBg="1"/>
      <p:bldP spid="31" grpId="0"/>
      <p:bldP spid="32" grpId="0"/>
      <p:bldP spid="33"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1000108"/>
            <a:ext cx="8572560" cy="4143404"/>
          </a:xfrm>
          <a:prstGeom prst="rect">
            <a:avLst/>
          </a:prstGeom>
          <a:solidFill>
            <a:schemeClr val="bg1"/>
          </a:solidFill>
          <a:ln w="9525">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_tradnl" sz="2000" b="0" i="0" u="none" strike="noStrike" kern="1200" cap="none" spc="0" normalizeH="0" baseline="0" noProof="0" dirty="0">
                <a:ln>
                  <a:noFill/>
                </a:ln>
                <a:solidFill>
                  <a:srgbClr val="0070C0"/>
                </a:solidFill>
                <a:effectLst/>
                <a:uLnTx/>
                <a:uFillTx/>
                <a:latin typeface="Calibri"/>
                <a:ea typeface="+mn-ea"/>
                <a:cs typeface="+mn-cs"/>
              </a:rPr>
              <a:t>F = 5 MHZ</a:t>
            </a:r>
          </a:p>
          <a:p>
            <a:pPr marL="342900" marR="0" lvl="0" indent="-342900" algn="ctr"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0070C0"/>
                </a:solidFill>
                <a:effectLst/>
                <a:uLnTx/>
                <a:uFillTx/>
                <a:latin typeface="Calibri"/>
                <a:ea typeface="+mn-ea"/>
                <a:cs typeface="+mn-cs"/>
              </a:rPr>
              <a:t>T = 1/5 MHZ = 1/5 x 10</a:t>
            </a:r>
            <a:r>
              <a:rPr kumimoji="0" lang="es-ES_tradnl" sz="2000" b="0" i="0" u="none" strike="noStrike" kern="1200" cap="none" spc="0" normalizeH="0" baseline="30000" noProof="0" dirty="0">
                <a:ln>
                  <a:noFill/>
                </a:ln>
                <a:solidFill>
                  <a:srgbClr val="0070C0"/>
                </a:solidFill>
                <a:effectLst/>
                <a:uLnTx/>
                <a:uFillTx/>
                <a:latin typeface="Calibri"/>
                <a:ea typeface="+mn-ea"/>
                <a:cs typeface="+mn-cs"/>
              </a:rPr>
              <a:t>6 </a:t>
            </a:r>
            <a:r>
              <a:rPr kumimoji="0" lang="es-ES_tradnl" sz="2000" b="0" i="0" u="none" strike="noStrike" kern="1200" cap="none" spc="0" normalizeH="0" baseline="0" noProof="0" dirty="0">
                <a:ln>
                  <a:noFill/>
                </a:ln>
                <a:solidFill>
                  <a:srgbClr val="0070C0"/>
                </a:solidFill>
                <a:effectLst/>
                <a:uLnTx/>
                <a:uFillTx/>
                <a:latin typeface="Calibri"/>
                <a:ea typeface="+mn-ea"/>
                <a:cs typeface="+mn-cs"/>
              </a:rPr>
              <a:t>HZ = 2 x 10</a:t>
            </a:r>
            <a:r>
              <a:rPr kumimoji="0" lang="es-ES_tradnl" sz="2000" b="0" i="0" u="none" strike="noStrike" kern="1200" cap="none" spc="0" normalizeH="0" baseline="30000" noProof="0" dirty="0">
                <a:ln>
                  <a:noFill/>
                </a:ln>
                <a:solidFill>
                  <a:srgbClr val="0070C0"/>
                </a:solidFill>
                <a:effectLst/>
                <a:uLnTx/>
                <a:uFillTx/>
                <a:latin typeface="Calibri"/>
                <a:ea typeface="+mn-ea"/>
                <a:cs typeface="+mn-cs"/>
              </a:rPr>
              <a:t>-7</a:t>
            </a:r>
            <a:r>
              <a:rPr kumimoji="0" lang="es-ES_tradnl" sz="2000" b="0" i="0" u="none" strike="noStrike" kern="1200" cap="none" spc="0" normalizeH="0" baseline="0" noProof="0" dirty="0">
                <a:ln>
                  <a:noFill/>
                </a:ln>
                <a:solidFill>
                  <a:srgbClr val="0070C0"/>
                </a:solidFill>
                <a:effectLst/>
                <a:uLnTx/>
                <a:uFillTx/>
                <a:latin typeface="Calibri"/>
                <a:ea typeface="+mn-ea"/>
                <a:cs typeface="+mn-cs"/>
              </a:rPr>
              <a:t> seg</a:t>
            </a: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0070C0"/>
                </a:solidFill>
                <a:effectLst/>
                <a:uLnTx/>
                <a:uFillTx/>
                <a:latin typeface="Calibri"/>
                <a:ea typeface="+mn-ea"/>
                <a:cs typeface="+mn-cs"/>
              </a:rPr>
              <a:t> (2 x 10</a:t>
            </a:r>
            <a:r>
              <a:rPr kumimoji="0" lang="es-ES_tradnl" sz="2000" b="0" i="0" u="none" strike="noStrike" kern="1200" cap="none" spc="0" normalizeH="0" baseline="30000" noProof="0" dirty="0">
                <a:ln>
                  <a:noFill/>
                </a:ln>
                <a:solidFill>
                  <a:srgbClr val="0070C0"/>
                </a:solidFill>
                <a:effectLst/>
                <a:uLnTx/>
                <a:uFillTx/>
                <a:latin typeface="Calibri"/>
                <a:ea typeface="+mn-ea"/>
                <a:cs typeface="+mn-cs"/>
              </a:rPr>
              <a:t>-7</a:t>
            </a:r>
            <a:r>
              <a:rPr kumimoji="0" lang="es-ES_tradnl" sz="2000" b="0" i="0" u="none" strike="noStrike" kern="1200" cap="none" spc="0" normalizeH="0" baseline="0" noProof="0" dirty="0">
                <a:ln>
                  <a:noFill/>
                </a:ln>
                <a:solidFill>
                  <a:srgbClr val="0070C0"/>
                </a:solidFill>
                <a:effectLst/>
                <a:uLnTx/>
                <a:uFillTx/>
                <a:latin typeface="Calibri"/>
                <a:ea typeface="+mn-ea"/>
                <a:cs typeface="+mn-cs"/>
              </a:rPr>
              <a:t> seg) x (1 ns/ 10</a:t>
            </a:r>
            <a:r>
              <a:rPr kumimoji="0" lang="es-ES_tradnl" sz="2000" b="0" i="0" u="none" strike="noStrike" kern="1200" cap="none" spc="0" normalizeH="0" baseline="30000" noProof="0" dirty="0">
                <a:ln>
                  <a:noFill/>
                </a:ln>
                <a:solidFill>
                  <a:srgbClr val="0070C0"/>
                </a:solidFill>
                <a:effectLst/>
                <a:uLnTx/>
                <a:uFillTx/>
                <a:latin typeface="Calibri"/>
                <a:ea typeface="+mn-ea"/>
                <a:cs typeface="+mn-cs"/>
              </a:rPr>
              <a:t>- 9</a:t>
            </a:r>
            <a:r>
              <a:rPr kumimoji="0" lang="es-ES_tradnl" sz="2000" b="0" i="0" u="none" strike="noStrike" kern="1200" cap="none" spc="0" normalizeH="0" baseline="0" noProof="0" dirty="0">
                <a:ln>
                  <a:noFill/>
                </a:ln>
                <a:solidFill>
                  <a:srgbClr val="0070C0"/>
                </a:solidFill>
                <a:effectLst/>
                <a:uLnTx/>
                <a:uFillTx/>
                <a:latin typeface="Calibri"/>
                <a:ea typeface="+mn-ea"/>
                <a:cs typeface="+mn-cs"/>
              </a:rPr>
              <a:t>seg) = 2 x 10</a:t>
            </a:r>
            <a:r>
              <a:rPr kumimoji="0" lang="es-ES_tradnl" sz="2000" b="0" i="0" u="none" strike="noStrike" kern="1200" cap="none" spc="0" normalizeH="0" baseline="30000" noProof="0" dirty="0">
                <a:ln>
                  <a:noFill/>
                </a:ln>
                <a:solidFill>
                  <a:srgbClr val="0070C0"/>
                </a:solidFill>
                <a:effectLst/>
                <a:uLnTx/>
                <a:uFillTx/>
                <a:latin typeface="Calibri"/>
                <a:ea typeface="+mn-ea"/>
                <a:cs typeface="+mn-cs"/>
              </a:rPr>
              <a:t>2</a:t>
            </a:r>
            <a:r>
              <a:rPr kumimoji="0" lang="es-ES_tradnl" sz="2000" b="0" i="0" u="none" strike="noStrike" kern="1200" cap="none" spc="0" normalizeH="0" baseline="0" noProof="0" dirty="0">
                <a:ln>
                  <a:noFill/>
                </a:ln>
                <a:solidFill>
                  <a:srgbClr val="0070C0"/>
                </a:solidFill>
                <a:effectLst/>
                <a:uLnTx/>
                <a:uFillTx/>
                <a:latin typeface="Calibri"/>
                <a:ea typeface="+mn-ea"/>
                <a:cs typeface="+mn-cs"/>
              </a:rPr>
              <a:t> ns = 200 ns</a:t>
            </a: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0070C0"/>
                </a:solidFill>
                <a:effectLst/>
                <a:uLnTx/>
                <a:uFillTx/>
                <a:latin typeface="Calibri"/>
                <a:ea typeface="+mn-ea"/>
                <a:cs typeface="+mn-cs"/>
              </a:rPr>
              <a:t>Duración de la señal de escritura = T – 50 = 200 ns - 50 ns = 150 ns</a:t>
            </a: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startAt="2"/>
              <a:tabLst/>
              <a:defRPr/>
            </a:pPr>
            <a:r>
              <a:rPr kumimoji="0" lang="es-ES_tradnl" sz="2000" b="0" i="0" u="none" strike="noStrike" kern="1200" cap="none" spc="0" normalizeH="0" baseline="0" noProof="0" dirty="0">
                <a:ln>
                  <a:noFill/>
                </a:ln>
                <a:solidFill>
                  <a:srgbClr val="0070C0"/>
                </a:solidFill>
                <a:effectLst/>
                <a:uLnTx/>
                <a:uFillTx/>
                <a:latin typeface="Calibri"/>
                <a:ea typeface="+mn-ea"/>
                <a:cs typeface="+mn-cs"/>
              </a:rPr>
              <a:t>Tiempo datos permanecen validos  =  150 ns + 20 ns = 170 ns </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R" startAt="2"/>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startAt="2"/>
              <a:tabLst/>
              <a:defRPr/>
            </a:pPr>
            <a:r>
              <a:rPr kumimoji="0" lang="es-ES_tradnl" sz="2000" b="0" i="0" u="none" strike="noStrike" kern="1200" cap="none" spc="0" normalizeH="0" baseline="0" noProof="0" dirty="0">
                <a:ln>
                  <a:noFill/>
                </a:ln>
                <a:solidFill>
                  <a:srgbClr val="0070C0"/>
                </a:solidFill>
                <a:effectLst/>
                <a:uLnTx/>
                <a:uFillTx/>
                <a:latin typeface="Calibri"/>
                <a:ea typeface="+mn-ea"/>
                <a:cs typeface="+mn-cs"/>
              </a:rPr>
              <a:t>Un estado de espera. </a:t>
            </a: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0070C0"/>
                </a:solidFill>
                <a:effectLst/>
                <a:uLnTx/>
                <a:uFillTx/>
                <a:latin typeface="Calibri"/>
                <a:ea typeface="+mn-ea"/>
                <a:cs typeface="+mn-cs"/>
              </a:rPr>
              <a:t> </a:t>
            </a: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0070C0"/>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E009843-6C4E-4BE0-94E4-D4AAEE503CBE}"/>
              </a:ext>
            </a:extLst>
          </p:cNvPr>
          <p:cNvSpPr/>
          <p:nvPr/>
        </p:nvSpPr>
        <p:spPr>
          <a:xfrm>
            <a:off x="457201" y="333053"/>
            <a:ext cx="8331692" cy="60232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white"/>
                </a:solidFill>
                <a:effectLst/>
                <a:uLnTx/>
                <a:uFillTx/>
                <a:latin typeface="Calibri" panose="020F0502020204030204"/>
                <a:ea typeface="+mn-ea"/>
                <a:cs typeface="+mn-cs"/>
              </a:rPr>
              <a:t>EJEMPLO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panose="020F0502020204030204"/>
                <a:ea typeface="+mn-ea"/>
                <a:cs typeface="+mn-cs"/>
              </a:rPr>
              <a:t>Se desea comparar los anchos de banda máximos de un bus síncrono y otro asíncrono. El bus síncrono tiene un tiempo de ciclo de reloj de 50 ns. Y cada transacción requiere 1 ciclo de reloj. El bus asíncrono requiere 20 ns. Para el protocolo de handshaking. En ambos buses, la sección de datos tiene una anchura de 32 bits.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panose="020F0502020204030204"/>
                <a:ea typeface="+mn-ea"/>
                <a:cs typeface="+mn-cs"/>
              </a:rPr>
              <a:t>Calcular el ancho de banda de ambos buses cuando realizan lecturas de una memoria de 100 ns, suponiendo que las lecturas siempre son </a:t>
            </a:r>
            <a:r>
              <a:rPr kumimoji="0" lang="es-HN" sz="1600" b="0" i="0" u="none" strike="noStrike" kern="1200" cap="none" spc="0" normalizeH="0" baseline="0" noProof="0" dirty="0">
                <a:ln>
                  <a:noFill/>
                </a:ln>
                <a:solidFill>
                  <a:prstClr val="white"/>
                </a:solidFill>
                <a:effectLst/>
                <a:uLnTx/>
                <a:uFillTx/>
                <a:latin typeface="Calibri" panose="020F0502020204030204"/>
                <a:ea typeface="+mn-ea"/>
                <a:cs typeface="+mn-cs"/>
              </a:rPr>
              <a:t>de una palabra.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1" i="0" u="none" strike="noStrike" kern="1200" cap="none" spc="0" normalizeH="0" baseline="0" noProof="0" dirty="0">
                <a:ln>
                  <a:noFill/>
                </a:ln>
                <a:solidFill>
                  <a:prstClr val="white"/>
                </a:solidFill>
                <a:effectLst/>
                <a:uLnTx/>
                <a:uFillTx/>
                <a:latin typeface="Calibri" panose="020F0502020204030204"/>
                <a:ea typeface="+mn-ea"/>
                <a:cs typeface="+mn-cs"/>
              </a:rPr>
              <a:t>Bus síncrono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Tiene un ciclo de reloj de 50 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prstClr val="white"/>
                </a:solidFill>
                <a:effectLst/>
                <a:uLnTx/>
                <a:uFillTx/>
                <a:latin typeface="Calibri" panose="020F0502020204030204"/>
                <a:ea typeface="+mn-ea"/>
                <a:cs typeface="+mn-cs"/>
              </a:rPr>
              <a:t>El bus síncrono deberá: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 Enviar la dirección a la memoria: 50 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prstClr val="white"/>
                </a:solidFill>
                <a:effectLst/>
                <a:uLnTx/>
                <a:uFillTx/>
                <a:latin typeface="Calibri" panose="020F0502020204030204"/>
                <a:ea typeface="+mn-ea"/>
                <a:cs typeface="+mn-cs"/>
              </a:rPr>
              <a:t>• Leer la memoria: 100 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 Enviar los datos al dispositivo: 50 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El tiempo total será de 200 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prstClr val="white"/>
                </a:solidFill>
                <a:effectLst/>
                <a:uLnTx/>
                <a:uFillTx/>
                <a:latin typeface="Calibri" panose="020F0502020204030204"/>
                <a:ea typeface="+mn-ea"/>
                <a:cs typeface="+mn-cs"/>
              </a:rPr>
              <a:t>El ancho de banda máximo para transmitir 32 bits (4 bytes) cada 200 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prstClr val="white"/>
                </a:solidFill>
                <a:effectLst/>
                <a:uLnTx/>
                <a:uFillTx/>
                <a:latin typeface="Calibri" panose="020F0502020204030204"/>
                <a:ea typeface="+mn-ea"/>
                <a:cs typeface="+mn-cs"/>
              </a:rPr>
              <a:t>será 4 bytes/200 ns = 4 MB/0,2 s = 20 MB/s</a:t>
            </a:r>
          </a:p>
        </p:txBody>
      </p:sp>
      <p:sp>
        <p:nvSpPr>
          <p:cNvPr id="3" name="Marcador de fecha 2">
            <a:extLst>
              <a:ext uri="{FF2B5EF4-FFF2-40B4-BE49-F238E27FC236}">
                <a16:creationId xmlns:a16="http://schemas.microsoft.com/office/drawing/2014/main" id="{995513E5-AB71-48F6-A12F-44C04A417D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Ing. Miguel Aguilar</a:t>
            </a:r>
          </a:p>
        </p:txBody>
      </p:sp>
      <p:sp>
        <p:nvSpPr>
          <p:cNvPr id="4" name="Marcador de pie de página 3">
            <a:extLst>
              <a:ext uri="{FF2B5EF4-FFF2-40B4-BE49-F238E27FC236}">
                <a16:creationId xmlns:a16="http://schemas.microsoft.com/office/drawing/2014/main" id="{78F079D4-729D-46DA-8B84-24A94CADB83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Arquitectura de Computadoras</a:t>
            </a:r>
          </a:p>
        </p:txBody>
      </p:sp>
      <p:sp>
        <p:nvSpPr>
          <p:cNvPr id="5" name="Marcador de número de diapositiva 4">
            <a:extLst>
              <a:ext uri="{FF2B5EF4-FFF2-40B4-BE49-F238E27FC236}">
                <a16:creationId xmlns:a16="http://schemas.microsoft.com/office/drawing/2014/main" id="{91680DAE-885D-4086-83B4-D30773156A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BDDC6-B535-4861-870D-C23BDD48CE85}" type="slidenum">
              <a:rPr kumimoji="0" lang="es-HN"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s-HN"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54429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0510D20-B629-4216-ADBC-8DDDB69CB4EE}"/>
              </a:ext>
            </a:extLst>
          </p:cNvPr>
          <p:cNvSpPr/>
          <p:nvPr/>
        </p:nvSpPr>
        <p:spPr>
          <a:xfrm>
            <a:off x="885038" y="333054"/>
            <a:ext cx="7373923" cy="60232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1" i="0" u="none" strike="noStrike" kern="1200" cap="none" spc="0" normalizeH="0" baseline="0" noProof="0" dirty="0">
                <a:ln>
                  <a:noFill/>
                </a:ln>
                <a:solidFill>
                  <a:srgbClr val="0070C0"/>
                </a:solidFill>
                <a:effectLst/>
                <a:uLnTx/>
                <a:uFillTx/>
                <a:latin typeface="Calibri" panose="020F0502020204030204"/>
                <a:ea typeface="+mn-ea"/>
                <a:cs typeface="+mn-cs"/>
              </a:rPr>
              <a:t>Bus asíncrono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6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rPr>
              <a:t>Paso 1: la memoria detecta la activación de ReadReq, lee la dirección que hay en el bus y activa Ack. Tiempo 20 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rPr>
              <a:t>Pasos 2, 3 y 4: el periférico libera los buses y desactiva ReadReq, la </a:t>
            </a:r>
            <a:r>
              <a:rPr kumimoji="0" lang="es-ES" sz="1800" b="0" i="0" u="none" strike="noStrike" kern="1200" cap="none" spc="0" normalizeH="0" baseline="0" noProof="0">
                <a:ln>
                  <a:noFill/>
                </a:ln>
                <a:solidFill>
                  <a:srgbClr val="0070C0"/>
                </a:solidFill>
                <a:effectLst/>
                <a:uLnTx/>
                <a:uFillTx/>
                <a:latin typeface="Calibri" panose="020F0502020204030204"/>
                <a:ea typeface="+mn-ea"/>
                <a:cs typeface="+mn-cs"/>
              </a:rPr>
              <a:t>memoria desactiva </a:t>
            </a:r>
            <a:r>
              <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rPr>
              <a:t>Ack para indicar que va a leer y activa DataRdy para indicar que tiene el dato. Tiempo el máximo ( 3 x 20 ns, 100 ns) = 100 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rPr>
              <a:t>Pasos 5, 6 y 7: el periférico detecta DataRdy y lee los datos, activando a  terminar Ack. La memoria ve la activación y libera el bus de datos y desactiva DataRdy. El periférico desactiva su señal de Ack indicando que la transferencia ha terminado. Tiempo 3 x 20 ns = 60 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rPr>
              <a:t>El tiempo total es de: 180 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rPr>
              <a:t>Por lo tanto el ancho de banda máximo para transmitir 4 bytes cada 180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panose="020F0502020204030204"/>
                <a:ea typeface="+mn-ea"/>
                <a:cs typeface="+mn-cs"/>
              </a:rPr>
              <a:t>ns será: 4 bytes/180 ns = 4 MB/0,18 s = 22,22 MB/s.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D955B438-6B3C-4B06-9CF7-2CF8D810BF54}"/>
              </a:ext>
            </a:extLst>
          </p:cNvPr>
          <p:cNvPicPr>
            <a:picLocks noChangeAspect="1"/>
          </p:cNvPicPr>
          <p:nvPr/>
        </p:nvPicPr>
        <p:blipFill>
          <a:blip r:embed="rId2"/>
          <a:stretch>
            <a:fillRect/>
          </a:stretch>
        </p:blipFill>
        <p:spPr>
          <a:xfrm>
            <a:off x="3474092" y="458113"/>
            <a:ext cx="3359868" cy="1626790"/>
          </a:xfrm>
          <a:prstGeom prst="rect">
            <a:avLst/>
          </a:prstGeom>
        </p:spPr>
      </p:pic>
      <p:sp>
        <p:nvSpPr>
          <p:cNvPr id="4" name="Marcador de fecha 3">
            <a:extLst>
              <a:ext uri="{FF2B5EF4-FFF2-40B4-BE49-F238E27FC236}">
                <a16:creationId xmlns:a16="http://schemas.microsoft.com/office/drawing/2014/main" id="{7E7384CB-6C17-4FCC-864C-B37465DE024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Ing. Miguel Aguilar</a:t>
            </a:r>
          </a:p>
        </p:txBody>
      </p:sp>
      <p:sp>
        <p:nvSpPr>
          <p:cNvPr id="5" name="Marcador de pie de página 4">
            <a:extLst>
              <a:ext uri="{FF2B5EF4-FFF2-40B4-BE49-F238E27FC236}">
                <a16:creationId xmlns:a16="http://schemas.microsoft.com/office/drawing/2014/main" id="{9D934CB8-76E1-40B7-9A4A-F162F121A6B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Arquitectura de Computadoras</a:t>
            </a:r>
          </a:p>
        </p:txBody>
      </p:sp>
      <p:sp>
        <p:nvSpPr>
          <p:cNvPr id="6" name="Marcador de número de diapositiva 5">
            <a:extLst>
              <a:ext uri="{FF2B5EF4-FFF2-40B4-BE49-F238E27FC236}">
                <a16:creationId xmlns:a16="http://schemas.microsoft.com/office/drawing/2014/main" id="{690C14E2-5BEA-4CEF-9BBB-946A61AF67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BDDC6-B535-4861-870D-C23BDD48CE85}" type="slidenum">
              <a:rPr kumimoji="0" lang="es-HN"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s-HN"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890959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l="-17000" r="-17000"/>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1C6D584-6CA5-4D3D-9163-12E27BCDEF29}"/>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EC7F2791-6C7B-4922-859C-2CFA7F48190A}"/>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0AE6662F-A12C-4066-9B1F-8073E34F39A6}"/>
              </a:ext>
            </a:extLst>
          </p:cNvPr>
          <p:cNvSpPr>
            <a:spLocks noGrp="1"/>
          </p:cNvSpPr>
          <p:nvPr>
            <p:ph type="sldNum" sz="quarter" idx="12"/>
          </p:nvPr>
        </p:nvSpPr>
        <p:spPr/>
        <p:txBody>
          <a:bodyPr/>
          <a:lstStyle/>
          <a:p>
            <a:fld id="{F0BFC88C-7ABB-46D4-B81D-2DA2C710E628}" type="slidenum">
              <a:rPr lang="es-MX" smtClean="0"/>
              <a:pPr/>
              <a:t>143</a:t>
            </a:fld>
            <a:endParaRPr lang="es-MX"/>
          </a:p>
        </p:txBody>
      </p:sp>
      <p:sp>
        <p:nvSpPr>
          <p:cNvPr id="6" name="CuadroTexto 5">
            <a:extLst>
              <a:ext uri="{FF2B5EF4-FFF2-40B4-BE49-F238E27FC236}">
                <a16:creationId xmlns:a16="http://schemas.microsoft.com/office/drawing/2014/main" id="{E44732C8-BAFD-448D-A9E7-758D0604690C}"/>
              </a:ext>
            </a:extLst>
          </p:cNvPr>
          <p:cNvSpPr txBox="1"/>
          <p:nvPr/>
        </p:nvSpPr>
        <p:spPr>
          <a:xfrm>
            <a:off x="3644283" y="136525"/>
            <a:ext cx="5366552" cy="461665"/>
          </a:xfrm>
          <a:prstGeom prst="rect">
            <a:avLst/>
          </a:prstGeom>
          <a:noFill/>
        </p:spPr>
        <p:txBody>
          <a:bodyPr wrap="square">
            <a:spAutoFit/>
          </a:bodyPr>
          <a:lstStyle/>
          <a:p>
            <a:pPr algn="ctr"/>
            <a:r>
              <a:rPr lang="es-HN" sz="2400" b="1" dirty="0">
                <a:solidFill>
                  <a:schemeClr val="accent5">
                    <a:lumMod val="60000"/>
                    <a:lumOff val="40000"/>
                  </a:schemeClr>
                </a:solidFill>
              </a:rPr>
              <a:t>INTERCONECCION  PUNTO A PUNTO</a:t>
            </a:r>
          </a:p>
        </p:txBody>
      </p:sp>
    </p:spTree>
    <p:extLst>
      <p:ext uri="{BB962C8B-B14F-4D97-AF65-F5344CB8AC3E}">
        <p14:creationId xmlns:p14="http://schemas.microsoft.com/office/powerpoint/2010/main" val="769579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284636E-E8DF-E154-AA7F-CD290541816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1FF88259-985E-C169-4B1F-37F49337C1F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D6C60EEF-6AEC-1E2F-10AA-CCB3B32D2B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E351E21F-E270-5209-70AC-2E89BA425056}"/>
              </a:ext>
            </a:extLst>
          </p:cNvPr>
          <p:cNvGraphicFramePr/>
          <p:nvPr>
            <p:extLst>
              <p:ext uri="{D42A27DB-BD31-4B8C-83A1-F6EECF244321}">
                <p14:modId xmlns:p14="http://schemas.microsoft.com/office/powerpoint/2010/main" val="3662850467"/>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a:extLst>
              <a:ext uri="{FF2B5EF4-FFF2-40B4-BE49-F238E27FC236}">
                <a16:creationId xmlns:a16="http://schemas.microsoft.com/office/drawing/2014/main" id="{5CED8CED-9AE6-4514-0E97-8D51E03B7F7E}"/>
              </a:ext>
            </a:extLst>
          </p:cNvPr>
          <p:cNvSpPr/>
          <p:nvPr/>
        </p:nvSpPr>
        <p:spPr>
          <a:xfrm>
            <a:off x="2869506" y="596519"/>
            <a:ext cx="5472074"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81BD">
                    <a:lumMod val="75000"/>
                  </a:srgbClr>
                </a:solidFill>
                <a:effectLst/>
                <a:uLnTx/>
                <a:uFillTx/>
                <a:latin typeface="Calibri"/>
                <a:ea typeface="+mn-ea"/>
                <a:cs typeface="+mn-cs"/>
              </a:rPr>
              <a:t>INTERCONECCION PUNTO A PUNTO</a:t>
            </a:r>
          </a:p>
        </p:txBody>
      </p:sp>
    </p:spTree>
    <p:extLst>
      <p:ext uri="{BB962C8B-B14F-4D97-AF65-F5344CB8AC3E}">
        <p14:creationId xmlns:p14="http://schemas.microsoft.com/office/powerpoint/2010/main" val="317650742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A948E9B-E5E8-9315-0F05-33AFD39227F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582577BE-798B-24F7-D492-FDBA07EA50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4D9A92EC-C7A8-9D82-E560-E50375D90E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EEDD6B8A-ADBE-6C5F-CA1F-01E544DE7AA2}"/>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a:extLst>
              <a:ext uri="{FF2B5EF4-FFF2-40B4-BE49-F238E27FC236}">
                <a16:creationId xmlns:a16="http://schemas.microsoft.com/office/drawing/2014/main" id="{6DF3ADFC-A089-A075-E8DD-0ECF02F8723A}"/>
              </a:ext>
            </a:extLst>
          </p:cNvPr>
          <p:cNvSpPr/>
          <p:nvPr/>
        </p:nvSpPr>
        <p:spPr>
          <a:xfrm>
            <a:off x="3231109" y="287030"/>
            <a:ext cx="4608185" cy="95410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81BD">
                    <a:lumMod val="75000"/>
                  </a:srgbClr>
                </a:solidFill>
                <a:effectLst/>
                <a:uLnTx/>
                <a:uFillTx/>
                <a:latin typeface="Calibri"/>
                <a:ea typeface="+mn-ea"/>
                <a:cs typeface="+mn-cs"/>
              </a:rPr>
              <a:t>CARACTERISTICAS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4F81BD">
                    <a:lumMod val="75000"/>
                  </a:srgbClr>
                </a:solidFill>
                <a:effectLst/>
                <a:uLnTx/>
                <a:uFillTx/>
                <a:latin typeface="Calibri"/>
                <a:ea typeface="+mn-ea"/>
                <a:cs typeface="+mn-cs"/>
              </a:rPr>
              <a:t>QuickPath Interconnect (QPI) </a:t>
            </a:r>
          </a:p>
        </p:txBody>
      </p:sp>
    </p:spTree>
    <p:extLst>
      <p:ext uri="{BB962C8B-B14F-4D97-AF65-F5344CB8AC3E}">
        <p14:creationId xmlns:p14="http://schemas.microsoft.com/office/powerpoint/2010/main" val="51862599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905DCFE-59EE-7372-5A7B-4D60C9DA532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D692A71-4FE8-48A8-1148-9975E888DA3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FC784136-1B1E-7DE6-41EE-94E2C57DBCB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8" name="Imagen 7">
            <a:extLst>
              <a:ext uri="{FF2B5EF4-FFF2-40B4-BE49-F238E27FC236}">
                <a16:creationId xmlns:a16="http://schemas.microsoft.com/office/drawing/2014/main" id="{8F4D7100-5F23-36EC-D67C-417C098CF148}"/>
              </a:ext>
            </a:extLst>
          </p:cNvPr>
          <p:cNvPicPr>
            <a:picLocks noChangeAspect="1"/>
          </p:cNvPicPr>
          <p:nvPr/>
        </p:nvPicPr>
        <p:blipFill>
          <a:blip r:embed="rId3"/>
          <a:stretch>
            <a:fillRect/>
          </a:stretch>
        </p:blipFill>
        <p:spPr>
          <a:xfrm>
            <a:off x="2349444" y="1185258"/>
            <a:ext cx="4445112" cy="4981590"/>
          </a:xfrm>
          <a:prstGeom prst="rect">
            <a:avLst/>
          </a:prstGeom>
        </p:spPr>
      </p:pic>
      <p:sp>
        <p:nvSpPr>
          <p:cNvPr id="9" name="CuadroTexto 8">
            <a:extLst>
              <a:ext uri="{FF2B5EF4-FFF2-40B4-BE49-F238E27FC236}">
                <a16:creationId xmlns:a16="http://schemas.microsoft.com/office/drawing/2014/main" id="{365154D8-541B-E423-9DB4-A9C2B84D2394}"/>
              </a:ext>
            </a:extLst>
          </p:cNvPr>
          <p:cNvSpPr txBox="1"/>
          <p:nvPr/>
        </p:nvSpPr>
        <p:spPr>
          <a:xfrm>
            <a:off x="1426203" y="229487"/>
            <a:ext cx="62915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4F81BD">
                    <a:lumMod val="75000"/>
                  </a:srgbClr>
                </a:solidFill>
                <a:effectLst/>
                <a:uLnTx/>
                <a:uFillTx/>
                <a:latin typeface="Calibri"/>
                <a:ea typeface="+mn-ea"/>
                <a:cs typeface="+mn-cs"/>
              </a:rPr>
              <a:t>CONFIGRACION MULTINUCLEO UTILIZANDO QPI</a:t>
            </a:r>
            <a:endParaRPr kumimoji="0" lang="es-HN" sz="24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63258425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18883E1-279A-70B5-1A05-76EDF4C3C46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BA2E556E-65C4-24B6-7C24-66B17B98D72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C746D720-3A1D-19E4-43DC-C9ED086DB00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6" name="Imagen 5">
            <a:extLst>
              <a:ext uri="{FF2B5EF4-FFF2-40B4-BE49-F238E27FC236}">
                <a16:creationId xmlns:a16="http://schemas.microsoft.com/office/drawing/2014/main" id="{B332A0CA-2AE5-2114-38BC-B3CF19158BBD}"/>
              </a:ext>
            </a:extLst>
          </p:cNvPr>
          <p:cNvPicPr>
            <a:picLocks noChangeAspect="1"/>
          </p:cNvPicPr>
          <p:nvPr/>
        </p:nvPicPr>
        <p:blipFill>
          <a:blip r:embed="rId2"/>
          <a:stretch>
            <a:fillRect/>
          </a:stretch>
        </p:blipFill>
        <p:spPr>
          <a:xfrm>
            <a:off x="1309687" y="1781175"/>
            <a:ext cx="6524625" cy="3295650"/>
          </a:xfrm>
          <a:prstGeom prst="rect">
            <a:avLst/>
          </a:prstGeom>
        </p:spPr>
      </p:pic>
      <p:sp>
        <p:nvSpPr>
          <p:cNvPr id="7" name="CuadroTexto 6">
            <a:extLst>
              <a:ext uri="{FF2B5EF4-FFF2-40B4-BE49-F238E27FC236}">
                <a16:creationId xmlns:a16="http://schemas.microsoft.com/office/drawing/2014/main" id="{4356FD2F-5E53-778C-871C-E12CD8C20B8C}"/>
              </a:ext>
            </a:extLst>
          </p:cNvPr>
          <p:cNvSpPr txBox="1"/>
          <p:nvPr/>
        </p:nvSpPr>
        <p:spPr>
          <a:xfrm>
            <a:off x="3605132" y="264250"/>
            <a:ext cx="198586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4F81BD">
                    <a:lumMod val="75000"/>
                  </a:srgbClr>
                </a:solidFill>
                <a:effectLst/>
                <a:uLnTx/>
                <a:uFillTx/>
                <a:latin typeface="Calibri"/>
                <a:ea typeface="+mn-ea"/>
                <a:cs typeface="+mn-cs"/>
              </a:rPr>
              <a:t>CAPAS QPI</a:t>
            </a:r>
            <a:endParaRPr kumimoji="0" lang="es-HN" sz="32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86349017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9A3975E-56BA-4219-9F3A-287926CB455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4D5CECD-789C-4642-ADB6-534B1736884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9EE31266-49CB-4D49-A2EE-523B23246E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0AB5D0A2-96C5-46A1-A287-05EF16D5B859}"/>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a:extLst>
              <a:ext uri="{FF2B5EF4-FFF2-40B4-BE49-F238E27FC236}">
                <a16:creationId xmlns:a16="http://schemas.microsoft.com/office/drawing/2014/main" id="{8728C6B0-1CB9-4238-B929-364AA00AEAEF}"/>
              </a:ext>
            </a:extLst>
          </p:cNvPr>
          <p:cNvSpPr/>
          <p:nvPr/>
        </p:nvSpPr>
        <p:spPr>
          <a:xfrm>
            <a:off x="4335475" y="501650"/>
            <a:ext cx="2315762"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CAPAS QPI </a:t>
            </a:r>
          </a:p>
        </p:txBody>
      </p:sp>
    </p:spTree>
    <p:extLst>
      <p:ext uri="{BB962C8B-B14F-4D97-AF65-F5344CB8AC3E}">
        <p14:creationId xmlns:p14="http://schemas.microsoft.com/office/powerpoint/2010/main" val="216812827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55A9724-DEB5-4FF7-8315-69CBDBAE731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F2587D75-E9F3-4056-BB1C-9A1501B71B0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97A12D43-2EEA-41ED-9846-FF3EA860B3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2DCA1E06-DC39-42FE-B8F9-054CF9F676F7}"/>
              </a:ext>
            </a:extLst>
          </p:cNvPr>
          <p:cNvGraphicFramePr/>
          <p:nvPr>
            <p:extLst>
              <p:ext uri="{D42A27DB-BD31-4B8C-83A1-F6EECF244321}">
                <p14:modId xmlns:p14="http://schemas.microsoft.com/office/powerpoint/2010/main" val="1949066574"/>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Rectángulo">
            <a:extLst>
              <a:ext uri="{FF2B5EF4-FFF2-40B4-BE49-F238E27FC236}">
                <a16:creationId xmlns:a16="http://schemas.microsoft.com/office/drawing/2014/main" id="{C1EB9FF1-C1BD-47F0-AF79-9B8681ED7782}"/>
              </a:ext>
            </a:extLst>
          </p:cNvPr>
          <p:cNvSpPr/>
          <p:nvPr/>
        </p:nvSpPr>
        <p:spPr>
          <a:xfrm>
            <a:off x="3844155" y="501650"/>
            <a:ext cx="3298403"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CAPA FÍSICA QPI</a:t>
            </a:r>
          </a:p>
        </p:txBody>
      </p:sp>
    </p:spTree>
    <p:extLst>
      <p:ext uri="{BB962C8B-B14F-4D97-AF65-F5344CB8AC3E}">
        <p14:creationId xmlns:p14="http://schemas.microsoft.com/office/powerpoint/2010/main" val="1925800143"/>
      </p:ext>
    </p:extLst>
  </p:cSld>
  <p:clrMapOvr>
    <a:masterClrMapping/>
  </p:clrMapOvr>
  <p:extLst>
    <p:ext uri="{6950BFC3-D8DA-4A85-94F7-54DA5524770B}">
      <p188:commentRel xmlns:p188="http://schemas.microsoft.com/office/powerpoint/2018/8/main" r:id="rId2"/>
    </p:ext>
  </p:extLs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3873281-BC87-36C7-F436-C61C03244EF5}"/>
              </a:ext>
            </a:extLst>
          </p:cNvPr>
          <p:cNvPicPr>
            <a:picLocks noChangeAspect="1"/>
          </p:cNvPicPr>
          <p:nvPr/>
        </p:nvPicPr>
        <p:blipFill>
          <a:blip r:embed="rId2"/>
          <a:stretch>
            <a:fillRect/>
          </a:stretch>
        </p:blipFill>
        <p:spPr>
          <a:xfrm>
            <a:off x="90488" y="900661"/>
            <a:ext cx="8963025" cy="5056679"/>
          </a:xfrm>
          <a:prstGeom prst="rect">
            <a:avLst/>
          </a:prstGeom>
          <a:noFill/>
        </p:spPr>
      </p:pic>
      <p:sp>
        <p:nvSpPr>
          <p:cNvPr id="2" name="Marcador de fecha 1" hidden="1">
            <a:extLst>
              <a:ext uri="{FF2B5EF4-FFF2-40B4-BE49-F238E27FC236}">
                <a16:creationId xmlns:a16="http://schemas.microsoft.com/office/drawing/2014/main" id="{BB6F9A00-BC81-1DA3-E3D3-48F14AF7440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61F5DA9-06A9-FB3E-F0AB-845F526CF25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hidden="1">
            <a:extLst>
              <a:ext uri="{FF2B5EF4-FFF2-40B4-BE49-F238E27FC236}">
                <a16:creationId xmlns:a16="http://schemas.microsoft.com/office/drawing/2014/main" id="{E0FA2C94-770C-F89A-011E-D613261D49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150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6732E71B-B0F8-10FF-AF9E-72795DE4D3E9}"/>
              </a:ext>
            </a:extLst>
          </p:cNvPr>
          <p:cNvSpPr txBox="1"/>
          <p:nvPr/>
        </p:nvSpPr>
        <p:spPr>
          <a:xfrm>
            <a:off x="752621" y="177936"/>
            <a:ext cx="763875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F81BD">
                    <a:lumMod val="75000"/>
                  </a:srgbClr>
                </a:solidFill>
                <a:effectLst/>
                <a:uLnTx/>
                <a:uFillTx/>
                <a:latin typeface="Calibri"/>
                <a:ea typeface="+mn-ea"/>
                <a:cs typeface="+mn-cs"/>
              </a:rPr>
              <a:t>INTERFAZ FÍSICA DE LA INTERCONEXIÓN INTEL QPI</a:t>
            </a:r>
            <a:endParaRPr kumimoji="0" lang="es-HN" sz="28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63114521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DB1D4-9904-E632-0AD0-35736A884D6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4C7847F-0EC1-0ADD-F946-20AB7E2DE0D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0920892F-C59E-B866-C360-E09B45E3F27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6" name="Imagen 5">
            <a:extLst>
              <a:ext uri="{FF2B5EF4-FFF2-40B4-BE49-F238E27FC236}">
                <a16:creationId xmlns:a16="http://schemas.microsoft.com/office/drawing/2014/main" id="{481C44EA-63C2-DA68-9164-4B2F6B465FEE}"/>
              </a:ext>
            </a:extLst>
          </p:cNvPr>
          <p:cNvPicPr>
            <a:picLocks noChangeAspect="1"/>
          </p:cNvPicPr>
          <p:nvPr/>
        </p:nvPicPr>
        <p:blipFill>
          <a:blip r:embed="rId2"/>
          <a:stretch>
            <a:fillRect/>
          </a:stretch>
        </p:blipFill>
        <p:spPr>
          <a:xfrm>
            <a:off x="316308" y="1505244"/>
            <a:ext cx="8525240" cy="3408037"/>
          </a:xfrm>
          <a:prstGeom prst="rect">
            <a:avLst/>
          </a:prstGeom>
        </p:spPr>
      </p:pic>
      <p:sp>
        <p:nvSpPr>
          <p:cNvPr id="8" name="CuadroTexto 7">
            <a:extLst>
              <a:ext uri="{FF2B5EF4-FFF2-40B4-BE49-F238E27FC236}">
                <a16:creationId xmlns:a16="http://schemas.microsoft.com/office/drawing/2014/main" id="{ABC32F78-763E-CA03-2BD0-9B4E4404B9AE}"/>
              </a:ext>
            </a:extLst>
          </p:cNvPr>
          <p:cNvSpPr txBox="1"/>
          <p:nvPr/>
        </p:nvSpPr>
        <p:spPr>
          <a:xfrm>
            <a:off x="2166318" y="491322"/>
            <a:ext cx="482521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3200" b="1" i="0" u="none" strike="noStrike" kern="1200" cap="none" spc="0" normalizeH="0" baseline="0" noProof="0" dirty="0">
                <a:ln>
                  <a:noFill/>
                </a:ln>
                <a:solidFill>
                  <a:srgbClr val="4F81BD">
                    <a:lumMod val="75000"/>
                  </a:srgbClr>
                </a:solidFill>
                <a:effectLst/>
                <a:uLnTx/>
                <a:uFillTx/>
                <a:latin typeface="Calibri"/>
                <a:ea typeface="+mn-ea"/>
                <a:cs typeface="+mn-cs"/>
              </a:rPr>
              <a:t>Distribución multicarril QPI</a:t>
            </a:r>
          </a:p>
        </p:txBody>
      </p:sp>
    </p:spTree>
    <p:extLst>
      <p:ext uri="{BB962C8B-B14F-4D97-AF65-F5344CB8AC3E}">
        <p14:creationId xmlns:p14="http://schemas.microsoft.com/office/powerpoint/2010/main" val="229472447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B94842F-C0E0-4653-B0E1-07A39D3BC58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F901EF6C-0198-49CC-98C9-5FECC46EC79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FE35A717-5E90-4F31-AD15-9C1825D4E0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36836934-B8A1-4881-A37F-E5513CFBAFA2}"/>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78C471C8-339F-462C-83A4-C412EE9F860E}"/>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8C5838E1-2C4E-4865-BBC0-269087596228}"/>
              </a:ext>
            </a:extLst>
          </p:cNvPr>
          <p:cNvSpPr/>
          <p:nvPr/>
        </p:nvSpPr>
        <p:spPr>
          <a:xfrm>
            <a:off x="3400412" y="501650"/>
            <a:ext cx="4185891"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CAPA DE ENLACE QPI</a:t>
            </a:r>
          </a:p>
        </p:txBody>
      </p:sp>
    </p:spTree>
    <p:extLst>
      <p:ext uri="{BB962C8B-B14F-4D97-AF65-F5344CB8AC3E}">
        <p14:creationId xmlns:p14="http://schemas.microsoft.com/office/powerpoint/2010/main" val="409536310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12BBE21-D8DF-4D0B-AACC-15212774C4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F25D5C6-1FEC-4B29-AEAF-1D69C3C3486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B5260ECC-E329-4215-A2F4-0CEA98CAC5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F5EAB38F-F6B2-4523-BBD7-BF9A83AAE555}"/>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223DF6BC-CB4C-4C88-B5AE-261E4D52246F}"/>
              </a:ext>
            </a:extLst>
          </p:cNvPr>
          <p:cNvGraphicFramePr/>
          <p:nvPr>
            <p:extLst>
              <p:ext uri="{D42A27DB-BD31-4B8C-83A1-F6EECF244321}">
                <p14:modId xmlns:p14="http://schemas.microsoft.com/office/powerpoint/2010/main" val="2483546170"/>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F68AA536-D7E7-4757-B626-07A153D116DE}"/>
              </a:ext>
            </a:extLst>
          </p:cNvPr>
          <p:cNvSpPr/>
          <p:nvPr/>
        </p:nvSpPr>
        <p:spPr>
          <a:xfrm>
            <a:off x="3230617" y="149903"/>
            <a:ext cx="4560992"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4F81BD">
                    <a:lumMod val="75000"/>
                  </a:srgbClr>
                </a:solidFill>
                <a:effectLst/>
                <a:uLnTx/>
                <a:uFillTx/>
                <a:latin typeface="Calibri"/>
                <a:ea typeface="+mn-ea"/>
                <a:cs typeface="+mn-cs"/>
              </a:rPr>
              <a:t>FUNCIÓN DE CONTROL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4F81BD">
                    <a:lumMod val="75000"/>
                  </a:srgbClr>
                </a:solidFill>
                <a:effectLst/>
                <a:uLnTx/>
                <a:uFillTx/>
                <a:latin typeface="Calibri"/>
                <a:ea typeface="+mn-ea"/>
                <a:cs typeface="+mn-cs"/>
              </a:rPr>
              <a:t> DE ERRORES </a:t>
            </a:r>
            <a:endPar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33723725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2DC9D80-9F59-482C-B422-CC82F6EA9F5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6F0D93CC-80F9-4BC3-99EB-D91D7D32F9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85D1A756-D15A-4945-9A81-055BC55E23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9487EFF2-82A4-445D-9EB2-F19DA19613DC}"/>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235A2447-1AD9-40A1-A6FF-8FF9B829F77A}"/>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4ECA0CBE-94CF-43FE-8B27-04B80B10E4A6}"/>
              </a:ext>
            </a:extLst>
          </p:cNvPr>
          <p:cNvSpPr/>
          <p:nvPr/>
        </p:nvSpPr>
        <p:spPr>
          <a:xfrm>
            <a:off x="2590800" y="501650"/>
            <a:ext cx="586744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4F81BD">
                    <a:lumMod val="75000"/>
                  </a:srgbClr>
                </a:solidFill>
                <a:effectLst/>
                <a:uLnTx/>
                <a:uFillTx/>
                <a:latin typeface="Calibri"/>
                <a:ea typeface="+mn-ea"/>
                <a:cs typeface="+mn-cs"/>
              </a:rPr>
              <a:t>CAPA DE ENRUTAMIENTO QPI</a:t>
            </a:r>
            <a:endPar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6087910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7C5F024-7BA7-D9B8-A383-F1D333A6760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EB46A3E-0D46-7B19-EBAA-4950C1A6E94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1FD2BBEE-8CEC-D0E3-44E5-09EA7E69FE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CBA81312-C7A2-87E8-7E8E-BBF99301BA74}"/>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A99823BF-87F6-D169-7D93-EE7A7CBAA682}"/>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FE2E4464-DA22-4A78-66FF-D36F8720003C}"/>
              </a:ext>
            </a:extLst>
          </p:cNvPr>
          <p:cNvSpPr/>
          <p:nvPr/>
        </p:nvSpPr>
        <p:spPr>
          <a:xfrm>
            <a:off x="2972860" y="501650"/>
            <a:ext cx="510332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4F81BD">
                    <a:lumMod val="75000"/>
                  </a:srgbClr>
                </a:solidFill>
                <a:effectLst/>
                <a:uLnTx/>
                <a:uFillTx/>
                <a:latin typeface="Calibri"/>
                <a:ea typeface="+mn-ea"/>
                <a:cs typeface="+mn-cs"/>
              </a:rPr>
              <a:t>CAPA DE PROTOCOLO QPI</a:t>
            </a:r>
            <a:endPar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198662358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4FBC596-86E2-4BB7-8637-F57CB14542D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C0C22B10-C744-4205-A414-142EA449316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25C40AC6-BC41-4A72-B58E-42D7F4F2FE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36DAD913-FC7A-4E86-A9C1-905B8EF225EE}"/>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BF0C822E-4818-4AAA-B743-AA57DA72268F}"/>
              </a:ext>
            </a:extLst>
          </p:cNvPr>
          <p:cNvGraphicFramePr/>
          <p:nvPr>
            <p:extLst>
              <p:ext uri="{D42A27DB-BD31-4B8C-83A1-F6EECF244321}">
                <p14:modId xmlns:p14="http://schemas.microsoft.com/office/powerpoint/2010/main" val="3423862434"/>
              </p:ext>
            </p:extLst>
          </p:nvPr>
        </p:nvGraphicFramePr>
        <p:xfrm>
          <a:off x="196948" y="66187"/>
          <a:ext cx="8589377" cy="633461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8B4675EE-1050-4037-B588-15CAB12C2599}"/>
              </a:ext>
            </a:extLst>
          </p:cNvPr>
          <p:cNvSpPr/>
          <p:nvPr/>
        </p:nvSpPr>
        <p:spPr>
          <a:xfrm>
            <a:off x="4253821" y="501650"/>
            <a:ext cx="2541401"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PCI EXPRESS</a:t>
            </a:r>
          </a:p>
        </p:txBody>
      </p:sp>
    </p:spTree>
    <p:extLst>
      <p:ext uri="{BB962C8B-B14F-4D97-AF65-F5344CB8AC3E}">
        <p14:creationId xmlns:p14="http://schemas.microsoft.com/office/powerpoint/2010/main" val="4857668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2389705-FC0B-19D9-92A3-91F9698D92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204BA20E-16CC-8F95-A15E-C81511725B7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BCC14403-9254-82C9-9884-E9A9C01580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FBD0DA68-4619-4477-5446-B7A08A7022BD}"/>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7DECC56E-BB53-7742-7720-78ACCE5B7E07}"/>
              </a:ext>
            </a:extLst>
          </p:cNvPr>
          <p:cNvGraphicFramePr/>
          <p:nvPr>
            <p:extLst>
              <p:ext uri="{D42A27DB-BD31-4B8C-83A1-F6EECF244321}">
                <p14:modId xmlns:p14="http://schemas.microsoft.com/office/powerpoint/2010/main" val="4152888794"/>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11602490-004C-BE65-5ACE-4447CDAD4AB3}"/>
              </a:ext>
            </a:extLst>
          </p:cNvPr>
          <p:cNvSpPr/>
          <p:nvPr/>
        </p:nvSpPr>
        <p:spPr>
          <a:xfrm>
            <a:off x="3919611" y="159873"/>
            <a:ext cx="3012876"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PCI EXPRESS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(Continuación)</a:t>
            </a:r>
          </a:p>
        </p:txBody>
      </p:sp>
    </p:spTree>
    <p:extLst>
      <p:ext uri="{BB962C8B-B14F-4D97-AF65-F5344CB8AC3E}">
        <p14:creationId xmlns:p14="http://schemas.microsoft.com/office/powerpoint/2010/main" val="147205486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609F42F-BAFE-5979-E720-2D4D37E6F58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1FD939C2-5330-0693-D98A-A08231FAE2B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F642044C-3E2C-7281-6A18-72F734E91B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83A5FBAE-4F98-BF89-95E6-D77992315387}"/>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B239CC93-FBB7-FF1E-6C67-EC4676737DE5}"/>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F43B7FE1-0CD5-D144-E4BB-6A94BADEA009}"/>
              </a:ext>
            </a:extLst>
          </p:cNvPr>
          <p:cNvSpPr/>
          <p:nvPr/>
        </p:nvSpPr>
        <p:spPr>
          <a:xfrm>
            <a:off x="2760672" y="159873"/>
            <a:ext cx="5330754"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PCI EXPRESS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4F81BD">
                    <a:lumMod val="75000"/>
                  </a:srgbClr>
                </a:solidFill>
                <a:effectLst/>
                <a:uLnTx/>
                <a:uFillTx/>
                <a:latin typeface="Calibri"/>
                <a:ea typeface="+mn-ea"/>
                <a:cs typeface="+mn-cs"/>
              </a:rPr>
              <a:t>Arquitectura física y lógica </a:t>
            </a:r>
          </a:p>
        </p:txBody>
      </p:sp>
    </p:spTree>
    <p:extLst>
      <p:ext uri="{BB962C8B-B14F-4D97-AF65-F5344CB8AC3E}">
        <p14:creationId xmlns:p14="http://schemas.microsoft.com/office/powerpoint/2010/main" val="397134483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1B89F45-55B4-AA8D-E45D-8429B04DC1CF}"/>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CAE13E3E-6F98-6CE6-B86F-0C5253548701}"/>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E7E0006B-7457-B8D2-D379-DFEF13953768}"/>
              </a:ext>
            </a:extLst>
          </p:cNvPr>
          <p:cNvSpPr>
            <a:spLocks noGrp="1"/>
          </p:cNvSpPr>
          <p:nvPr>
            <p:ph type="sldNum" sz="quarter" idx="12"/>
          </p:nvPr>
        </p:nvSpPr>
        <p:spPr/>
        <p:txBody>
          <a:bodyPr/>
          <a:lstStyle/>
          <a:p>
            <a:fld id="{F0BFC88C-7ABB-46D4-B81D-2DA2C710E628}" type="slidenum">
              <a:rPr lang="es-MX" smtClean="0"/>
              <a:pPr/>
              <a:t>159</a:t>
            </a:fld>
            <a:endParaRPr lang="es-MX"/>
          </a:p>
        </p:txBody>
      </p:sp>
      <p:pic>
        <p:nvPicPr>
          <p:cNvPr id="6" name="Imagen 5">
            <a:extLst>
              <a:ext uri="{FF2B5EF4-FFF2-40B4-BE49-F238E27FC236}">
                <a16:creationId xmlns:a16="http://schemas.microsoft.com/office/drawing/2014/main" id="{6E71238E-91A6-4ED2-5462-159F946A36CC}"/>
              </a:ext>
            </a:extLst>
          </p:cNvPr>
          <p:cNvPicPr>
            <a:picLocks noChangeAspect="1"/>
          </p:cNvPicPr>
          <p:nvPr/>
        </p:nvPicPr>
        <p:blipFill>
          <a:blip r:embed="rId2"/>
          <a:stretch>
            <a:fillRect/>
          </a:stretch>
        </p:blipFill>
        <p:spPr>
          <a:xfrm>
            <a:off x="1885933" y="841742"/>
            <a:ext cx="5372134" cy="5514608"/>
          </a:xfrm>
          <a:prstGeom prst="rect">
            <a:avLst/>
          </a:prstGeom>
        </p:spPr>
      </p:pic>
      <p:sp>
        <p:nvSpPr>
          <p:cNvPr id="7" name="CuadroTexto 6">
            <a:extLst>
              <a:ext uri="{FF2B5EF4-FFF2-40B4-BE49-F238E27FC236}">
                <a16:creationId xmlns:a16="http://schemas.microsoft.com/office/drawing/2014/main" id="{71AA06CA-041C-50AD-BCF2-68A46742823C}"/>
              </a:ext>
            </a:extLst>
          </p:cNvPr>
          <p:cNvSpPr txBox="1"/>
          <p:nvPr/>
        </p:nvSpPr>
        <p:spPr>
          <a:xfrm>
            <a:off x="1185496" y="184229"/>
            <a:ext cx="6773008" cy="584775"/>
          </a:xfrm>
          <a:prstGeom prst="rect">
            <a:avLst/>
          </a:prstGeom>
          <a:noFill/>
        </p:spPr>
        <p:txBody>
          <a:bodyPr wrap="none" rtlCol="0">
            <a:spAutoFit/>
          </a:bodyPr>
          <a:lstStyle/>
          <a:p>
            <a:r>
              <a:rPr lang="es-ES" sz="3200" b="1" dirty="0">
                <a:solidFill>
                  <a:srgbClr val="0070C0"/>
                </a:solidFill>
              </a:rPr>
              <a:t>CONFIGURACION TIPICA USANDO PCIe</a:t>
            </a:r>
            <a:endParaRPr lang="es-HN" sz="3200" b="1" dirty="0">
              <a:solidFill>
                <a:srgbClr val="0070C0"/>
              </a:solidFill>
            </a:endParaRPr>
          </a:p>
        </p:txBody>
      </p:sp>
    </p:spTree>
    <p:extLst>
      <p:ext uri="{BB962C8B-B14F-4D97-AF65-F5344CB8AC3E}">
        <p14:creationId xmlns:p14="http://schemas.microsoft.com/office/powerpoint/2010/main" val="54453870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BFC88C-7ABB-46D4-B81D-2DA2C710E628}"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CuadroTexto"/>
          <p:cNvSpPr txBox="1"/>
          <p:nvPr/>
        </p:nvSpPr>
        <p:spPr>
          <a:xfrm>
            <a:off x="1763688" y="86151"/>
            <a:ext cx="561662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2400" b="1" i="0" u="none" strike="noStrike" kern="1200" cap="none" spc="0" normalizeH="0" baseline="0" noProof="0" dirty="0">
                <a:ln>
                  <a:noFill/>
                </a:ln>
                <a:solidFill>
                  <a:srgbClr val="0070C0"/>
                </a:solidFill>
                <a:effectLst/>
                <a:uLnTx/>
                <a:uFillTx/>
                <a:latin typeface="Calibri"/>
                <a:ea typeface="+mn-ea"/>
                <a:cs typeface="+mn-cs"/>
              </a:rPr>
              <a:t>CHIPSET</a:t>
            </a:r>
          </a:p>
        </p:txBody>
      </p:sp>
      <p:pic>
        <p:nvPicPr>
          <p:cNvPr id="8" name="Imagen 7">
            <a:extLst>
              <a:ext uri="{FF2B5EF4-FFF2-40B4-BE49-F238E27FC236}">
                <a16:creationId xmlns:a16="http://schemas.microsoft.com/office/drawing/2014/main" id="{A0E14E3A-D956-47EE-BED3-EC29A6B74032}"/>
              </a:ext>
            </a:extLst>
          </p:cNvPr>
          <p:cNvPicPr>
            <a:picLocks noChangeAspect="1"/>
          </p:cNvPicPr>
          <p:nvPr/>
        </p:nvPicPr>
        <p:blipFill>
          <a:blip r:embed="rId2"/>
          <a:stretch>
            <a:fillRect/>
          </a:stretch>
        </p:blipFill>
        <p:spPr>
          <a:xfrm>
            <a:off x="1334743" y="700803"/>
            <a:ext cx="6474513" cy="5456393"/>
          </a:xfrm>
          <a:prstGeom prst="rect">
            <a:avLst/>
          </a:prstGeom>
        </p:spPr>
      </p:pic>
    </p:spTree>
    <p:extLst>
      <p:ext uri="{BB962C8B-B14F-4D97-AF65-F5344CB8AC3E}">
        <p14:creationId xmlns:p14="http://schemas.microsoft.com/office/powerpoint/2010/main" val="116195213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2CB75C9-352F-4A49-8FC4-8DFE70211A86}"/>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0B427245-714C-4864-85C0-09DAFFAD9F2D}"/>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31252FA7-E949-409E-A67A-489AFFDC225C}"/>
              </a:ext>
            </a:extLst>
          </p:cNvPr>
          <p:cNvSpPr>
            <a:spLocks noGrp="1"/>
          </p:cNvSpPr>
          <p:nvPr>
            <p:ph type="sldNum" sz="quarter" idx="12"/>
          </p:nvPr>
        </p:nvSpPr>
        <p:spPr/>
        <p:txBody>
          <a:bodyPr/>
          <a:lstStyle/>
          <a:p>
            <a:fld id="{F0BFC88C-7ABB-46D4-B81D-2DA2C710E628}" type="slidenum">
              <a:rPr lang="es-MX" smtClean="0"/>
              <a:pPr/>
              <a:t>161</a:t>
            </a:fld>
            <a:endParaRPr lang="es-MX"/>
          </a:p>
        </p:txBody>
      </p:sp>
      <p:graphicFrame>
        <p:nvGraphicFramePr>
          <p:cNvPr id="6" name="4 Diagrama">
            <a:extLst>
              <a:ext uri="{FF2B5EF4-FFF2-40B4-BE49-F238E27FC236}">
                <a16:creationId xmlns:a16="http://schemas.microsoft.com/office/drawing/2014/main" id="{FF4E8A76-CFD8-4261-94AA-4E5C655F84B5}"/>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4 Diagrama">
            <a:extLst>
              <a:ext uri="{FF2B5EF4-FFF2-40B4-BE49-F238E27FC236}">
                <a16:creationId xmlns:a16="http://schemas.microsoft.com/office/drawing/2014/main" id="{D9785047-90EA-42D0-A3DB-84DBC1B9F336}"/>
              </a:ext>
            </a:extLst>
          </p:cNvPr>
          <p:cNvGraphicFramePr/>
          <p:nvPr>
            <p:extLst>
              <p:ext uri="{D42A27DB-BD31-4B8C-83A1-F6EECF244321}">
                <p14:modId xmlns:p14="http://schemas.microsoft.com/office/powerpoint/2010/main" val="3065599683"/>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5 Rectángulo">
            <a:extLst>
              <a:ext uri="{FF2B5EF4-FFF2-40B4-BE49-F238E27FC236}">
                <a16:creationId xmlns:a16="http://schemas.microsoft.com/office/drawing/2014/main" id="{89E8C230-FFAB-4A97-9CFB-1AF3D26E29D6}"/>
              </a:ext>
            </a:extLst>
          </p:cNvPr>
          <p:cNvSpPr/>
          <p:nvPr/>
        </p:nvSpPr>
        <p:spPr>
          <a:xfrm>
            <a:off x="3010487" y="501650"/>
            <a:ext cx="5155809"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4F81BD">
                    <a:lumMod val="75000"/>
                  </a:srgbClr>
                </a:solidFill>
                <a:effectLst/>
                <a:uLnTx/>
                <a:uFillTx/>
                <a:latin typeface="Calibri"/>
                <a:ea typeface="+mn-ea"/>
                <a:cs typeface="+mn-cs"/>
              </a:rPr>
              <a:t>Enlaces PCIe del Chipset</a:t>
            </a:r>
          </a:p>
        </p:txBody>
      </p:sp>
    </p:spTree>
    <p:extLst>
      <p:ext uri="{BB962C8B-B14F-4D97-AF65-F5344CB8AC3E}">
        <p14:creationId xmlns:p14="http://schemas.microsoft.com/office/powerpoint/2010/main" val="58738199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8A70C3F-214C-4041-B068-A0648A2A3D2E}"/>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3A29D766-DEDE-4970-A27C-CA1250D2C351}"/>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3E114CA3-0863-462A-8B5D-64F80E850E11}"/>
              </a:ext>
            </a:extLst>
          </p:cNvPr>
          <p:cNvSpPr>
            <a:spLocks noGrp="1"/>
          </p:cNvSpPr>
          <p:nvPr>
            <p:ph type="sldNum" sz="quarter" idx="12"/>
          </p:nvPr>
        </p:nvSpPr>
        <p:spPr/>
        <p:txBody>
          <a:bodyPr/>
          <a:lstStyle/>
          <a:p>
            <a:fld id="{F0BFC88C-7ABB-46D4-B81D-2DA2C710E628}" type="slidenum">
              <a:rPr lang="es-MX" smtClean="0"/>
              <a:pPr/>
              <a:t>162</a:t>
            </a:fld>
            <a:endParaRPr lang="es-MX"/>
          </a:p>
        </p:txBody>
      </p:sp>
      <p:graphicFrame>
        <p:nvGraphicFramePr>
          <p:cNvPr id="5" name="4 Diagrama">
            <a:extLst>
              <a:ext uri="{FF2B5EF4-FFF2-40B4-BE49-F238E27FC236}">
                <a16:creationId xmlns:a16="http://schemas.microsoft.com/office/drawing/2014/main" id="{362A58AF-B1E0-4CE1-9BF2-EB6130D83F04}"/>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3F9C0725-5015-4686-B986-04B2BEDCB925}"/>
              </a:ext>
            </a:extLst>
          </p:cNvPr>
          <p:cNvGraphicFramePr/>
          <p:nvPr>
            <p:extLst>
              <p:ext uri="{D42A27DB-BD31-4B8C-83A1-F6EECF244321}">
                <p14:modId xmlns:p14="http://schemas.microsoft.com/office/powerpoint/2010/main" val="1970051201"/>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F012DF4D-BF32-4BA7-979C-74553B326EFC}"/>
              </a:ext>
            </a:extLst>
          </p:cNvPr>
          <p:cNvSpPr/>
          <p:nvPr/>
        </p:nvSpPr>
        <p:spPr>
          <a:xfrm>
            <a:off x="3258980" y="293086"/>
            <a:ext cx="4529446" cy="95410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F81BD">
                    <a:lumMod val="75000"/>
                  </a:srgbClr>
                </a:solidFill>
                <a:effectLst/>
                <a:uLnTx/>
                <a:uFillTx/>
                <a:latin typeface="Calibri"/>
                <a:ea typeface="+mn-ea"/>
                <a:cs typeface="+mn-cs"/>
              </a:rPr>
              <a:t>CAPAS DE LA ARQUITECTURA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F81BD">
                    <a:lumMod val="75000"/>
                  </a:srgbClr>
                </a:solidFill>
                <a:effectLst/>
                <a:uLnTx/>
                <a:uFillTx/>
                <a:latin typeface="Calibri"/>
                <a:ea typeface="+mn-ea"/>
                <a:cs typeface="+mn-cs"/>
              </a:rPr>
              <a:t> DEL PROTOCOLO PCIe </a:t>
            </a:r>
            <a:endParaRPr kumimoji="0" lang="es-MX" sz="28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414005399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685DF67-EAFD-BF07-2ABE-586E6C894DEB}"/>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62799437-0E12-8633-9629-F0DD001CA4BF}"/>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49BBF9E2-3799-2207-8610-75F5693AC7CA}"/>
              </a:ext>
            </a:extLst>
          </p:cNvPr>
          <p:cNvSpPr>
            <a:spLocks noGrp="1"/>
          </p:cNvSpPr>
          <p:nvPr>
            <p:ph type="sldNum" sz="quarter" idx="12"/>
          </p:nvPr>
        </p:nvSpPr>
        <p:spPr/>
        <p:txBody>
          <a:bodyPr/>
          <a:lstStyle/>
          <a:p>
            <a:fld id="{F0BFC88C-7ABB-46D4-B81D-2DA2C710E628}" type="slidenum">
              <a:rPr lang="es-MX" smtClean="0"/>
              <a:pPr/>
              <a:t>163</a:t>
            </a:fld>
            <a:endParaRPr lang="es-MX"/>
          </a:p>
        </p:txBody>
      </p:sp>
      <p:pic>
        <p:nvPicPr>
          <p:cNvPr id="6" name="Imagen 5">
            <a:extLst>
              <a:ext uri="{FF2B5EF4-FFF2-40B4-BE49-F238E27FC236}">
                <a16:creationId xmlns:a16="http://schemas.microsoft.com/office/drawing/2014/main" id="{90B0C3A9-EFC2-E18D-F8C8-C3CE6B2C2BBE}"/>
              </a:ext>
            </a:extLst>
          </p:cNvPr>
          <p:cNvPicPr>
            <a:picLocks noChangeAspect="1"/>
          </p:cNvPicPr>
          <p:nvPr/>
        </p:nvPicPr>
        <p:blipFill>
          <a:blip r:embed="rId3"/>
          <a:stretch>
            <a:fillRect/>
          </a:stretch>
        </p:blipFill>
        <p:spPr>
          <a:xfrm>
            <a:off x="327042" y="1463039"/>
            <a:ext cx="8384291" cy="3698167"/>
          </a:xfrm>
          <a:prstGeom prst="rect">
            <a:avLst/>
          </a:prstGeom>
        </p:spPr>
      </p:pic>
      <p:sp>
        <p:nvSpPr>
          <p:cNvPr id="8" name="CuadroTexto 7">
            <a:extLst>
              <a:ext uri="{FF2B5EF4-FFF2-40B4-BE49-F238E27FC236}">
                <a16:creationId xmlns:a16="http://schemas.microsoft.com/office/drawing/2014/main" id="{11EA2966-6690-993E-7395-D7FEAB27CEFF}"/>
              </a:ext>
            </a:extLst>
          </p:cNvPr>
          <p:cNvSpPr txBox="1"/>
          <p:nvPr/>
        </p:nvSpPr>
        <p:spPr>
          <a:xfrm>
            <a:off x="1972934" y="267895"/>
            <a:ext cx="5092505" cy="584775"/>
          </a:xfrm>
          <a:prstGeom prst="rect">
            <a:avLst/>
          </a:prstGeom>
          <a:noFill/>
        </p:spPr>
        <p:txBody>
          <a:bodyPr wrap="square">
            <a:spAutoFit/>
          </a:bodyPr>
          <a:lstStyle/>
          <a:p>
            <a:r>
              <a:rPr lang="es-HN" sz="3200" b="1" dirty="0">
                <a:solidFill>
                  <a:srgbClr val="0070C0"/>
                </a:solidFill>
              </a:rPr>
              <a:t>CAPAS DE PROTOCOLO PCIe</a:t>
            </a:r>
          </a:p>
        </p:txBody>
      </p:sp>
    </p:spTree>
    <p:extLst>
      <p:ext uri="{BB962C8B-B14F-4D97-AF65-F5344CB8AC3E}">
        <p14:creationId xmlns:p14="http://schemas.microsoft.com/office/powerpoint/2010/main" val="3779567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7947E08-1DB3-7024-F533-4D6F8715C9B4}"/>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67756591-AE30-9A58-FA8B-4DFAB4D67901}"/>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2CBA6532-7D37-C6CF-37A9-8BB5C1F14E3D}"/>
              </a:ext>
            </a:extLst>
          </p:cNvPr>
          <p:cNvSpPr>
            <a:spLocks noGrp="1"/>
          </p:cNvSpPr>
          <p:nvPr>
            <p:ph type="sldNum" sz="quarter" idx="12"/>
          </p:nvPr>
        </p:nvSpPr>
        <p:spPr/>
        <p:txBody>
          <a:bodyPr/>
          <a:lstStyle/>
          <a:p>
            <a:fld id="{F0BFC88C-7ABB-46D4-B81D-2DA2C710E628}" type="slidenum">
              <a:rPr lang="es-MX" smtClean="0"/>
              <a:pPr/>
              <a:t>164</a:t>
            </a:fld>
            <a:endParaRPr lang="es-MX"/>
          </a:p>
        </p:txBody>
      </p:sp>
      <p:graphicFrame>
        <p:nvGraphicFramePr>
          <p:cNvPr id="5" name="4 Diagrama">
            <a:extLst>
              <a:ext uri="{FF2B5EF4-FFF2-40B4-BE49-F238E27FC236}">
                <a16:creationId xmlns:a16="http://schemas.microsoft.com/office/drawing/2014/main" id="{C1C0FF12-AA10-6517-9655-AF9E0FAC1944}"/>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F29FEFA3-79A2-5456-F51D-780EF4CD57EE}"/>
              </a:ext>
            </a:extLst>
          </p:cNvPr>
          <p:cNvGraphicFramePr/>
          <p:nvPr>
            <p:extLst>
              <p:ext uri="{D42A27DB-BD31-4B8C-83A1-F6EECF244321}">
                <p14:modId xmlns:p14="http://schemas.microsoft.com/office/powerpoint/2010/main" val="4218605377"/>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ACFF84A6-4C87-6A27-E0C7-4EB95D7A8306}"/>
              </a:ext>
            </a:extLst>
          </p:cNvPr>
          <p:cNvSpPr/>
          <p:nvPr/>
        </p:nvSpPr>
        <p:spPr>
          <a:xfrm>
            <a:off x="3384520" y="501650"/>
            <a:ext cx="391261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F81BD">
                    <a:lumMod val="75000"/>
                  </a:srgbClr>
                </a:solidFill>
                <a:effectLst/>
                <a:uLnTx/>
                <a:uFillTx/>
                <a:latin typeface="Calibri"/>
                <a:ea typeface="+mn-ea"/>
                <a:cs typeface="+mn-cs"/>
              </a:rPr>
              <a:t>CAPA FÍSICA PCI EXPRESS</a:t>
            </a:r>
            <a:endParaRPr kumimoji="0" lang="es-MX" sz="28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9680496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117CEC-B50D-5E55-6293-5C028ACF8F95}"/>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3E74C6CB-3D33-62FD-2627-E937570CFAFD}"/>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E95468BE-7ED6-C260-7322-F1FF22B6DE66}"/>
              </a:ext>
            </a:extLst>
          </p:cNvPr>
          <p:cNvSpPr>
            <a:spLocks noGrp="1"/>
          </p:cNvSpPr>
          <p:nvPr>
            <p:ph type="sldNum" sz="quarter" idx="12"/>
          </p:nvPr>
        </p:nvSpPr>
        <p:spPr/>
        <p:txBody>
          <a:bodyPr/>
          <a:lstStyle/>
          <a:p>
            <a:fld id="{F0BFC88C-7ABB-46D4-B81D-2DA2C710E628}" type="slidenum">
              <a:rPr lang="es-MX" smtClean="0"/>
              <a:pPr/>
              <a:t>165</a:t>
            </a:fld>
            <a:endParaRPr lang="es-MX"/>
          </a:p>
        </p:txBody>
      </p:sp>
      <p:pic>
        <p:nvPicPr>
          <p:cNvPr id="6" name="Imagen 5">
            <a:extLst>
              <a:ext uri="{FF2B5EF4-FFF2-40B4-BE49-F238E27FC236}">
                <a16:creationId xmlns:a16="http://schemas.microsoft.com/office/drawing/2014/main" id="{41E207DD-CA64-062C-5171-AFBFE5F34F6D}"/>
              </a:ext>
            </a:extLst>
          </p:cNvPr>
          <p:cNvPicPr>
            <a:picLocks noChangeAspect="1"/>
          </p:cNvPicPr>
          <p:nvPr/>
        </p:nvPicPr>
        <p:blipFill>
          <a:blip r:embed="rId3"/>
          <a:stretch>
            <a:fillRect/>
          </a:stretch>
        </p:blipFill>
        <p:spPr>
          <a:xfrm>
            <a:off x="480579" y="2087189"/>
            <a:ext cx="8182842" cy="2683621"/>
          </a:xfrm>
          <a:prstGeom prst="rect">
            <a:avLst/>
          </a:prstGeom>
        </p:spPr>
      </p:pic>
      <p:sp>
        <p:nvSpPr>
          <p:cNvPr id="8" name="CuadroTexto 7">
            <a:extLst>
              <a:ext uri="{FF2B5EF4-FFF2-40B4-BE49-F238E27FC236}">
                <a16:creationId xmlns:a16="http://schemas.microsoft.com/office/drawing/2014/main" id="{8464E960-1837-4CD0-84B6-2686859593D6}"/>
              </a:ext>
            </a:extLst>
          </p:cNvPr>
          <p:cNvSpPr txBox="1"/>
          <p:nvPr/>
        </p:nvSpPr>
        <p:spPr>
          <a:xfrm>
            <a:off x="1631266" y="417257"/>
            <a:ext cx="5881468" cy="584775"/>
          </a:xfrm>
          <a:prstGeom prst="rect">
            <a:avLst/>
          </a:prstGeom>
          <a:noFill/>
        </p:spPr>
        <p:txBody>
          <a:bodyPr wrap="square">
            <a:spAutoFit/>
          </a:bodyPr>
          <a:lstStyle/>
          <a:p>
            <a:r>
              <a:rPr lang="es-HN" sz="3200" b="1" dirty="0">
                <a:solidFill>
                  <a:srgbClr val="0070C0"/>
                </a:solidFill>
              </a:rPr>
              <a:t>DISTRIBUCIÓN MULTILÍNEA PCIe</a:t>
            </a:r>
          </a:p>
        </p:txBody>
      </p:sp>
    </p:spTree>
    <p:extLst>
      <p:ext uri="{BB962C8B-B14F-4D97-AF65-F5344CB8AC3E}">
        <p14:creationId xmlns:p14="http://schemas.microsoft.com/office/powerpoint/2010/main" val="10939896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A6868E7-6318-5E9D-B9FD-CF65042E826D}"/>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E1E09200-004C-252C-D2F9-6071E588B254}"/>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089DC419-DB73-1892-79EA-7ABA5ED2BB8B}"/>
              </a:ext>
            </a:extLst>
          </p:cNvPr>
          <p:cNvSpPr>
            <a:spLocks noGrp="1"/>
          </p:cNvSpPr>
          <p:nvPr>
            <p:ph type="sldNum" sz="quarter" idx="12"/>
          </p:nvPr>
        </p:nvSpPr>
        <p:spPr/>
        <p:txBody>
          <a:bodyPr/>
          <a:lstStyle/>
          <a:p>
            <a:fld id="{F0BFC88C-7ABB-46D4-B81D-2DA2C710E628}" type="slidenum">
              <a:rPr lang="es-MX" smtClean="0"/>
              <a:pPr/>
              <a:t>166</a:t>
            </a:fld>
            <a:endParaRPr lang="es-MX"/>
          </a:p>
        </p:txBody>
      </p:sp>
      <p:sp>
        <p:nvSpPr>
          <p:cNvPr id="8" name="CuadroTexto 7">
            <a:extLst>
              <a:ext uri="{FF2B5EF4-FFF2-40B4-BE49-F238E27FC236}">
                <a16:creationId xmlns:a16="http://schemas.microsoft.com/office/drawing/2014/main" id="{B1D5AB15-84F7-1F6D-4F73-B21C9E42DD25}"/>
              </a:ext>
            </a:extLst>
          </p:cNvPr>
          <p:cNvSpPr txBox="1"/>
          <p:nvPr/>
        </p:nvSpPr>
        <p:spPr>
          <a:xfrm>
            <a:off x="1280160" y="66185"/>
            <a:ext cx="7224648" cy="400110"/>
          </a:xfrm>
          <a:prstGeom prst="rect">
            <a:avLst/>
          </a:prstGeom>
          <a:noFill/>
        </p:spPr>
        <p:txBody>
          <a:bodyPr wrap="square">
            <a:spAutoFit/>
          </a:bodyPr>
          <a:lstStyle/>
          <a:p>
            <a:pPr algn="ctr"/>
            <a:r>
              <a:rPr lang="es-ES" sz="2000" b="1" dirty="0">
                <a:solidFill>
                  <a:srgbClr val="0070C0"/>
                </a:solidFill>
              </a:rPr>
              <a:t>DIAGRAMAS DE BLOQUES DE TRANSMISIÓN Y RECEPCIÓN DE PCIe</a:t>
            </a:r>
            <a:endParaRPr lang="es-HN" sz="2000" b="1" dirty="0">
              <a:solidFill>
                <a:srgbClr val="0070C0"/>
              </a:solidFill>
            </a:endParaRPr>
          </a:p>
        </p:txBody>
      </p:sp>
      <p:pic>
        <p:nvPicPr>
          <p:cNvPr id="10" name="Imagen 9">
            <a:extLst>
              <a:ext uri="{FF2B5EF4-FFF2-40B4-BE49-F238E27FC236}">
                <a16:creationId xmlns:a16="http://schemas.microsoft.com/office/drawing/2014/main" id="{D68F3F71-628D-8004-6821-84212CF8CEB6}"/>
              </a:ext>
            </a:extLst>
          </p:cNvPr>
          <p:cNvPicPr>
            <a:picLocks noChangeAspect="1"/>
          </p:cNvPicPr>
          <p:nvPr/>
        </p:nvPicPr>
        <p:blipFill>
          <a:blip r:embed="rId3"/>
          <a:stretch>
            <a:fillRect/>
          </a:stretch>
        </p:blipFill>
        <p:spPr>
          <a:xfrm>
            <a:off x="2383381" y="502138"/>
            <a:ext cx="4377237" cy="4792319"/>
          </a:xfrm>
          <a:prstGeom prst="rect">
            <a:avLst/>
          </a:prstGeom>
        </p:spPr>
      </p:pic>
      <p:sp>
        <p:nvSpPr>
          <p:cNvPr id="9" name="CuadroTexto 8">
            <a:extLst>
              <a:ext uri="{FF2B5EF4-FFF2-40B4-BE49-F238E27FC236}">
                <a16:creationId xmlns:a16="http://schemas.microsoft.com/office/drawing/2014/main" id="{22E8FB19-5F26-437E-BD2E-9AF3460A1661}"/>
              </a:ext>
            </a:extLst>
          </p:cNvPr>
          <p:cNvSpPr txBox="1"/>
          <p:nvPr/>
        </p:nvSpPr>
        <p:spPr>
          <a:xfrm>
            <a:off x="153139" y="5348350"/>
            <a:ext cx="8837720" cy="954107"/>
          </a:xfrm>
          <a:prstGeom prst="rect">
            <a:avLst/>
          </a:prstGeom>
          <a:noFill/>
        </p:spPr>
        <p:txBody>
          <a:bodyPr wrap="square">
            <a:spAutoFit/>
          </a:bodyPr>
          <a:lstStyle/>
          <a:p>
            <a:pPr algn="ctr"/>
            <a:r>
              <a:rPr lang="es-ES" sz="1400" b="1" dirty="0">
                <a:solidFill>
                  <a:srgbClr val="C00000"/>
                </a:solidFill>
              </a:rPr>
              <a:t>Los datos que se van a transmitirse introducen en un codificador. La salida codificada se introduce en un codificador 128b/130b que almacena 128 bits y los convierte en un bloque de 130 bits. Este bloque pasa a través de un convertidor paralelo a serie y se transmite un bit a la vez mediante señalización diferencial. En el receptor, un reloj se sincroniza con los datos entrantes para recuperar el flujo de bits.</a:t>
            </a:r>
            <a:endParaRPr lang="es-HN" sz="1400" b="1" dirty="0">
              <a:solidFill>
                <a:srgbClr val="C00000"/>
              </a:solidFill>
            </a:endParaRPr>
          </a:p>
        </p:txBody>
      </p:sp>
    </p:spTree>
    <p:extLst>
      <p:ext uri="{BB962C8B-B14F-4D97-AF65-F5344CB8AC3E}">
        <p14:creationId xmlns:p14="http://schemas.microsoft.com/office/powerpoint/2010/main" val="343035655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1926EF9-A358-4CD0-9DEF-BBDFCBD15798}"/>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CBB49365-F111-EF4A-7125-E03DB3674969}"/>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4AFBCC8D-929A-5F43-4EB4-10B59CA1D715}"/>
              </a:ext>
            </a:extLst>
          </p:cNvPr>
          <p:cNvSpPr>
            <a:spLocks noGrp="1"/>
          </p:cNvSpPr>
          <p:nvPr>
            <p:ph type="sldNum" sz="quarter" idx="12"/>
          </p:nvPr>
        </p:nvSpPr>
        <p:spPr/>
        <p:txBody>
          <a:bodyPr/>
          <a:lstStyle/>
          <a:p>
            <a:fld id="{F0BFC88C-7ABB-46D4-B81D-2DA2C710E628}" type="slidenum">
              <a:rPr lang="es-MX" smtClean="0"/>
              <a:pPr/>
              <a:t>167</a:t>
            </a:fld>
            <a:endParaRPr lang="es-MX"/>
          </a:p>
        </p:txBody>
      </p:sp>
      <p:graphicFrame>
        <p:nvGraphicFramePr>
          <p:cNvPr id="5" name="4 Diagrama">
            <a:extLst>
              <a:ext uri="{FF2B5EF4-FFF2-40B4-BE49-F238E27FC236}">
                <a16:creationId xmlns:a16="http://schemas.microsoft.com/office/drawing/2014/main" id="{4DF1ADA4-25A2-6868-2FCB-FFF5A4140A6F}"/>
              </a:ext>
            </a:extLst>
          </p:cNvPr>
          <p:cNvGraphicFramePr/>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4 Diagrama">
            <a:extLst>
              <a:ext uri="{FF2B5EF4-FFF2-40B4-BE49-F238E27FC236}">
                <a16:creationId xmlns:a16="http://schemas.microsoft.com/office/drawing/2014/main" id="{0ABEDAA2-E54C-484D-7F4A-DECCC94D090E}"/>
              </a:ext>
            </a:extLst>
          </p:cNvPr>
          <p:cNvGraphicFramePr/>
          <p:nvPr>
            <p:extLst>
              <p:ext uri="{D42A27DB-BD31-4B8C-83A1-F6EECF244321}">
                <p14:modId xmlns:p14="http://schemas.microsoft.com/office/powerpoint/2010/main" val="2967021798"/>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5 Rectángulo">
            <a:extLst>
              <a:ext uri="{FF2B5EF4-FFF2-40B4-BE49-F238E27FC236}">
                <a16:creationId xmlns:a16="http://schemas.microsoft.com/office/drawing/2014/main" id="{E256FF9C-DF82-E74C-6EAA-FE70AD1ACFE6}"/>
              </a:ext>
            </a:extLst>
          </p:cNvPr>
          <p:cNvSpPr/>
          <p:nvPr/>
        </p:nvSpPr>
        <p:spPr>
          <a:xfrm>
            <a:off x="2855819" y="501650"/>
            <a:ext cx="4970015"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F81BD">
                    <a:lumMod val="75000"/>
                  </a:srgbClr>
                </a:solidFill>
                <a:effectLst/>
                <a:uLnTx/>
                <a:uFillTx/>
                <a:latin typeface="Calibri"/>
                <a:ea typeface="+mn-ea"/>
                <a:cs typeface="+mn-cs"/>
              </a:rPr>
              <a:t>CAPA DE TRANSACCIONES PCIe</a:t>
            </a:r>
            <a:endParaRPr kumimoji="0" lang="es-MX" sz="2800" b="1"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92082655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14F4B23-28A9-E555-AA74-2EC73608A288}"/>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983D3427-B320-0027-497B-42B5CF280934}"/>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DB4BDA7B-639B-FDDA-7DE2-48C36AC2F698}"/>
              </a:ext>
            </a:extLst>
          </p:cNvPr>
          <p:cNvSpPr>
            <a:spLocks noGrp="1"/>
          </p:cNvSpPr>
          <p:nvPr>
            <p:ph type="sldNum" sz="quarter" idx="12"/>
          </p:nvPr>
        </p:nvSpPr>
        <p:spPr/>
        <p:txBody>
          <a:bodyPr/>
          <a:lstStyle/>
          <a:p>
            <a:fld id="{F0BFC88C-7ABB-46D4-B81D-2DA2C710E628}" type="slidenum">
              <a:rPr lang="es-MX" smtClean="0"/>
              <a:pPr/>
              <a:t>168</a:t>
            </a:fld>
            <a:endParaRPr lang="es-MX"/>
          </a:p>
        </p:txBody>
      </p:sp>
      <p:sp>
        <p:nvSpPr>
          <p:cNvPr id="6" name="CuadroTexto 5">
            <a:extLst>
              <a:ext uri="{FF2B5EF4-FFF2-40B4-BE49-F238E27FC236}">
                <a16:creationId xmlns:a16="http://schemas.microsoft.com/office/drawing/2014/main" id="{16091FCD-E235-C2B4-791C-4E5AFF6FC117}"/>
              </a:ext>
            </a:extLst>
          </p:cNvPr>
          <p:cNvSpPr txBox="1"/>
          <p:nvPr/>
        </p:nvSpPr>
        <p:spPr>
          <a:xfrm>
            <a:off x="2835691" y="396276"/>
            <a:ext cx="5254283" cy="830997"/>
          </a:xfrm>
          <a:prstGeom prst="rect">
            <a:avLst/>
          </a:prstGeom>
          <a:noFill/>
        </p:spPr>
        <p:txBody>
          <a:bodyPr wrap="square">
            <a:spAutoFit/>
          </a:bodyPr>
          <a:lstStyle/>
          <a:p>
            <a:pPr algn="ctr"/>
            <a:r>
              <a:rPr lang="es-ES" sz="2400" b="1" dirty="0">
                <a:solidFill>
                  <a:srgbClr val="0070C0"/>
                </a:solidFill>
              </a:rPr>
              <a:t>ESPACIOS DE DIRECCIONES Y TIPOS DE TRANSACCIONES DE LA TL </a:t>
            </a:r>
            <a:endParaRPr lang="es-HN" sz="2400" b="1" dirty="0">
              <a:solidFill>
                <a:srgbClr val="0070C0"/>
              </a:solidFill>
            </a:endParaRPr>
          </a:p>
        </p:txBody>
      </p:sp>
      <p:graphicFrame>
        <p:nvGraphicFramePr>
          <p:cNvPr id="7" name="4 Diagrama">
            <a:extLst>
              <a:ext uri="{FF2B5EF4-FFF2-40B4-BE49-F238E27FC236}">
                <a16:creationId xmlns:a16="http://schemas.microsoft.com/office/drawing/2014/main" id="{F87BDF54-4FFB-CF92-CC29-BB33CE757639}"/>
              </a:ext>
            </a:extLst>
          </p:cNvPr>
          <p:cNvGraphicFramePr/>
          <p:nvPr>
            <p:extLst>
              <p:ext uri="{D42A27DB-BD31-4B8C-83A1-F6EECF244321}">
                <p14:modId xmlns:p14="http://schemas.microsoft.com/office/powerpoint/2010/main" val="2864595735"/>
              </p:ext>
            </p:extLst>
          </p:nvPr>
        </p:nvGraphicFramePr>
        <p:xfrm>
          <a:off x="-627063" y="1487023"/>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4 Diagrama">
            <a:extLst>
              <a:ext uri="{FF2B5EF4-FFF2-40B4-BE49-F238E27FC236}">
                <a16:creationId xmlns:a16="http://schemas.microsoft.com/office/drawing/2014/main" id="{A8108787-B8BA-08AE-F021-9480A9B17A57}"/>
              </a:ext>
            </a:extLst>
          </p:cNvPr>
          <p:cNvGraphicFramePr/>
          <p:nvPr>
            <p:extLst>
              <p:ext uri="{D42A27DB-BD31-4B8C-83A1-F6EECF244321}">
                <p14:modId xmlns:p14="http://schemas.microsoft.com/office/powerpoint/2010/main" val="4021543638"/>
              </p:ext>
            </p:extLst>
          </p:nvPr>
        </p:nvGraphicFramePr>
        <p:xfrm>
          <a:off x="258150" y="136525"/>
          <a:ext cx="8428650" cy="62198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8822997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8FEC8CD-00EB-47BC-A963-D1FA6D22C141}"/>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BD23B02B-FA3A-4DCA-A18F-C4212A8E1C0E}"/>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E3B7E72E-EC77-491D-8E6D-A05C33DE6768}"/>
              </a:ext>
            </a:extLst>
          </p:cNvPr>
          <p:cNvSpPr>
            <a:spLocks noGrp="1"/>
          </p:cNvSpPr>
          <p:nvPr>
            <p:ph type="sldNum" sz="quarter" idx="12"/>
          </p:nvPr>
        </p:nvSpPr>
        <p:spPr/>
        <p:txBody>
          <a:bodyPr/>
          <a:lstStyle/>
          <a:p>
            <a:fld id="{F0BFC88C-7ABB-46D4-B81D-2DA2C710E628}" type="slidenum">
              <a:rPr lang="es-MX" smtClean="0"/>
              <a:pPr/>
              <a:t>169</a:t>
            </a:fld>
            <a:endParaRPr lang="es-MX"/>
          </a:p>
        </p:txBody>
      </p:sp>
      <p:pic>
        <p:nvPicPr>
          <p:cNvPr id="6" name="Imagen 5">
            <a:extLst>
              <a:ext uri="{FF2B5EF4-FFF2-40B4-BE49-F238E27FC236}">
                <a16:creationId xmlns:a16="http://schemas.microsoft.com/office/drawing/2014/main" id="{4DCDF025-1197-4D6C-B738-019A01C4D4F3}"/>
              </a:ext>
            </a:extLst>
          </p:cNvPr>
          <p:cNvPicPr>
            <a:picLocks noChangeAspect="1"/>
          </p:cNvPicPr>
          <p:nvPr/>
        </p:nvPicPr>
        <p:blipFill>
          <a:blip r:embed="rId3"/>
          <a:stretch>
            <a:fillRect/>
          </a:stretch>
        </p:blipFill>
        <p:spPr>
          <a:xfrm>
            <a:off x="0" y="831272"/>
            <a:ext cx="9144000" cy="5195455"/>
          </a:xfrm>
          <a:prstGeom prst="rect">
            <a:avLst/>
          </a:prstGeom>
        </p:spPr>
      </p:pic>
      <p:sp>
        <p:nvSpPr>
          <p:cNvPr id="8" name="CuadroTexto 7">
            <a:extLst>
              <a:ext uri="{FF2B5EF4-FFF2-40B4-BE49-F238E27FC236}">
                <a16:creationId xmlns:a16="http://schemas.microsoft.com/office/drawing/2014/main" id="{D09B7679-9798-4CDF-AA50-B63075B4117E}"/>
              </a:ext>
            </a:extLst>
          </p:cNvPr>
          <p:cNvSpPr txBox="1"/>
          <p:nvPr/>
        </p:nvSpPr>
        <p:spPr>
          <a:xfrm>
            <a:off x="1999695" y="136525"/>
            <a:ext cx="5144610" cy="584775"/>
          </a:xfrm>
          <a:prstGeom prst="rect">
            <a:avLst/>
          </a:prstGeom>
          <a:noFill/>
        </p:spPr>
        <p:txBody>
          <a:bodyPr wrap="square">
            <a:spAutoFit/>
          </a:bodyPr>
          <a:lstStyle/>
          <a:p>
            <a:pPr algn="ctr"/>
            <a:r>
              <a:rPr lang="es-ES" sz="3200" dirty="0">
                <a:solidFill>
                  <a:schemeClr val="accent5">
                    <a:lumMod val="75000"/>
                  </a:schemeClr>
                </a:solidFill>
              </a:rPr>
              <a:t>Tipos de transacción PCIe TLP</a:t>
            </a:r>
            <a:endParaRPr lang="es-HN" sz="3200" dirty="0">
              <a:solidFill>
                <a:schemeClr val="accent5">
                  <a:lumMod val="75000"/>
                </a:schemeClr>
              </a:solidFill>
            </a:endParaRPr>
          </a:p>
        </p:txBody>
      </p:sp>
    </p:spTree>
    <p:extLst>
      <p:ext uri="{BB962C8B-B14F-4D97-AF65-F5344CB8AC3E}">
        <p14:creationId xmlns:p14="http://schemas.microsoft.com/office/powerpoint/2010/main" val="164811678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F789999-F761-44F8-BCB2-672C25FCEFEF}"/>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DE002DBC-FAC5-4268-A5F2-B915A2CD677C}"/>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2EAD8409-6F83-4E0C-A4AB-BF3878E8A8F6}"/>
              </a:ext>
            </a:extLst>
          </p:cNvPr>
          <p:cNvSpPr>
            <a:spLocks noGrp="1"/>
          </p:cNvSpPr>
          <p:nvPr>
            <p:ph type="sldNum" sz="quarter" idx="12"/>
          </p:nvPr>
        </p:nvSpPr>
        <p:spPr/>
        <p:txBody>
          <a:bodyPr/>
          <a:lstStyle/>
          <a:p>
            <a:fld id="{F0BFC88C-7ABB-46D4-B81D-2DA2C710E628}" type="slidenum">
              <a:rPr lang="es-MX" smtClean="0"/>
              <a:pPr/>
              <a:t>170</a:t>
            </a:fld>
            <a:endParaRPr lang="es-MX"/>
          </a:p>
        </p:txBody>
      </p:sp>
      <p:sp>
        <p:nvSpPr>
          <p:cNvPr id="8" name="CuadroTexto 7">
            <a:extLst>
              <a:ext uri="{FF2B5EF4-FFF2-40B4-BE49-F238E27FC236}">
                <a16:creationId xmlns:a16="http://schemas.microsoft.com/office/drawing/2014/main" id="{E08121AC-E1E8-4619-8DB8-694A40E486CE}"/>
              </a:ext>
            </a:extLst>
          </p:cNvPr>
          <p:cNvSpPr txBox="1"/>
          <p:nvPr/>
        </p:nvSpPr>
        <p:spPr>
          <a:xfrm>
            <a:off x="140674" y="136525"/>
            <a:ext cx="8848578" cy="1200329"/>
          </a:xfrm>
          <a:prstGeom prst="rect">
            <a:avLst/>
          </a:prstGeom>
          <a:noFill/>
        </p:spPr>
        <p:txBody>
          <a:bodyPr wrap="square">
            <a:spAutoFit/>
          </a:bodyPr>
          <a:lstStyle/>
          <a:p>
            <a:pPr algn="ctr"/>
            <a:r>
              <a:rPr lang="es-ES" dirty="0">
                <a:solidFill>
                  <a:srgbClr val="0070C0"/>
                </a:solidFill>
              </a:rPr>
              <a:t>Las transacciones PCIe del conjunto de paquetes TLP se transmiten mediante la capa de transacción de paquetes, que se ilustran en la figura. Un TLP se origina en la capa de transacción del dispositivo emisor y termina en la capa de transacción del dispositivo receptor.</a:t>
            </a:r>
          </a:p>
        </p:txBody>
      </p:sp>
      <p:pic>
        <p:nvPicPr>
          <p:cNvPr id="7" name="Imagen 6">
            <a:extLst>
              <a:ext uri="{FF2B5EF4-FFF2-40B4-BE49-F238E27FC236}">
                <a16:creationId xmlns:a16="http://schemas.microsoft.com/office/drawing/2014/main" id="{0F4FAB9B-0496-754C-4119-191DC672DFE5}"/>
              </a:ext>
            </a:extLst>
          </p:cNvPr>
          <p:cNvPicPr>
            <a:picLocks noChangeAspect="1"/>
          </p:cNvPicPr>
          <p:nvPr/>
        </p:nvPicPr>
        <p:blipFill>
          <a:blip r:embed="rId2"/>
          <a:stretch>
            <a:fillRect/>
          </a:stretch>
        </p:blipFill>
        <p:spPr>
          <a:xfrm>
            <a:off x="2590800" y="1239005"/>
            <a:ext cx="4346935" cy="5215195"/>
          </a:xfrm>
          <a:prstGeom prst="rect">
            <a:avLst/>
          </a:prstGeom>
        </p:spPr>
      </p:pic>
    </p:spTree>
    <p:extLst>
      <p:ext uri="{BB962C8B-B14F-4D97-AF65-F5344CB8AC3E}">
        <p14:creationId xmlns:p14="http://schemas.microsoft.com/office/powerpoint/2010/main" val="234558734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4 Diagrama">
            <a:extLst>
              <a:ext uri="{FF2B5EF4-FFF2-40B4-BE49-F238E27FC236}">
                <a16:creationId xmlns:a16="http://schemas.microsoft.com/office/drawing/2014/main" id="{ABEF2B63-1A26-4CD5-81C1-9BA8DAE85F1C}"/>
              </a:ext>
            </a:extLst>
          </p:cNvPr>
          <p:cNvGraphicFramePr/>
          <p:nvPr>
            <p:extLst>
              <p:ext uri="{D42A27DB-BD31-4B8C-83A1-F6EECF244321}">
                <p14:modId xmlns:p14="http://schemas.microsoft.com/office/powerpoint/2010/main" val="2131105080"/>
              </p:ext>
            </p:extLst>
          </p:nvPr>
        </p:nvGraphicFramePr>
        <p:xfrm>
          <a:off x="357675" y="13988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fecha 1">
            <a:extLst>
              <a:ext uri="{FF2B5EF4-FFF2-40B4-BE49-F238E27FC236}">
                <a16:creationId xmlns:a16="http://schemas.microsoft.com/office/drawing/2014/main" id="{C83BA933-EBA2-4169-887A-6C8D61A829BD}"/>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F4094FB2-0CA6-4E7D-BF26-24C6A6CB12CF}"/>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93BDC611-64D1-49A2-9E24-2B0AABA0C287}"/>
              </a:ext>
            </a:extLst>
          </p:cNvPr>
          <p:cNvSpPr>
            <a:spLocks noGrp="1"/>
          </p:cNvSpPr>
          <p:nvPr>
            <p:ph type="sldNum" sz="quarter" idx="12"/>
          </p:nvPr>
        </p:nvSpPr>
        <p:spPr/>
        <p:txBody>
          <a:bodyPr/>
          <a:lstStyle/>
          <a:p>
            <a:fld id="{F0BFC88C-7ABB-46D4-B81D-2DA2C710E628}" type="slidenum">
              <a:rPr lang="es-MX" smtClean="0"/>
              <a:pPr/>
              <a:t>171</a:t>
            </a:fld>
            <a:endParaRPr lang="es-MX"/>
          </a:p>
        </p:txBody>
      </p:sp>
      <p:sp>
        <p:nvSpPr>
          <p:cNvPr id="5" name="CuadroTexto 4">
            <a:extLst>
              <a:ext uri="{FF2B5EF4-FFF2-40B4-BE49-F238E27FC236}">
                <a16:creationId xmlns:a16="http://schemas.microsoft.com/office/drawing/2014/main" id="{A8BB3FFC-0C60-4D01-A781-8C1BCD10AB36}"/>
              </a:ext>
            </a:extLst>
          </p:cNvPr>
          <p:cNvSpPr txBox="1"/>
          <p:nvPr/>
        </p:nvSpPr>
        <p:spPr>
          <a:xfrm>
            <a:off x="2844569" y="501650"/>
            <a:ext cx="5254283" cy="584775"/>
          </a:xfrm>
          <a:prstGeom prst="rect">
            <a:avLst/>
          </a:prstGeom>
          <a:noFill/>
        </p:spPr>
        <p:txBody>
          <a:bodyPr wrap="square">
            <a:spAutoFit/>
          </a:bodyPr>
          <a:lstStyle/>
          <a:p>
            <a:pPr algn="ctr"/>
            <a:r>
              <a:rPr lang="es-ES" sz="3200" b="1" dirty="0">
                <a:solidFill>
                  <a:srgbClr val="0070C0"/>
                </a:solidFill>
              </a:rPr>
              <a:t>CAMPOS DEL NÚCLEO TLP</a:t>
            </a:r>
            <a:endParaRPr lang="es-HN" sz="3200" b="1" dirty="0">
              <a:solidFill>
                <a:srgbClr val="0070C0"/>
              </a:solidFill>
            </a:endParaRPr>
          </a:p>
        </p:txBody>
      </p:sp>
    </p:spTree>
    <p:extLst>
      <p:ext uri="{BB962C8B-B14F-4D97-AF65-F5344CB8AC3E}">
        <p14:creationId xmlns:p14="http://schemas.microsoft.com/office/powerpoint/2010/main" val="40522170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502156C-18A6-6B0A-C9B7-287161E3D938}"/>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7DCEED83-E12D-CACA-0464-C4DC8DBCBE62}"/>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14AB5B82-330C-49A1-3F13-75B8F1B52260}"/>
              </a:ext>
            </a:extLst>
          </p:cNvPr>
          <p:cNvSpPr>
            <a:spLocks noGrp="1"/>
          </p:cNvSpPr>
          <p:nvPr>
            <p:ph type="sldNum" sz="quarter" idx="12"/>
          </p:nvPr>
        </p:nvSpPr>
        <p:spPr/>
        <p:txBody>
          <a:bodyPr/>
          <a:lstStyle/>
          <a:p>
            <a:fld id="{F0BFC88C-7ABB-46D4-B81D-2DA2C710E628}" type="slidenum">
              <a:rPr lang="es-MX" smtClean="0"/>
              <a:pPr/>
              <a:t>172</a:t>
            </a:fld>
            <a:endParaRPr lang="es-MX"/>
          </a:p>
        </p:txBody>
      </p:sp>
      <p:sp>
        <p:nvSpPr>
          <p:cNvPr id="5" name="CuadroTexto 4">
            <a:extLst>
              <a:ext uri="{FF2B5EF4-FFF2-40B4-BE49-F238E27FC236}">
                <a16:creationId xmlns:a16="http://schemas.microsoft.com/office/drawing/2014/main" id="{8A7EE2F7-26D1-ED35-E226-6E25559D9FE2}"/>
              </a:ext>
            </a:extLst>
          </p:cNvPr>
          <p:cNvSpPr txBox="1"/>
          <p:nvPr/>
        </p:nvSpPr>
        <p:spPr>
          <a:xfrm>
            <a:off x="2835691" y="396276"/>
            <a:ext cx="5254283" cy="1077218"/>
          </a:xfrm>
          <a:prstGeom prst="rect">
            <a:avLst/>
          </a:prstGeom>
          <a:noFill/>
        </p:spPr>
        <p:txBody>
          <a:bodyPr wrap="square">
            <a:spAutoFit/>
          </a:bodyPr>
          <a:lstStyle/>
          <a:p>
            <a:pPr algn="ctr"/>
            <a:r>
              <a:rPr lang="es-ES" sz="3200" b="1" dirty="0">
                <a:solidFill>
                  <a:srgbClr val="0070C0"/>
                </a:solidFill>
              </a:rPr>
              <a:t>CAPA DE ENLACE DE DATOS PCIe</a:t>
            </a:r>
            <a:endParaRPr lang="es-HN" sz="3200" b="1" dirty="0">
              <a:solidFill>
                <a:srgbClr val="0070C0"/>
              </a:solidFill>
            </a:endParaRPr>
          </a:p>
        </p:txBody>
      </p:sp>
      <p:graphicFrame>
        <p:nvGraphicFramePr>
          <p:cNvPr id="6" name="4 Diagrama">
            <a:extLst>
              <a:ext uri="{FF2B5EF4-FFF2-40B4-BE49-F238E27FC236}">
                <a16:creationId xmlns:a16="http://schemas.microsoft.com/office/drawing/2014/main" id="{E3B68AF7-DDC5-DAA5-F404-E39465C6797D}"/>
              </a:ext>
            </a:extLst>
          </p:cNvPr>
          <p:cNvGraphicFramePr/>
          <p:nvPr>
            <p:extLst>
              <p:ext uri="{D42A27DB-BD31-4B8C-83A1-F6EECF244321}">
                <p14:modId xmlns:p14="http://schemas.microsoft.com/office/powerpoint/2010/main" val="3435035752"/>
              </p:ext>
            </p:extLst>
          </p:nvPr>
        </p:nvGraphicFramePr>
        <p:xfrm>
          <a:off x="357675" y="136525"/>
          <a:ext cx="8428650"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7843395"/>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7515</TotalTime>
  <Words>14423</Words>
  <Application>Microsoft Office PowerPoint</Application>
  <PresentationFormat>Presentación en pantalla (4:3)</PresentationFormat>
  <Paragraphs>1532</Paragraphs>
  <Slides>172</Slides>
  <Notes>10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172</vt:i4>
      </vt:variant>
    </vt:vector>
  </HeadingPairs>
  <TitlesOfParts>
    <vt:vector size="178" baseType="lpstr">
      <vt:lpstr>Arial</vt:lpstr>
      <vt:lpstr>Calibri</vt:lpstr>
      <vt:lpstr>Cambria Math</vt:lpstr>
      <vt:lpstr>Times New Roman</vt:lpstr>
      <vt:lpstr>Wingdings</vt:lpstr>
      <vt:lpstr>1_Tema de Office</vt:lpstr>
      <vt:lpstr>Presentación de PowerPoint</vt:lpstr>
      <vt:lpstr>Presentación de PowerPoint</vt:lpstr>
      <vt:lpstr>Presentación de PowerPoint</vt:lpstr>
      <vt:lpstr>Presentación de PowerPoint</vt:lpstr>
      <vt:lpstr>SISTEMA VON NEUMANN</vt:lpstr>
      <vt:lpstr>DIAGRAMA DE BLOQUES SISTEMA DE COMPUTADORA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BUS DE DATOS</vt:lpstr>
      <vt:lpstr>Presentación de PowerPoint</vt:lpstr>
      <vt:lpstr>TAMAÑO BUSES DE DATOS PROCESADORES  80x86</vt:lpstr>
      <vt:lpstr>Presentación de PowerPoint</vt:lpstr>
      <vt:lpstr>Presentación de PowerPoint</vt:lpstr>
      <vt:lpstr>BUS DE DIRECCIONES</vt:lpstr>
      <vt:lpstr>Presentación de PowerPoint</vt:lpstr>
      <vt:lpstr>TAMAÑO BUS DE DIRECCIONES PROCESADORES 80x86</vt:lpstr>
      <vt:lpstr>Presentación de PowerPoint</vt:lpstr>
      <vt:lpstr>Presentación de PowerPoint</vt:lpstr>
      <vt:lpstr>BUS DE CONTROL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TIPOS Y JERARQUÍA  DE BUSES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TIPOS DE BUSES</vt:lpstr>
      <vt:lpstr>BUSES DEDICADOS</vt:lpstr>
      <vt:lpstr>BUSES MULTIPLEXADOS</vt:lpstr>
      <vt:lpstr>Presentación de PowerPoint</vt:lpstr>
      <vt:lpstr>Presentación de PowerPoint</vt:lpstr>
      <vt:lpstr>Presentación de PowerPoint</vt:lpstr>
      <vt:lpstr>Presentación de PowerPoint</vt:lpstr>
      <vt:lpstr> ARBITRAJE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TEMPORIZACION DEL BUS</vt:lpstr>
      <vt:lpstr>Presentación de PowerPoint</vt:lpstr>
      <vt:lpstr>Presentación de PowerPoint</vt:lpstr>
      <vt:lpstr>Presentación de PowerPoint</vt:lpstr>
      <vt:lpstr>Presentación de PowerPoint</vt:lpstr>
      <vt:lpstr>Presentación de PowerPoint</vt:lpstr>
      <vt:lpstr>Presentación de PowerPoint</vt:lpstr>
      <vt:lpstr>ESPECIFICACION DE TIEMPOS CRITICOS</vt:lpstr>
      <vt:lpstr>OPERACIÓN BUS SINCRONO</vt:lpstr>
      <vt:lpstr>  </vt:lpstr>
      <vt:lpstr>VENTAJAS Y DESVENTAJAS DEL BUS SINCRONO </vt:lpstr>
      <vt:lpstr>Presentación de PowerPoint</vt:lpstr>
      <vt:lpstr>Presentación de PowerPoint</vt:lpstr>
      <vt:lpstr>EJEMPLO BUS SINCRONO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VENTAJAS Y DESVENTAJAS BUS ASINCRONO</vt:lpstr>
      <vt:lpstr>Presentación de PowerPoint</vt:lpstr>
      <vt:lpstr>Presentación de PowerPoint</vt:lpstr>
      <vt:lpstr>Presentación de PowerPoint</vt:lpstr>
      <vt:lpstr>TIPOS DE TRANSFERENCIAS  DE DATOS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MIGUEL EDUARDO AGUILAR CRUZ</dc:creator>
  <cp:lastModifiedBy>MIGUEL EDUARDO AGUILAR CRUZ</cp:lastModifiedBy>
  <cp:revision>306</cp:revision>
  <dcterms:created xsi:type="dcterms:W3CDTF">2020-07-29T00:38:23Z</dcterms:created>
  <dcterms:modified xsi:type="dcterms:W3CDTF">2025-10-26T23:18:29Z</dcterms:modified>
</cp:coreProperties>
</file>