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933" r:id="rId2"/>
    <p:sldMasterId id="2147484154" r:id="rId3"/>
  </p:sldMasterIdLst>
  <p:notesMasterIdLst>
    <p:notesMasterId r:id="rId21"/>
  </p:notesMasterIdLst>
  <p:handoutMasterIdLst>
    <p:handoutMasterId r:id="rId22"/>
  </p:handoutMasterIdLst>
  <p:sldIdLst>
    <p:sldId id="1131" r:id="rId4"/>
    <p:sldId id="1132" r:id="rId5"/>
    <p:sldId id="1139" r:id="rId6"/>
    <p:sldId id="1140" r:id="rId7"/>
    <p:sldId id="1141" r:id="rId8"/>
    <p:sldId id="1311" r:id="rId9"/>
    <p:sldId id="1310" r:id="rId10"/>
    <p:sldId id="1313" r:id="rId11"/>
    <p:sldId id="1171" r:id="rId12"/>
    <p:sldId id="833" r:id="rId13"/>
    <p:sldId id="834" r:id="rId14"/>
    <p:sldId id="836" r:id="rId15"/>
    <p:sldId id="1170" r:id="rId16"/>
    <p:sldId id="837" r:id="rId17"/>
    <p:sldId id="1312" r:id="rId18"/>
    <p:sldId id="838" r:id="rId19"/>
    <p:sldId id="839" r:id="rId20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66FFFF"/>
    <a:srgbClr val="B2D2E6"/>
    <a:srgbClr val="99CCFF"/>
    <a:srgbClr val="006666"/>
    <a:srgbClr val="006699"/>
    <a:srgbClr val="006600"/>
    <a:srgbClr val="DCA8EA"/>
    <a:srgbClr val="00808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6357" autoAdjust="0"/>
  </p:normalViewPr>
  <p:slideViewPr>
    <p:cSldViewPr>
      <p:cViewPr varScale="1">
        <p:scale>
          <a:sx n="72" d="100"/>
          <a:sy n="72" d="100"/>
        </p:scale>
        <p:origin x="130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7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00" d="100"/>
          <a:sy n="100" d="100"/>
        </p:scale>
        <p:origin x="-1632" y="1758"/>
      </p:cViewPr>
      <p:guideLst>
        <p:guide orient="horz" pos="2927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://theconversation.com/quantum-computers-coming-to-a-store-near-you-16320" TargetMode="External"/><Relationship Id="rId1" Type="http://schemas.openxmlformats.org/officeDocument/2006/relationships/image" Target="../media/image4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s://technofaq.org/posts/2017/07/facts-about-engineering-in-computer-science-we-should-all-know/" TargetMode="External"/><Relationship Id="rId1" Type="http://schemas.openxmlformats.org/officeDocument/2006/relationships/image" Target="../media/image7.jp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rncomputerscienceonline.com/computer-bus/" TargetMode="External"/><Relationship Id="rId1" Type="http://schemas.openxmlformats.org/officeDocument/2006/relationships/image" Target="../media/image8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hyperlink" Target="https://pxhere.com/de/photo/713486" TargetMode="External"/><Relationship Id="rId1" Type="http://schemas.openxmlformats.org/officeDocument/2006/relationships/image" Target="../media/image11.jpe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interest.com/pin/707698528919923061/" TargetMode="External"/><Relationship Id="rId1" Type="http://schemas.openxmlformats.org/officeDocument/2006/relationships/image" Target="../media/image12.jp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lectronics-lab.com/benefits-multilayer-pcb-applications/" TargetMode="External"/><Relationship Id="rId1" Type="http://schemas.openxmlformats.org/officeDocument/2006/relationships/image" Target="../media/image13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hyperlink" Target="https://ronnie05.wordpress.com/tag/multi-core-processors/" TargetMode="External"/><Relationship Id="rId1" Type="http://schemas.openxmlformats.org/officeDocument/2006/relationships/image" Target="../media/image17.jp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fif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://theconversation.com/quantum-computers-coming-to-a-store-near-you-16320" TargetMode="External"/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s://technofaq.org/posts/2017/07/facts-about-engineering-in-computer-science-we-should-all-know/" TargetMode="External"/><Relationship Id="rId1" Type="http://schemas.openxmlformats.org/officeDocument/2006/relationships/image" Target="../media/image7.jp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rncomputerscienceonline.com/computer-bus/" TargetMode="External"/><Relationship Id="rId1" Type="http://schemas.openxmlformats.org/officeDocument/2006/relationships/image" Target="../media/image8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hyperlink" Target="https://pxhere.com/de/photo/713486" TargetMode="External"/><Relationship Id="rId1" Type="http://schemas.openxmlformats.org/officeDocument/2006/relationships/image" Target="../media/image11.jpe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interest.com/pin/707698528919923061/" TargetMode="External"/><Relationship Id="rId1" Type="http://schemas.openxmlformats.org/officeDocument/2006/relationships/image" Target="../media/image12.jp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lectronics-lab.com/benefits-multilayer-pcb-applications/" TargetMode="External"/><Relationship Id="rId1" Type="http://schemas.openxmlformats.org/officeDocument/2006/relationships/image" Target="../media/image13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hyperlink" Target="https://ronnie05.wordpress.com/tag/multi-core-processors/" TargetMode="External"/><Relationship Id="rId1" Type="http://schemas.openxmlformats.org/officeDocument/2006/relationships/image" Target="../media/image17.jp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f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C01DD6-3EA5-436B-976C-3AB680D9D883}" type="doc">
      <dgm:prSet loTypeId="urn:microsoft.com/office/officeart/2005/8/layout/hList2#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D05B54B4-E60B-480C-99BB-3906571C1CBB}">
      <dgm:prSet phldrT="[Texto]"/>
      <dgm:spPr/>
      <dgm:t>
        <a:bodyPr/>
        <a:lstStyle/>
        <a:p>
          <a:endParaRPr lang="es-ES_tradnl" dirty="0"/>
        </a:p>
        <a:p>
          <a:endParaRPr lang="es-ES_tradnl" dirty="0"/>
        </a:p>
      </dgm:t>
    </dgm:pt>
    <dgm:pt modelId="{FB8B1385-0D5C-449C-9B86-8EC24BA34522}" type="parTrans" cxnId="{40EB3188-1ABB-41BC-9090-9AB7613CE374}">
      <dgm:prSet/>
      <dgm:spPr/>
      <dgm:t>
        <a:bodyPr/>
        <a:lstStyle/>
        <a:p>
          <a:endParaRPr lang="es-ES_tradnl"/>
        </a:p>
      </dgm:t>
    </dgm:pt>
    <dgm:pt modelId="{25EB4100-8F99-4CF1-AC96-A4465EC46B33}" type="sibTrans" cxnId="{40EB3188-1ABB-41BC-9090-9AB7613CE374}">
      <dgm:prSet/>
      <dgm:spPr/>
      <dgm:t>
        <a:bodyPr/>
        <a:lstStyle/>
        <a:p>
          <a:endParaRPr lang="es-ES_tradnl"/>
        </a:p>
      </dgm:t>
    </dgm:pt>
    <dgm:pt modelId="{577A5981-D9DA-4DBB-B83D-B5E8D58C9780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HN" sz="2000" dirty="0"/>
            <a:t>Sistema de Memoria</a:t>
          </a:r>
        </a:p>
      </dgm:t>
    </dgm:pt>
    <dgm:pt modelId="{916851F6-FDC4-4B5E-8B6D-C2DF03A3753F}" type="parTrans" cxnId="{35DB85E9-B76A-40BA-B3CE-531616711BC9}">
      <dgm:prSet/>
      <dgm:spPr/>
      <dgm:t>
        <a:bodyPr/>
        <a:lstStyle/>
        <a:p>
          <a:endParaRPr lang="es-HN"/>
        </a:p>
      </dgm:t>
    </dgm:pt>
    <dgm:pt modelId="{A5325501-C6D4-40D4-BC7F-D7A08DC8EB3B}" type="sibTrans" cxnId="{35DB85E9-B76A-40BA-B3CE-531616711BC9}">
      <dgm:prSet/>
      <dgm:spPr/>
      <dgm:t>
        <a:bodyPr/>
        <a:lstStyle/>
        <a:p>
          <a:endParaRPr lang="es-HN"/>
        </a:p>
      </dgm:t>
    </dgm:pt>
    <dgm:pt modelId="{49516DA2-05D9-429D-96E5-A4CF4B473D21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HN" sz="2000" dirty="0"/>
            <a:t>Interconexiones del computador</a:t>
          </a:r>
          <a:endParaRPr lang="es-ES_tradnl" sz="2000" dirty="0"/>
        </a:p>
      </dgm:t>
    </dgm:pt>
    <dgm:pt modelId="{E5D9DC06-0547-4090-9C73-2FBDD1F43C7C}" type="parTrans" cxnId="{AB143304-672E-403E-B737-130346C1B139}">
      <dgm:prSet/>
      <dgm:spPr/>
      <dgm:t>
        <a:bodyPr/>
        <a:lstStyle/>
        <a:p>
          <a:endParaRPr lang="es-HN"/>
        </a:p>
      </dgm:t>
    </dgm:pt>
    <dgm:pt modelId="{BC7FB41F-9980-45E7-BD0A-26089C6242EA}" type="sibTrans" cxnId="{AB143304-672E-403E-B737-130346C1B139}">
      <dgm:prSet/>
      <dgm:spPr/>
      <dgm:t>
        <a:bodyPr/>
        <a:lstStyle/>
        <a:p>
          <a:endParaRPr lang="es-HN"/>
        </a:p>
      </dgm:t>
    </dgm:pt>
    <dgm:pt modelId="{3ABD1F9F-6736-4224-AE24-AE0BB605B3EF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2000" dirty="0"/>
            <a:t>Conjunto de Instrucciones</a:t>
          </a:r>
          <a:endParaRPr lang="es-HN" sz="2000" dirty="0"/>
        </a:p>
      </dgm:t>
    </dgm:pt>
    <dgm:pt modelId="{EA9ED80E-D0C5-46AE-BDD5-8B34AA4B8D67}" type="parTrans" cxnId="{B20E574B-D4F1-4737-BD3C-BA50B75EC22C}">
      <dgm:prSet/>
      <dgm:spPr/>
      <dgm:t>
        <a:bodyPr/>
        <a:lstStyle/>
        <a:p>
          <a:endParaRPr lang="es-HN"/>
        </a:p>
      </dgm:t>
    </dgm:pt>
    <dgm:pt modelId="{D71C8C4F-C027-4527-8491-443298D89691}" type="sibTrans" cxnId="{B20E574B-D4F1-4737-BD3C-BA50B75EC22C}">
      <dgm:prSet/>
      <dgm:spPr/>
      <dgm:t>
        <a:bodyPr/>
        <a:lstStyle/>
        <a:p>
          <a:endParaRPr lang="es-HN"/>
        </a:p>
      </dgm:t>
    </dgm:pt>
    <dgm:pt modelId="{701321AF-AA0F-4014-AAF9-B5BF365BBF8C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HN" sz="2000" dirty="0"/>
            <a:t>Estructura y Funcionamiento del Procesador</a:t>
          </a:r>
        </a:p>
      </dgm:t>
    </dgm:pt>
    <dgm:pt modelId="{F187BAAB-C4D4-4F8E-80F1-A7A1357B2A1D}" type="parTrans" cxnId="{83844B15-6756-49A4-99CC-2F1D3ED85170}">
      <dgm:prSet/>
      <dgm:spPr/>
      <dgm:t>
        <a:bodyPr/>
        <a:lstStyle/>
        <a:p>
          <a:endParaRPr lang="es-HN"/>
        </a:p>
      </dgm:t>
    </dgm:pt>
    <dgm:pt modelId="{CBCAF1B1-01A9-4F78-84DB-03E8E80646AD}" type="sibTrans" cxnId="{83844B15-6756-49A4-99CC-2F1D3ED85170}">
      <dgm:prSet/>
      <dgm:spPr/>
      <dgm:t>
        <a:bodyPr/>
        <a:lstStyle/>
        <a:p>
          <a:endParaRPr lang="es-HN"/>
        </a:p>
      </dgm:t>
    </dgm:pt>
    <dgm:pt modelId="{8BFA8576-4436-4C92-BA4F-1589C59E1242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2000" dirty="0"/>
            <a:t>Funcionamiento Unidad de Control</a:t>
          </a:r>
          <a:endParaRPr lang="es-HN" sz="2000" dirty="0"/>
        </a:p>
      </dgm:t>
    </dgm:pt>
    <dgm:pt modelId="{620799DC-2B72-4523-8DC6-C14535D678E2}" type="parTrans" cxnId="{032BABA7-60F8-45BD-8348-04EE1D641997}">
      <dgm:prSet/>
      <dgm:spPr/>
      <dgm:t>
        <a:bodyPr/>
        <a:lstStyle/>
        <a:p>
          <a:endParaRPr lang="es-HN"/>
        </a:p>
      </dgm:t>
    </dgm:pt>
    <dgm:pt modelId="{4FF5E52D-BEFD-40F9-AD41-E6BE5799409F}" type="sibTrans" cxnId="{032BABA7-60F8-45BD-8348-04EE1D641997}">
      <dgm:prSet/>
      <dgm:spPr/>
      <dgm:t>
        <a:bodyPr/>
        <a:lstStyle/>
        <a:p>
          <a:endParaRPr lang="es-HN"/>
        </a:p>
      </dgm:t>
    </dgm:pt>
    <dgm:pt modelId="{B6763241-DB78-4224-9146-08267A68997A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2000" dirty="0"/>
            <a:t>Organización Paralela</a:t>
          </a:r>
          <a:endParaRPr lang="es-HN" sz="2000" dirty="0"/>
        </a:p>
      </dgm:t>
    </dgm:pt>
    <dgm:pt modelId="{328E720A-E641-4140-973C-1385AA42A4B3}" type="parTrans" cxnId="{AA841C31-582A-45B0-9043-C87CB4461890}">
      <dgm:prSet/>
      <dgm:spPr/>
      <dgm:t>
        <a:bodyPr/>
        <a:lstStyle/>
        <a:p>
          <a:endParaRPr lang="es-HN"/>
        </a:p>
      </dgm:t>
    </dgm:pt>
    <dgm:pt modelId="{0BD6BEF0-8204-4822-9E82-8B81DF32BFF8}" type="sibTrans" cxnId="{AA841C31-582A-45B0-9043-C87CB4461890}">
      <dgm:prSet/>
      <dgm:spPr/>
      <dgm:t>
        <a:bodyPr/>
        <a:lstStyle/>
        <a:p>
          <a:endParaRPr lang="es-HN"/>
        </a:p>
      </dgm:t>
    </dgm:pt>
    <dgm:pt modelId="{D7B20668-7873-4B82-A241-AB4C385F4141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HN" sz="2000" dirty="0"/>
            <a:t>Modos de Direccionamiento y Formato</a:t>
          </a:r>
        </a:p>
      </dgm:t>
    </dgm:pt>
    <dgm:pt modelId="{9AFB2FE4-ED93-4845-BC70-6C0043A095D5}" type="parTrans" cxnId="{DC5F8DAA-546A-44E6-B8F3-CD8F6D23CEBC}">
      <dgm:prSet/>
      <dgm:spPr/>
      <dgm:t>
        <a:bodyPr/>
        <a:lstStyle/>
        <a:p>
          <a:endParaRPr lang="es-US"/>
        </a:p>
      </dgm:t>
    </dgm:pt>
    <dgm:pt modelId="{9810AD25-39D1-45FB-8E5A-AC8D7EB29B94}" type="sibTrans" cxnId="{DC5F8DAA-546A-44E6-B8F3-CD8F6D23CEBC}">
      <dgm:prSet/>
      <dgm:spPr/>
      <dgm:t>
        <a:bodyPr/>
        <a:lstStyle/>
        <a:p>
          <a:endParaRPr lang="es-US"/>
        </a:p>
      </dgm:t>
    </dgm:pt>
    <dgm:pt modelId="{CC25D33A-6C52-4C5D-8D9C-1006794CFF68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HN" sz="2000" dirty="0"/>
            <a:t>Segmentación y Procesadores Superescalares</a:t>
          </a:r>
        </a:p>
      </dgm:t>
    </dgm:pt>
    <dgm:pt modelId="{B1E1735C-E8B4-4FA7-8177-43CA5CAF9E46}" type="parTrans" cxnId="{AEF4221E-1054-46C9-8680-4E5C36E3257D}">
      <dgm:prSet/>
      <dgm:spPr/>
      <dgm:t>
        <a:bodyPr/>
        <a:lstStyle/>
        <a:p>
          <a:endParaRPr lang="es-US"/>
        </a:p>
      </dgm:t>
    </dgm:pt>
    <dgm:pt modelId="{B8B7BE2C-1510-4B52-A92E-1BC288F9692D}" type="sibTrans" cxnId="{AEF4221E-1054-46C9-8680-4E5C36E3257D}">
      <dgm:prSet/>
      <dgm:spPr/>
      <dgm:t>
        <a:bodyPr/>
        <a:lstStyle/>
        <a:p>
          <a:endParaRPr lang="es-US"/>
        </a:p>
      </dgm:t>
    </dgm:pt>
    <dgm:pt modelId="{817A7875-8F8D-4FF7-9DEB-4F056FCF1D5D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HN" sz="2000" dirty="0"/>
            <a:t>Entrada/Salida</a:t>
          </a:r>
        </a:p>
      </dgm:t>
    </dgm:pt>
    <dgm:pt modelId="{72079715-E194-4901-80D5-A46E7C0C16DF}" type="parTrans" cxnId="{23E58F51-D93F-4FB9-88A4-DC248E2F8302}">
      <dgm:prSet/>
      <dgm:spPr/>
      <dgm:t>
        <a:bodyPr/>
        <a:lstStyle/>
        <a:p>
          <a:endParaRPr lang="es-HN"/>
        </a:p>
      </dgm:t>
    </dgm:pt>
    <dgm:pt modelId="{088B0D39-093A-47BD-BC9D-EED3292C3510}" type="sibTrans" cxnId="{23E58F51-D93F-4FB9-88A4-DC248E2F8302}">
      <dgm:prSet/>
      <dgm:spPr/>
      <dgm:t>
        <a:bodyPr/>
        <a:lstStyle/>
        <a:p>
          <a:endParaRPr lang="es-HN"/>
        </a:p>
      </dgm:t>
    </dgm:pt>
    <dgm:pt modelId="{1ECF8457-C68B-4105-A509-E4CE1307E761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_tradnl" sz="2000" dirty="0"/>
            <a:t>Introducción</a:t>
          </a:r>
        </a:p>
      </dgm:t>
    </dgm:pt>
    <dgm:pt modelId="{001EFB16-8120-4A3D-A022-4FC2FB3C6FAC}" type="parTrans" cxnId="{FF928C2E-7B17-4383-845E-F8572E184037}">
      <dgm:prSet/>
      <dgm:spPr/>
      <dgm:t>
        <a:bodyPr/>
        <a:lstStyle/>
        <a:p>
          <a:endParaRPr lang="es-HN"/>
        </a:p>
      </dgm:t>
    </dgm:pt>
    <dgm:pt modelId="{7650871C-BD2E-4926-87A0-181037BE7AD0}" type="sibTrans" cxnId="{FF928C2E-7B17-4383-845E-F8572E184037}">
      <dgm:prSet/>
      <dgm:spPr/>
      <dgm:t>
        <a:bodyPr/>
        <a:lstStyle/>
        <a:p>
          <a:endParaRPr lang="es-HN"/>
        </a:p>
      </dgm:t>
    </dgm:pt>
    <dgm:pt modelId="{904A5076-E347-4C85-B443-CEEF88457969}">
      <dgm:prSet phldrT="[Texto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2000" dirty="0"/>
            <a:t>Rendimiento</a:t>
          </a:r>
          <a:endParaRPr lang="es-HN" sz="2000" dirty="0"/>
        </a:p>
      </dgm:t>
    </dgm:pt>
    <dgm:pt modelId="{99D8B91B-5E76-4B4B-8B23-C76176440A37}" type="parTrans" cxnId="{871B757B-5410-4FF4-AA88-02BF7AF69A60}">
      <dgm:prSet/>
      <dgm:spPr/>
      <dgm:t>
        <a:bodyPr/>
        <a:lstStyle/>
        <a:p>
          <a:endParaRPr lang="es-HN"/>
        </a:p>
      </dgm:t>
    </dgm:pt>
    <dgm:pt modelId="{ACED9528-781B-4781-894E-D32AE545BDD4}" type="sibTrans" cxnId="{871B757B-5410-4FF4-AA88-02BF7AF69A60}">
      <dgm:prSet/>
      <dgm:spPr/>
      <dgm:t>
        <a:bodyPr/>
        <a:lstStyle/>
        <a:p>
          <a:endParaRPr lang="es-HN"/>
        </a:p>
      </dgm:t>
    </dgm:pt>
    <dgm:pt modelId="{3284BB4F-74B5-4667-A768-862EC48BA068}" type="pres">
      <dgm:prSet presAssocID="{0DC01DD6-3EA5-436B-976C-3AB680D9D883}" presName="linearFlow" presStyleCnt="0">
        <dgm:presLayoutVars>
          <dgm:dir/>
          <dgm:animLvl val="lvl"/>
          <dgm:resizeHandles/>
        </dgm:presLayoutVars>
      </dgm:prSet>
      <dgm:spPr/>
    </dgm:pt>
    <dgm:pt modelId="{CFE7ED77-DD85-4CDA-9868-602D530A177E}" type="pres">
      <dgm:prSet presAssocID="{D05B54B4-E60B-480C-99BB-3906571C1CBB}" presName="compositeNode" presStyleCnt="0">
        <dgm:presLayoutVars>
          <dgm:bulletEnabled val="1"/>
        </dgm:presLayoutVars>
      </dgm:prSet>
      <dgm:spPr/>
    </dgm:pt>
    <dgm:pt modelId="{FC5D26CB-9CB8-47BD-99AF-3D0C2999AFD9}" type="pres">
      <dgm:prSet presAssocID="{D05B54B4-E60B-480C-99BB-3906571C1CBB}" presName="image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8000" r="-18000"/>
          </a:stretch>
        </a:blipFill>
      </dgm:spPr>
    </dgm:pt>
    <dgm:pt modelId="{8A0A2BE8-4191-4221-981B-6C4AECB80174}" type="pres">
      <dgm:prSet presAssocID="{D05B54B4-E60B-480C-99BB-3906571C1CBB}" presName="childNode" presStyleLbl="node1" presStyleIdx="0" presStyleCnt="1">
        <dgm:presLayoutVars>
          <dgm:bulletEnabled val="1"/>
        </dgm:presLayoutVars>
      </dgm:prSet>
      <dgm:spPr/>
    </dgm:pt>
    <dgm:pt modelId="{63E47FAB-284A-4A95-B2B2-BE7DB9E30B22}" type="pres">
      <dgm:prSet presAssocID="{D05B54B4-E60B-480C-99BB-3906571C1CBB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B143304-672E-403E-B737-130346C1B139}" srcId="{D05B54B4-E60B-480C-99BB-3906571C1CBB}" destId="{49516DA2-05D9-429D-96E5-A4CF4B473D21}" srcOrd="1" destOrd="0" parTransId="{E5D9DC06-0547-4090-9C73-2FBDD1F43C7C}" sibTransId="{BC7FB41F-9980-45E7-BD0A-26089C6242EA}"/>
    <dgm:cxn modelId="{86B59111-DB31-44FC-88D1-B9DFE61E8E9A}" type="presOf" srcId="{8BFA8576-4436-4C92-BA4F-1589C59E1242}" destId="{8A0A2BE8-4191-4221-981B-6C4AECB80174}" srcOrd="0" destOrd="9" presId="urn:microsoft.com/office/officeart/2005/8/layout/hList2#3"/>
    <dgm:cxn modelId="{83844B15-6756-49A4-99CC-2F1D3ED85170}" srcId="{D05B54B4-E60B-480C-99BB-3906571C1CBB}" destId="{701321AF-AA0F-4014-AAF9-B5BF365BBF8C}" srcOrd="7" destOrd="0" parTransId="{F187BAAB-C4D4-4F8E-80F1-A7A1357B2A1D}" sibTransId="{CBCAF1B1-01A9-4F78-84DB-03E8E80646AD}"/>
    <dgm:cxn modelId="{7E3A081B-AAC0-4080-87E6-CF457C1E2B27}" type="presOf" srcId="{3ABD1F9F-6736-4224-AE24-AE0BB605B3EF}" destId="{8A0A2BE8-4191-4221-981B-6C4AECB80174}" srcOrd="0" destOrd="5" presId="urn:microsoft.com/office/officeart/2005/8/layout/hList2#3"/>
    <dgm:cxn modelId="{AEF4221E-1054-46C9-8680-4E5C36E3257D}" srcId="{D05B54B4-E60B-480C-99BB-3906571C1CBB}" destId="{CC25D33A-6C52-4C5D-8D9C-1006794CFF68}" srcOrd="8" destOrd="0" parTransId="{B1E1735C-E8B4-4FA7-8177-43CA5CAF9E46}" sibTransId="{B8B7BE2C-1510-4B52-A92E-1BC288F9692D}"/>
    <dgm:cxn modelId="{2E515620-3CE6-4B78-BF28-4E5792B66243}" type="presOf" srcId="{817A7875-8F8D-4FF7-9DEB-4F056FCF1D5D}" destId="{8A0A2BE8-4191-4221-981B-6C4AECB80174}" srcOrd="0" destOrd="4" presId="urn:microsoft.com/office/officeart/2005/8/layout/hList2#3"/>
    <dgm:cxn modelId="{FF928C2E-7B17-4383-845E-F8572E184037}" srcId="{D05B54B4-E60B-480C-99BB-3906571C1CBB}" destId="{1ECF8457-C68B-4105-A509-E4CE1307E761}" srcOrd="0" destOrd="0" parTransId="{001EFB16-8120-4A3D-A022-4FC2FB3C6FAC}" sibTransId="{7650871C-BD2E-4926-87A0-181037BE7AD0}"/>
    <dgm:cxn modelId="{AA841C31-582A-45B0-9043-C87CB4461890}" srcId="{D05B54B4-E60B-480C-99BB-3906571C1CBB}" destId="{B6763241-DB78-4224-9146-08267A68997A}" srcOrd="10" destOrd="0" parTransId="{328E720A-E641-4140-973C-1385AA42A4B3}" sibTransId="{0BD6BEF0-8204-4822-9E82-8B81DF32BFF8}"/>
    <dgm:cxn modelId="{6D368440-8627-4D5F-AC31-891DE7AD63B0}" type="presOf" srcId="{B6763241-DB78-4224-9146-08267A68997A}" destId="{8A0A2BE8-4191-4221-981B-6C4AECB80174}" srcOrd="0" destOrd="10" presId="urn:microsoft.com/office/officeart/2005/8/layout/hList2#3"/>
    <dgm:cxn modelId="{B20E574B-D4F1-4737-BD3C-BA50B75EC22C}" srcId="{D05B54B4-E60B-480C-99BB-3906571C1CBB}" destId="{3ABD1F9F-6736-4224-AE24-AE0BB605B3EF}" srcOrd="5" destOrd="0" parTransId="{EA9ED80E-D0C5-46AE-BDD5-8B34AA4B8D67}" sibTransId="{D71C8C4F-C027-4527-8491-443298D89691}"/>
    <dgm:cxn modelId="{23E58F51-D93F-4FB9-88A4-DC248E2F8302}" srcId="{D05B54B4-E60B-480C-99BB-3906571C1CBB}" destId="{817A7875-8F8D-4FF7-9DEB-4F056FCF1D5D}" srcOrd="4" destOrd="0" parTransId="{72079715-E194-4901-80D5-A46E7C0C16DF}" sibTransId="{088B0D39-093A-47BD-BC9D-EED3292C3510}"/>
    <dgm:cxn modelId="{C5D9C876-CC13-4638-9ED8-75751EB2CB23}" type="presOf" srcId="{1ECF8457-C68B-4105-A509-E4CE1307E761}" destId="{8A0A2BE8-4191-4221-981B-6C4AECB80174}" srcOrd="0" destOrd="0" presId="urn:microsoft.com/office/officeart/2005/8/layout/hList2#3"/>
    <dgm:cxn modelId="{444DC976-5D49-474E-A076-AF155C5BF883}" type="presOf" srcId="{CC25D33A-6C52-4C5D-8D9C-1006794CFF68}" destId="{8A0A2BE8-4191-4221-981B-6C4AECB80174}" srcOrd="0" destOrd="8" presId="urn:microsoft.com/office/officeart/2005/8/layout/hList2#3"/>
    <dgm:cxn modelId="{3EE66B5A-710F-45CA-9BE2-1FF7C9E20B29}" type="presOf" srcId="{904A5076-E347-4C85-B443-CEEF88457969}" destId="{8A0A2BE8-4191-4221-981B-6C4AECB80174}" srcOrd="0" destOrd="2" presId="urn:microsoft.com/office/officeart/2005/8/layout/hList2#3"/>
    <dgm:cxn modelId="{871B757B-5410-4FF4-AA88-02BF7AF69A60}" srcId="{D05B54B4-E60B-480C-99BB-3906571C1CBB}" destId="{904A5076-E347-4C85-B443-CEEF88457969}" srcOrd="2" destOrd="0" parTransId="{99D8B91B-5E76-4B4B-8B23-C76176440A37}" sibTransId="{ACED9528-781B-4781-894E-D32AE545BDD4}"/>
    <dgm:cxn modelId="{AF6F9485-A189-40C4-94F0-A4FEFDD6B87D}" type="presOf" srcId="{577A5981-D9DA-4DBB-B83D-B5E8D58C9780}" destId="{8A0A2BE8-4191-4221-981B-6C4AECB80174}" srcOrd="0" destOrd="3" presId="urn:microsoft.com/office/officeart/2005/8/layout/hList2#3"/>
    <dgm:cxn modelId="{40EB3188-1ABB-41BC-9090-9AB7613CE374}" srcId="{0DC01DD6-3EA5-436B-976C-3AB680D9D883}" destId="{D05B54B4-E60B-480C-99BB-3906571C1CBB}" srcOrd="0" destOrd="0" parTransId="{FB8B1385-0D5C-449C-9B86-8EC24BA34522}" sibTransId="{25EB4100-8F99-4CF1-AC96-A4465EC46B33}"/>
    <dgm:cxn modelId="{13DF4889-55D5-430A-A6F8-AB42F6EC973B}" type="presOf" srcId="{701321AF-AA0F-4014-AAF9-B5BF365BBF8C}" destId="{8A0A2BE8-4191-4221-981B-6C4AECB80174}" srcOrd="0" destOrd="7" presId="urn:microsoft.com/office/officeart/2005/8/layout/hList2#3"/>
    <dgm:cxn modelId="{B17CA19A-F3BC-476D-9515-22E194046A54}" type="presOf" srcId="{D7B20668-7873-4B82-A241-AB4C385F4141}" destId="{8A0A2BE8-4191-4221-981B-6C4AECB80174}" srcOrd="0" destOrd="6" presId="urn:microsoft.com/office/officeart/2005/8/layout/hList2#3"/>
    <dgm:cxn modelId="{032BABA7-60F8-45BD-8348-04EE1D641997}" srcId="{D05B54B4-E60B-480C-99BB-3906571C1CBB}" destId="{8BFA8576-4436-4C92-BA4F-1589C59E1242}" srcOrd="9" destOrd="0" parTransId="{620799DC-2B72-4523-8DC6-C14535D678E2}" sibTransId="{4FF5E52D-BEFD-40F9-AD41-E6BE5799409F}"/>
    <dgm:cxn modelId="{DC5F8DAA-546A-44E6-B8F3-CD8F6D23CEBC}" srcId="{D05B54B4-E60B-480C-99BB-3906571C1CBB}" destId="{D7B20668-7873-4B82-A241-AB4C385F4141}" srcOrd="6" destOrd="0" parTransId="{9AFB2FE4-ED93-4845-BC70-6C0043A095D5}" sibTransId="{9810AD25-39D1-45FB-8E5A-AC8D7EB29B94}"/>
    <dgm:cxn modelId="{35DB85E9-B76A-40BA-B3CE-531616711BC9}" srcId="{D05B54B4-E60B-480C-99BB-3906571C1CBB}" destId="{577A5981-D9DA-4DBB-B83D-B5E8D58C9780}" srcOrd="3" destOrd="0" parTransId="{916851F6-FDC4-4B5E-8B6D-C2DF03A3753F}" sibTransId="{A5325501-C6D4-40D4-BC7F-D7A08DC8EB3B}"/>
    <dgm:cxn modelId="{385415EA-AA59-41F9-809F-D4468D60500D}" type="presOf" srcId="{0DC01DD6-3EA5-436B-976C-3AB680D9D883}" destId="{3284BB4F-74B5-4667-A768-862EC48BA068}" srcOrd="0" destOrd="0" presId="urn:microsoft.com/office/officeart/2005/8/layout/hList2#3"/>
    <dgm:cxn modelId="{99855FF5-BBF4-46AF-A5A5-4DDCB805FA3C}" type="presOf" srcId="{49516DA2-05D9-429D-96E5-A4CF4B473D21}" destId="{8A0A2BE8-4191-4221-981B-6C4AECB80174}" srcOrd="0" destOrd="1" presId="urn:microsoft.com/office/officeart/2005/8/layout/hList2#3"/>
    <dgm:cxn modelId="{531E35FD-0C16-4FB8-AA12-DDDD88DD03F4}" type="presOf" srcId="{D05B54B4-E60B-480C-99BB-3906571C1CBB}" destId="{63E47FAB-284A-4A95-B2B2-BE7DB9E30B22}" srcOrd="0" destOrd="0" presId="urn:microsoft.com/office/officeart/2005/8/layout/hList2#3"/>
    <dgm:cxn modelId="{BA80F528-162C-480D-8270-EFB2A2B2B6F6}" type="presParOf" srcId="{3284BB4F-74B5-4667-A768-862EC48BA068}" destId="{CFE7ED77-DD85-4CDA-9868-602D530A177E}" srcOrd="0" destOrd="0" presId="urn:microsoft.com/office/officeart/2005/8/layout/hList2#3"/>
    <dgm:cxn modelId="{E47DB765-0447-4F0F-8AE6-2F62282375E6}" type="presParOf" srcId="{CFE7ED77-DD85-4CDA-9868-602D530A177E}" destId="{FC5D26CB-9CB8-47BD-99AF-3D0C2999AFD9}" srcOrd="0" destOrd="0" presId="urn:microsoft.com/office/officeart/2005/8/layout/hList2#3"/>
    <dgm:cxn modelId="{6670B9DC-3F35-4A80-B3A4-9B5758C43359}" type="presParOf" srcId="{CFE7ED77-DD85-4CDA-9868-602D530A177E}" destId="{8A0A2BE8-4191-4221-981B-6C4AECB80174}" srcOrd="1" destOrd="0" presId="urn:microsoft.com/office/officeart/2005/8/layout/hList2#3"/>
    <dgm:cxn modelId="{24EB6BB6-0C39-4638-A27E-8D0FFF3EFF33}" type="presParOf" srcId="{CFE7ED77-DD85-4CDA-9868-602D530A177E}" destId="{63E47FAB-284A-4A95-B2B2-BE7DB9E30B22}" srcOrd="2" destOrd="0" presId="urn:microsoft.com/office/officeart/2005/8/layout/hList2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E1B249-B001-4239-8730-E967CF07700E}" type="doc">
      <dgm:prSet loTypeId="urn:microsoft.com/office/officeart/2005/8/layout/hList2#7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1C4D6D3-8565-4BD9-A12D-B0EE361DF4B7}">
      <dgm:prSet phldrT="[Texto]"/>
      <dgm:spPr/>
      <dgm:t>
        <a:bodyPr/>
        <a:lstStyle/>
        <a:p>
          <a:endParaRPr lang="es-ES_tradnl" dirty="0"/>
        </a:p>
        <a:p>
          <a:endParaRPr lang="es-ES_tradnl" dirty="0"/>
        </a:p>
      </dgm:t>
    </dgm:pt>
    <dgm:pt modelId="{DCFF6250-5697-4801-B7D7-F687477AAA8E}" type="parTrans" cxnId="{10A466AE-AE4F-4F3A-B32E-8DE9A0EED153}">
      <dgm:prSet/>
      <dgm:spPr/>
      <dgm:t>
        <a:bodyPr/>
        <a:lstStyle/>
        <a:p>
          <a:endParaRPr lang="es-ES_tradnl"/>
        </a:p>
      </dgm:t>
    </dgm:pt>
    <dgm:pt modelId="{89EC7570-9217-4629-843B-7E128D846AFF}" type="sibTrans" cxnId="{10A466AE-AE4F-4F3A-B32E-8DE9A0EED153}">
      <dgm:prSet/>
      <dgm:spPr/>
      <dgm:t>
        <a:bodyPr/>
        <a:lstStyle/>
        <a:p>
          <a:endParaRPr lang="es-ES_tradnl"/>
        </a:p>
      </dgm:t>
    </dgm:pt>
    <dgm:pt modelId="{B5F3341D-9D24-4280-ABD1-9F5D8B8F269D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HN" sz="2800">
              <a:solidFill>
                <a:schemeClr val="bg1"/>
              </a:solidFill>
            </a:rPr>
            <a:t>Introducción</a:t>
          </a:r>
          <a:endParaRPr lang="es-ES_tradnl" sz="2800" dirty="0">
            <a:solidFill>
              <a:schemeClr val="bg1"/>
            </a:solidFill>
          </a:endParaRPr>
        </a:p>
      </dgm:t>
    </dgm:pt>
    <dgm:pt modelId="{0C93D629-46DE-4726-B1C2-9E720F72A868}" type="parTrans" cxnId="{DC7E925D-81C1-4463-84F5-F3DDAE094BA7}">
      <dgm:prSet/>
      <dgm:spPr/>
      <dgm:t>
        <a:bodyPr/>
        <a:lstStyle/>
        <a:p>
          <a:endParaRPr lang="es-ES_tradnl"/>
        </a:p>
      </dgm:t>
    </dgm:pt>
    <dgm:pt modelId="{33E18BFE-922C-4804-B941-450223BA66FE}" type="sibTrans" cxnId="{DC7E925D-81C1-4463-84F5-F3DDAE094BA7}">
      <dgm:prSet/>
      <dgm:spPr/>
      <dgm:t>
        <a:bodyPr/>
        <a:lstStyle/>
        <a:p>
          <a:endParaRPr lang="es-ES_tradnl"/>
        </a:p>
      </dgm:t>
    </dgm:pt>
    <dgm:pt modelId="{6FA25D81-9E73-4236-A57E-4D2A4730B9CD}">
      <dgm:prSet custT="1"/>
      <dgm:spPr/>
      <dgm:t>
        <a:bodyPr/>
        <a:lstStyle/>
        <a:p>
          <a:endParaRPr lang="es-HN" sz="2800" dirty="0">
            <a:solidFill>
              <a:schemeClr val="bg1"/>
            </a:solidFill>
          </a:endParaRPr>
        </a:p>
      </dgm:t>
    </dgm:pt>
    <dgm:pt modelId="{C97EA99A-E432-46C0-BFD9-B35430B3A8C5}" type="parTrans" cxnId="{C93342FF-7D69-4518-BD8E-7FB4B779DFF7}">
      <dgm:prSet/>
      <dgm:spPr/>
      <dgm:t>
        <a:bodyPr/>
        <a:lstStyle/>
        <a:p>
          <a:endParaRPr lang="es-HN"/>
        </a:p>
      </dgm:t>
    </dgm:pt>
    <dgm:pt modelId="{61A30674-33CB-4E64-A3E8-1450DDCAF997}" type="sibTrans" cxnId="{C93342FF-7D69-4518-BD8E-7FB4B779DFF7}">
      <dgm:prSet/>
      <dgm:spPr/>
      <dgm:t>
        <a:bodyPr/>
        <a:lstStyle/>
        <a:p>
          <a:endParaRPr lang="es-HN"/>
        </a:p>
      </dgm:t>
    </dgm:pt>
    <dgm:pt modelId="{9F1A69EA-AD8B-4FF7-813F-6D0AB6F83DF7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Parámetros de Rendimiento</a:t>
          </a:r>
        </a:p>
      </dgm:t>
    </dgm:pt>
    <dgm:pt modelId="{AACC10EF-002A-4A6A-9BE3-B73B5A6D85F2}" type="parTrans" cxnId="{31BB5634-3C31-4E5B-8CE4-996CC9F6AD50}">
      <dgm:prSet/>
      <dgm:spPr/>
      <dgm:t>
        <a:bodyPr/>
        <a:lstStyle/>
        <a:p>
          <a:endParaRPr lang="es-HN"/>
        </a:p>
      </dgm:t>
    </dgm:pt>
    <dgm:pt modelId="{D03C288F-F3A9-4087-87BF-26826A2921D1}" type="sibTrans" cxnId="{31BB5634-3C31-4E5B-8CE4-996CC9F6AD50}">
      <dgm:prSet/>
      <dgm:spPr/>
      <dgm:t>
        <a:bodyPr/>
        <a:lstStyle/>
        <a:p>
          <a:endParaRPr lang="es-HN"/>
        </a:p>
      </dgm:t>
    </dgm:pt>
    <dgm:pt modelId="{7EF637A1-C46B-4CC2-BAE6-41D68DCCCB6F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Comparación del rendimiento</a:t>
          </a:r>
        </a:p>
      </dgm:t>
    </dgm:pt>
    <dgm:pt modelId="{1915101D-D868-4C93-AE03-13EA07D5B76F}" type="parTrans" cxnId="{A6ACC52D-77DE-424B-8F97-9D5AF4E6AE36}">
      <dgm:prSet/>
      <dgm:spPr/>
      <dgm:t>
        <a:bodyPr/>
        <a:lstStyle/>
        <a:p>
          <a:endParaRPr lang="es-HN"/>
        </a:p>
      </dgm:t>
    </dgm:pt>
    <dgm:pt modelId="{2D3EBFFA-4359-49A5-9ECF-C98D11502EC1}" type="sibTrans" cxnId="{A6ACC52D-77DE-424B-8F97-9D5AF4E6AE36}">
      <dgm:prSet/>
      <dgm:spPr/>
      <dgm:t>
        <a:bodyPr/>
        <a:lstStyle/>
        <a:p>
          <a:endParaRPr lang="es-HN"/>
        </a:p>
      </dgm:t>
    </dgm:pt>
    <dgm:pt modelId="{D4AA98D9-36B7-423D-BF1C-210C935E3DD7}">
      <dgm:prSet custT="1"/>
      <dgm:spPr/>
      <dgm:t>
        <a:bodyPr/>
        <a:lstStyle/>
        <a:p>
          <a:r>
            <a:rPr lang="es-ES" sz="2800" dirty="0">
              <a:solidFill>
                <a:schemeClr val="bg1"/>
              </a:solidFill>
            </a:rPr>
            <a:t>Unidades de medida del rendimiento</a:t>
          </a:r>
          <a:endParaRPr lang="es-HN" sz="2800" dirty="0">
            <a:solidFill>
              <a:schemeClr val="bg1"/>
            </a:solidFill>
          </a:endParaRPr>
        </a:p>
      </dgm:t>
    </dgm:pt>
    <dgm:pt modelId="{F0A4181B-E9F2-4789-A59D-B502DBBB14EB}" type="parTrans" cxnId="{9E31CA95-A60C-452C-A980-EF8E54CA858A}">
      <dgm:prSet/>
      <dgm:spPr/>
      <dgm:t>
        <a:bodyPr/>
        <a:lstStyle/>
        <a:p>
          <a:endParaRPr lang="es-HN"/>
        </a:p>
      </dgm:t>
    </dgm:pt>
    <dgm:pt modelId="{3F6D1662-4D89-4CFE-84FE-2C083FB8BDAA}" type="sibTrans" cxnId="{9E31CA95-A60C-452C-A980-EF8E54CA858A}">
      <dgm:prSet/>
      <dgm:spPr/>
      <dgm:t>
        <a:bodyPr/>
        <a:lstStyle/>
        <a:p>
          <a:endParaRPr lang="es-HN"/>
        </a:p>
      </dgm:t>
    </dgm:pt>
    <dgm:pt modelId="{72EDD900-CFBF-4FE0-9B47-8164EEB8C6B1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Programas de prueba o Benchmarks</a:t>
          </a:r>
        </a:p>
      </dgm:t>
    </dgm:pt>
    <dgm:pt modelId="{FE296E84-DDD4-47BA-89B2-78965F6657BE}" type="parTrans" cxnId="{715B1D83-556B-43A3-BDC8-1DB943901527}">
      <dgm:prSet/>
      <dgm:spPr/>
      <dgm:t>
        <a:bodyPr/>
        <a:lstStyle/>
        <a:p>
          <a:endParaRPr lang="es-HN"/>
        </a:p>
      </dgm:t>
    </dgm:pt>
    <dgm:pt modelId="{C0F2D786-CE43-460B-AD06-50D21350E07E}" type="sibTrans" cxnId="{715B1D83-556B-43A3-BDC8-1DB943901527}">
      <dgm:prSet/>
      <dgm:spPr/>
      <dgm:t>
        <a:bodyPr/>
        <a:lstStyle/>
        <a:p>
          <a:endParaRPr lang="es-HN"/>
        </a:p>
      </dgm:t>
    </dgm:pt>
    <dgm:pt modelId="{0EC32B02-535A-412E-AD88-88166F661F59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Ley de Amdahl</a:t>
          </a:r>
        </a:p>
      </dgm:t>
    </dgm:pt>
    <dgm:pt modelId="{78BEED5A-D0C6-410D-843D-F61AEAD16C03}" type="parTrans" cxnId="{A06A0B97-ED27-4038-BF90-8EC1DEA6D594}">
      <dgm:prSet/>
      <dgm:spPr/>
      <dgm:t>
        <a:bodyPr/>
        <a:lstStyle/>
        <a:p>
          <a:endParaRPr lang="es-HN"/>
        </a:p>
      </dgm:t>
    </dgm:pt>
    <dgm:pt modelId="{0CAEC2B5-F8D2-428C-87F1-4EF341F40E94}" type="sibTrans" cxnId="{A06A0B97-ED27-4038-BF90-8EC1DEA6D594}">
      <dgm:prSet/>
      <dgm:spPr/>
      <dgm:t>
        <a:bodyPr/>
        <a:lstStyle/>
        <a:p>
          <a:endParaRPr lang="es-HN"/>
        </a:p>
      </dgm:t>
    </dgm:pt>
    <dgm:pt modelId="{220C86B4-7440-4219-93BF-9530F6E072CD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Media aritmética y geométrica</a:t>
          </a:r>
        </a:p>
      </dgm:t>
    </dgm:pt>
    <dgm:pt modelId="{B07F27DA-5828-49D5-A683-285ED30AB446}" type="parTrans" cxnId="{C6E1C67A-74A0-4732-B1BD-CB622D17AFA7}">
      <dgm:prSet/>
      <dgm:spPr/>
      <dgm:t>
        <a:bodyPr/>
        <a:lstStyle/>
        <a:p>
          <a:endParaRPr lang="es-HN"/>
        </a:p>
      </dgm:t>
    </dgm:pt>
    <dgm:pt modelId="{036ACD2A-F517-4577-ABCC-8B99901E54EC}" type="sibTrans" cxnId="{C6E1C67A-74A0-4732-B1BD-CB622D17AFA7}">
      <dgm:prSet/>
      <dgm:spPr/>
      <dgm:t>
        <a:bodyPr/>
        <a:lstStyle/>
        <a:p>
          <a:endParaRPr lang="es-HN"/>
        </a:p>
      </dgm:t>
    </dgm:pt>
    <dgm:pt modelId="{895939D5-25A9-4F6C-AE13-3E227D4C938D}" type="pres">
      <dgm:prSet presAssocID="{CAE1B249-B001-4239-8730-E967CF07700E}" presName="linearFlow" presStyleCnt="0">
        <dgm:presLayoutVars>
          <dgm:dir/>
          <dgm:animLvl val="lvl"/>
          <dgm:resizeHandles/>
        </dgm:presLayoutVars>
      </dgm:prSet>
      <dgm:spPr/>
    </dgm:pt>
    <dgm:pt modelId="{2E3314FB-B6D9-4478-BD0C-7559A3E26B68}" type="pres">
      <dgm:prSet presAssocID="{11C4D6D3-8565-4BD9-A12D-B0EE361DF4B7}" presName="compositeNode" presStyleCnt="0">
        <dgm:presLayoutVars>
          <dgm:bulletEnabled val="1"/>
        </dgm:presLayoutVars>
      </dgm:prSet>
      <dgm:spPr/>
    </dgm:pt>
    <dgm:pt modelId="{1374C091-63FF-4017-B1C4-56B73FB95EDD}" type="pres">
      <dgm:prSet presAssocID="{11C4D6D3-8565-4BD9-A12D-B0EE361DF4B7}" presName="imag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2000" r="-22000"/>
          </a:stretch>
        </a:blipFill>
      </dgm:spPr>
    </dgm:pt>
    <dgm:pt modelId="{CD241F2B-741F-427C-AEAA-BC7BE3DBA58B}" type="pres">
      <dgm:prSet presAssocID="{11C4D6D3-8565-4BD9-A12D-B0EE361DF4B7}" presName="childNode" presStyleLbl="node1" presStyleIdx="0" presStyleCnt="1" custLinFactNeighborX="506">
        <dgm:presLayoutVars>
          <dgm:bulletEnabled val="1"/>
        </dgm:presLayoutVars>
      </dgm:prSet>
      <dgm:spPr/>
    </dgm:pt>
    <dgm:pt modelId="{399CDB14-3BD7-4B5D-808D-C013183C7949}" type="pres">
      <dgm:prSet presAssocID="{11C4D6D3-8565-4BD9-A12D-B0EE361DF4B7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8516070C-D2C9-41DC-A4BA-7F2EA79C700B}" type="presOf" srcId="{11C4D6D3-8565-4BD9-A12D-B0EE361DF4B7}" destId="{399CDB14-3BD7-4B5D-808D-C013183C7949}" srcOrd="0" destOrd="0" presId="urn:microsoft.com/office/officeart/2005/8/layout/hList2#7"/>
    <dgm:cxn modelId="{16DB840E-44E0-4865-909C-E6C519CA33E3}" type="presOf" srcId="{220C86B4-7440-4219-93BF-9530F6E072CD}" destId="{CD241F2B-741F-427C-AEAA-BC7BE3DBA58B}" srcOrd="0" destOrd="6" presId="urn:microsoft.com/office/officeart/2005/8/layout/hList2#7"/>
    <dgm:cxn modelId="{A4FA8517-DCCD-4726-A6F7-60CAF6209F67}" type="presOf" srcId="{6FA25D81-9E73-4236-A57E-4D2A4730B9CD}" destId="{CD241F2B-741F-427C-AEAA-BC7BE3DBA58B}" srcOrd="0" destOrd="7" presId="urn:microsoft.com/office/officeart/2005/8/layout/hList2#7"/>
    <dgm:cxn modelId="{A6ACC52D-77DE-424B-8F97-9D5AF4E6AE36}" srcId="{11C4D6D3-8565-4BD9-A12D-B0EE361DF4B7}" destId="{7EF637A1-C46B-4CC2-BAE6-41D68DCCCB6F}" srcOrd="2" destOrd="0" parTransId="{1915101D-D868-4C93-AE03-13EA07D5B76F}" sibTransId="{2D3EBFFA-4359-49A5-9ECF-C98D11502EC1}"/>
    <dgm:cxn modelId="{31BB5634-3C31-4E5B-8CE4-996CC9F6AD50}" srcId="{11C4D6D3-8565-4BD9-A12D-B0EE361DF4B7}" destId="{9F1A69EA-AD8B-4FF7-813F-6D0AB6F83DF7}" srcOrd="1" destOrd="0" parTransId="{AACC10EF-002A-4A6A-9BE3-B73B5A6D85F2}" sibTransId="{D03C288F-F3A9-4087-87BF-26826A2921D1}"/>
    <dgm:cxn modelId="{335A7A3F-2BB6-4B9B-9A64-F529CC76DF0E}" type="presOf" srcId="{72EDD900-CFBF-4FE0-9B47-8164EEB8C6B1}" destId="{CD241F2B-741F-427C-AEAA-BC7BE3DBA58B}" srcOrd="0" destOrd="4" presId="urn:microsoft.com/office/officeart/2005/8/layout/hList2#7"/>
    <dgm:cxn modelId="{DC7E925D-81C1-4463-84F5-F3DDAE094BA7}" srcId="{11C4D6D3-8565-4BD9-A12D-B0EE361DF4B7}" destId="{B5F3341D-9D24-4280-ABD1-9F5D8B8F269D}" srcOrd="0" destOrd="0" parTransId="{0C93D629-46DE-4726-B1C2-9E720F72A868}" sibTransId="{33E18BFE-922C-4804-B941-450223BA66FE}"/>
    <dgm:cxn modelId="{C6E1C67A-74A0-4732-B1BD-CB622D17AFA7}" srcId="{11C4D6D3-8565-4BD9-A12D-B0EE361DF4B7}" destId="{220C86B4-7440-4219-93BF-9530F6E072CD}" srcOrd="6" destOrd="0" parTransId="{B07F27DA-5828-49D5-A683-285ED30AB446}" sibTransId="{036ACD2A-F517-4577-ABCC-8B99901E54EC}"/>
    <dgm:cxn modelId="{715B1D83-556B-43A3-BDC8-1DB943901527}" srcId="{11C4D6D3-8565-4BD9-A12D-B0EE361DF4B7}" destId="{72EDD900-CFBF-4FE0-9B47-8164EEB8C6B1}" srcOrd="4" destOrd="0" parTransId="{FE296E84-DDD4-47BA-89B2-78965F6657BE}" sibTransId="{C0F2D786-CE43-460B-AD06-50D21350E07E}"/>
    <dgm:cxn modelId="{4C47C784-4119-4A51-A740-A119A9B66A0C}" type="presOf" srcId="{9F1A69EA-AD8B-4FF7-813F-6D0AB6F83DF7}" destId="{CD241F2B-741F-427C-AEAA-BC7BE3DBA58B}" srcOrd="0" destOrd="1" presId="urn:microsoft.com/office/officeart/2005/8/layout/hList2#7"/>
    <dgm:cxn modelId="{32D86B89-6652-4F52-BFD7-C54BDB173C83}" type="presOf" srcId="{0EC32B02-535A-412E-AD88-88166F661F59}" destId="{CD241F2B-741F-427C-AEAA-BC7BE3DBA58B}" srcOrd="0" destOrd="5" presId="urn:microsoft.com/office/officeart/2005/8/layout/hList2#7"/>
    <dgm:cxn modelId="{60C50294-8317-432F-964F-AEC661CE76E8}" type="presOf" srcId="{7EF637A1-C46B-4CC2-BAE6-41D68DCCCB6F}" destId="{CD241F2B-741F-427C-AEAA-BC7BE3DBA58B}" srcOrd="0" destOrd="2" presId="urn:microsoft.com/office/officeart/2005/8/layout/hList2#7"/>
    <dgm:cxn modelId="{9E31CA95-A60C-452C-A980-EF8E54CA858A}" srcId="{11C4D6D3-8565-4BD9-A12D-B0EE361DF4B7}" destId="{D4AA98D9-36B7-423D-BF1C-210C935E3DD7}" srcOrd="3" destOrd="0" parTransId="{F0A4181B-E9F2-4789-A59D-B502DBBB14EB}" sibTransId="{3F6D1662-4D89-4CFE-84FE-2C083FB8BDAA}"/>
    <dgm:cxn modelId="{A06A0B97-ED27-4038-BF90-8EC1DEA6D594}" srcId="{11C4D6D3-8565-4BD9-A12D-B0EE361DF4B7}" destId="{0EC32B02-535A-412E-AD88-88166F661F59}" srcOrd="5" destOrd="0" parTransId="{78BEED5A-D0C6-410D-843D-F61AEAD16C03}" sibTransId="{0CAEC2B5-F8D2-428C-87F1-4EF341F40E94}"/>
    <dgm:cxn modelId="{D9047DA5-34A7-4F4A-BEB1-A05B95D0BB26}" type="presOf" srcId="{D4AA98D9-36B7-423D-BF1C-210C935E3DD7}" destId="{CD241F2B-741F-427C-AEAA-BC7BE3DBA58B}" srcOrd="0" destOrd="3" presId="urn:microsoft.com/office/officeart/2005/8/layout/hList2#7"/>
    <dgm:cxn modelId="{10A466AE-AE4F-4F3A-B32E-8DE9A0EED153}" srcId="{CAE1B249-B001-4239-8730-E967CF07700E}" destId="{11C4D6D3-8565-4BD9-A12D-B0EE361DF4B7}" srcOrd="0" destOrd="0" parTransId="{DCFF6250-5697-4801-B7D7-F687477AAA8E}" sibTransId="{89EC7570-9217-4629-843B-7E128D846AFF}"/>
    <dgm:cxn modelId="{66D68BC7-AADC-437E-961A-2D3281B444D7}" type="presOf" srcId="{B5F3341D-9D24-4280-ABD1-9F5D8B8F269D}" destId="{CD241F2B-741F-427C-AEAA-BC7BE3DBA58B}" srcOrd="0" destOrd="0" presId="urn:microsoft.com/office/officeart/2005/8/layout/hList2#7"/>
    <dgm:cxn modelId="{FF1046F8-E063-43A1-9B49-8446822BFAC2}" type="presOf" srcId="{CAE1B249-B001-4239-8730-E967CF07700E}" destId="{895939D5-25A9-4F6C-AE13-3E227D4C938D}" srcOrd="0" destOrd="0" presId="urn:microsoft.com/office/officeart/2005/8/layout/hList2#7"/>
    <dgm:cxn modelId="{C93342FF-7D69-4518-BD8E-7FB4B779DFF7}" srcId="{11C4D6D3-8565-4BD9-A12D-B0EE361DF4B7}" destId="{6FA25D81-9E73-4236-A57E-4D2A4730B9CD}" srcOrd="7" destOrd="0" parTransId="{C97EA99A-E432-46C0-BFD9-B35430B3A8C5}" sibTransId="{61A30674-33CB-4E64-A3E8-1450DDCAF997}"/>
    <dgm:cxn modelId="{2E7A399B-1020-4A62-B735-B3518B4B3EF0}" type="presParOf" srcId="{895939D5-25A9-4F6C-AE13-3E227D4C938D}" destId="{2E3314FB-B6D9-4478-BD0C-7559A3E26B68}" srcOrd="0" destOrd="0" presId="urn:microsoft.com/office/officeart/2005/8/layout/hList2#7"/>
    <dgm:cxn modelId="{3BE919EB-7C49-4789-A338-F30A622F8B4C}" type="presParOf" srcId="{2E3314FB-B6D9-4478-BD0C-7559A3E26B68}" destId="{1374C091-63FF-4017-B1C4-56B73FB95EDD}" srcOrd="0" destOrd="0" presId="urn:microsoft.com/office/officeart/2005/8/layout/hList2#7"/>
    <dgm:cxn modelId="{F67D2CE5-44A0-4512-BB50-8CB94F55571C}" type="presParOf" srcId="{2E3314FB-B6D9-4478-BD0C-7559A3E26B68}" destId="{CD241F2B-741F-427C-AEAA-BC7BE3DBA58B}" srcOrd="1" destOrd="0" presId="urn:microsoft.com/office/officeart/2005/8/layout/hList2#7"/>
    <dgm:cxn modelId="{FB651DA7-F915-4464-A807-6DE654F1F02B}" type="presParOf" srcId="{2E3314FB-B6D9-4478-BD0C-7559A3E26B68}" destId="{399CDB14-3BD7-4B5D-808D-C013183C7949}" srcOrd="2" destOrd="0" presId="urn:microsoft.com/office/officeart/2005/8/layout/hList2#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E1B249-B001-4239-8730-E967CF07700E}" type="doc">
      <dgm:prSet loTypeId="urn:microsoft.com/office/officeart/2005/8/layout/hList2#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1C4D6D3-8565-4BD9-A12D-B0EE361DF4B7}">
      <dgm:prSet phldrT="[Texto]"/>
      <dgm:spPr/>
      <dgm:t>
        <a:bodyPr/>
        <a:lstStyle/>
        <a:p>
          <a:endParaRPr lang="es-ES_tradnl" dirty="0"/>
        </a:p>
        <a:p>
          <a:endParaRPr lang="es-ES_tradnl" dirty="0"/>
        </a:p>
      </dgm:t>
    </dgm:pt>
    <dgm:pt modelId="{DCFF6250-5697-4801-B7D7-F687477AAA8E}" type="parTrans" cxnId="{10A466AE-AE4F-4F3A-B32E-8DE9A0EED153}">
      <dgm:prSet/>
      <dgm:spPr/>
      <dgm:t>
        <a:bodyPr/>
        <a:lstStyle/>
        <a:p>
          <a:endParaRPr lang="es-ES_tradnl"/>
        </a:p>
      </dgm:t>
    </dgm:pt>
    <dgm:pt modelId="{89EC7570-9217-4629-843B-7E128D846AFF}" type="sibTrans" cxnId="{10A466AE-AE4F-4F3A-B32E-8DE9A0EED153}">
      <dgm:prSet/>
      <dgm:spPr/>
      <dgm:t>
        <a:bodyPr/>
        <a:lstStyle/>
        <a:p>
          <a:endParaRPr lang="es-ES_tradnl"/>
        </a:p>
      </dgm:t>
    </dgm:pt>
    <dgm:pt modelId="{B5F3341D-9D24-4280-ABD1-9F5D8B8F269D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pt-BR" sz="2300" dirty="0">
              <a:solidFill>
                <a:schemeClr val="bg1"/>
              </a:solidFill>
            </a:rPr>
            <a:t>Componentes de la computadora</a:t>
          </a:r>
          <a:endParaRPr lang="es-ES_tradnl" sz="2300" dirty="0">
            <a:solidFill>
              <a:schemeClr val="bg1"/>
            </a:solidFill>
          </a:endParaRPr>
        </a:p>
      </dgm:t>
    </dgm:pt>
    <dgm:pt modelId="{0C93D629-46DE-4726-B1C2-9E720F72A868}" type="parTrans" cxnId="{DC7E925D-81C1-4463-84F5-F3DDAE094BA7}">
      <dgm:prSet/>
      <dgm:spPr/>
      <dgm:t>
        <a:bodyPr/>
        <a:lstStyle/>
        <a:p>
          <a:endParaRPr lang="es-ES_tradnl"/>
        </a:p>
      </dgm:t>
    </dgm:pt>
    <dgm:pt modelId="{33E18BFE-922C-4804-B941-450223BA66FE}" type="sibTrans" cxnId="{DC7E925D-81C1-4463-84F5-F3DDAE094BA7}">
      <dgm:prSet/>
      <dgm:spPr/>
      <dgm:t>
        <a:bodyPr/>
        <a:lstStyle/>
        <a:p>
          <a:endParaRPr lang="es-ES_tradnl"/>
        </a:p>
      </dgm:t>
    </dgm:pt>
    <dgm:pt modelId="{DED275CC-AF17-47BC-811B-0325A9AC2E86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HN" sz="2300" dirty="0">
              <a:solidFill>
                <a:schemeClr val="bg1"/>
              </a:solidFill>
            </a:rPr>
            <a:t>Funcionamiento de la computadora</a:t>
          </a:r>
          <a:endParaRPr lang="es-ES_tradnl" sz="2300" dirty="0">
            <a:solidFill>
              <a:schemeClr val="bg1"/>
            </a:solidFill>
          </a:endParaRPr>
        </a:p>
      </dgm:t>
    </dgm:pt>
    <dgm:pt modelId="{82525A0D-1FC1-45AE-8755-5D77409DB915}" type="parTrans" cxnId="{CB2BBED8-2E96-4ABB-A5A1-E160D69C87A6}">
      <dgm:prSet/>
      <dgm:spPr/>
      <dgm:t>
        <a:bodyPr/>
        <a:lstStyle/>
        <a:p>
          <a:endParaRPr lang="es-HN"/>
        </a:p>
      </dgm:t>
    </dgm:pt>
    <dgm:pt modelId="{53CD2356-C16A-4302-9B66-CCF2F4E61A6B}" type="sibTrans" cxnId="{CB2BBED8-2E96-4ABB-A5A1-E160D69C87A6}">
      <dgm:prSet/>
      <dgm:spPr/>
      <dgm:t>
        <a:bodyPr/>
        <a:lstStyle/>
        <a:p>
          <a:endParaRPr lang="es-HN"/>
        </a:p>
      </dgm:t>
    </dgm:pt>
    <dgm:pt modelId="{85A777BE-EC80-40E7-8093-F2991768416D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HN" sz="2300" dirty="0">
              <a:solidFill>
                <a:schemeClr val="bg1"/>
              </a:solidFill>
            </a:rPr>
            <a:t>Estructura del bus</a:t>
          </a:r>
          <a:endParaRPr lang="es-ES_tradnl" sz="2300" dirty="0">
            <a:solidFill>
              <a:schemeClr val="bg1"/>
            </a:solidFill>
          </a:endParaRPr>
        </a:p>
      </dgm:t>
    </dgm:pt>
    <dgm:pt modelId="{588D2627-E8C5-4E37-A70B-884CE7B381B8}" type="parTrans" cxnId="{67037C66-DD9F-4C30-A64E-D42CA30142DA}">
      <dgm:prSet/>
      <dgm:spPr/>
      <dgm:t>
        <a:bodyPr/>
        <a:lstStyle/>
        <a:p>
          <a:endParaRPr lang="es-HN"/>
        </a:p>
      </dgm:t>
    </dgm:pt>
    <dgm:pt modelId="{B0B90624-0A88-49EF-AF95-4ED73579894F}" type="sibTrans" cxnId="{67037C66-DD9F-4C30-A64E-D42CA30142DA}">
      <dgm:prSet/>
      <dgm:spPr/>
      <dgm:t>
        <a:bodyPr/>
        <a:lstStyle/>
        <a:p>
          <a:endParaRPr lang="es-HN"/>
        </a:p>
      </dgm:t>
    </dgm:pt>
    <dgm:pt modelId="{D7E4A83B-1F2D-4F07-A2E9-DB886A0802B5}">
      <dgm:prSet custT="1"/>
      <dgm:spPr>
        <a:solidFill>
          <a:srgbClr val="0070C0"/>
        </a:solidFill>
      </dgm:spPr>
      <dgm:t>
        <a:bodyPr/>
        <a:lstStyle/>
        <a:p>
          <a:r>
            <a:rPr lang="es-HN" sz="2300" dirty="0">
              <a:solidFill>
                <a:schemeClr val="bg1"/>
              </a:solidFill>
            </a:rPr>
            <a:t>Jerarquías de buses múltiples</a:t>
          </a:r>
        </a:p>
      </dgm:t>
    </dgm:pt>
    <dgm:pt modelId="{B00CF3F5-4AFD-4821-AD24-BBB550CFF532}" type="parTrans" cxnId="{780A7614-053F-4023-A0F4-22D3F159CED9}">
      <dgm:prSet/>
      <dgm:spPr/>
      <dgm:t>
        <a:bodyPr/>
        <a:lstStyle/>
        <a:p>
          <a:endParaRPr lang="es-HN"/>
        </a:p>
      </dgm:t>
    </dgm:pt>
    <dgm:pt modelId="{A6653188-E90E-4CA9-BEAA-CBE1E3BD6AED}" type="sibTrans" cxnId="{780A7614-053F-4023-A0F4-22D3F159CED9}">
      <dgm:prSet/>
      <dgm:spPr/>
      <dgm:t>
        <a:bodyPr/>
        <a:lstStyle/>
        <a:p>
          <a:endParaRPr lang="es-HN"/>
        </a:p>
      </dgm:t>
    </dgm:pt>
    <dgm:pt modelId="{CF3983E1-A778-462F-AD07-9881797E2189}">
      <dgm:prSet custT="1"/>
      <dgm:spPr>
        <a:solidFill>
          <a:srgbClr val="0070C0"/>
        </a:solidFill>
      </dgm:spPr>
      <dgm:t>
        <a:bodyPr/>
        <a:lstStyle/>
        <a:p>
          <a:r>
            <a:rPr lang="es-ES" sz="2300" dirty="0">
              <a:solidFill>
                <a:schemeClr val="bg1"/>
              </a:solidFill>
            </a:rPr>
            <a:t>Elementos de diseño de un bus</a:t>
          </a:r>
          <a:endParaRPr lang="es-HN" sz="2300" dirty="0">
            <a:solidFill>
              <a:schemeClr val="bg1"/>
            </a:solidFill>
          </a:endParaRPr>
        </a:p>
      </dgm:t>
    </dgm:pt>
    <dgm:pt modelId="{5D119183-A441-4A10-9736-A020554E1974}" type="parTrans" cxnId="{62947E7A-3C8F-404D-B9D2-743C098B8772}">
      <dgm:prSet/>
      <dgm:spPr/>
      <dgm:t>
        <a:bodyPr/>
        <a:lstStyle/>
        <a:p>
          <a:endParaRPr lang="es-HN"/>
        </a:p>
      </dgm:t>
    </dgm:pt>
    <dgm:pt modelId="{AD4EB202-5A0F-43E2-B410-0DBB01B0E10E}" type="sibTrans" cxnId="{62947E7A-3C8F-404D-B9D2-743C098B8772}">
      <dgm:prSet/>
      <dgm:spPr/>
      <dgm:t>
        <a:bodyPr/>
        <a:lstStyle/>
        <a:p>
          <a:endParaRPr lang="es-HN"/>
        </a:p>
      </dgm:t>
    </dgm:pt>
    <dgm:pt modelId="{C5FA5A2B-F142-4CC8-84F1-7B1DA0125E47}">
      <dgm:prSet custT="1"/>
      <dgm:spPr>
        <a:solidFill>
          <a:srgbClr val="0070C0"/>
        </a:solidFill>
      </dgm:spPr>
      <dgm:t>
        <a:bodyPr/>
        <a:lstStyle/>
        <a:p>
          <a:endParaRPr lang="es-HN" sz="2300" dirty="0">
            <a:solidFill>
              <a:schemeClr val="bg1"/>
            </a:solidFill>
          </a:endParaRPr>
        </a:p>
      </dgm:t>
    </dgm:pt>
    <dgm:pt modelId="{3DB316B7-EAC6-400F-8F45-81B9FC52B8F4}" type="parTrans" cxnId="{280D325F-00FE-4993-AA60-238A893052D8}">
      <dgm:prSet/>
      <dgm:spPr/>
      <dgm:t>
        <a:bodyPr/>
        <a:lstStyle/>
        <a:p>
          <a:endParaRPr lang="es-HN"/>
        </a:p>
      </dgm:t>
    </dgm:pt>
    <dgm:pt modelId="{4EA850C9-F107-49BA-9A1B-F98F23A1425C}" type="sibTrans" cxnId="{280D325F-00FE-4993-AA60-238A893052D8}">
      <dgm:prSet/>
      <dgm:spPr/>
      <dgm:t>
        <a:bodyPr/>
        <a:lstStyle/>
        <a:p>
          <a:endParaRPr lang="es-HN"/>
        </a:p>
      </dgm:t>
    </dgm:pt>
    <dgm:pt modelId="{024D3A77-5F08-4878-8DAE-574D9E35089F}">
      <dgm:prSet custT="1"/>
      <dgm:spPr>
        <a:solidFill>
          <a:srgbClr val="0070C0"/>
        </a:solidFill>
      </dgm:spPr>
      <dgm:t>
        <a:bodyPr/>
        <a:lstStyle/>
        <a:p>
          <a:r>
            <a:rPr lang="es-HN" sz="2300" dirty="0">
              <a:solidFill>
                <a:schemeClr val="bg1"/>
              </a:solidFill>
            </a:rPr>
            <a:t>Transferencias de datos</a:t>
          </a:r>
        </a:p>
      </dgm:t>
    </dgm:pt>
    <dgm:pt modelId="{6820FF28-A60D-4E76-875C-5F34B7DE9B96}" type="parTrans" cxnId="{4CE63179-FF61-4776-AFC9-1415C7C39B25}">
      <dgm:prSet/>
      <dgm:spPr/>
      <dgm:t>
        <a:bodyPr/>
        <a:lstStyle/>
        <a:p>
          <a:endParaRPr lang="es-HN"/>
        </a:p>
      </dgm:t>
    </dgm:pt>
    <dgm:pt modelId="{8CCD3A7C-C5A9-4F1B-95D2-2FEC9BE9885D}" type="sibTrans" cxnId="{4CE63179-FF61-4776-AFC9-1415C7C39B25}">
      <dgm:prSet/>
      <dgm:spPr/>
      <dgm:t>
        <a:bodyPr/>
        <a:lstStyle/>
        <a:p>
          <a:endParaRPr lang="es-HN"/>
        </a:p>
      </dgm:t>
    </dgm:pt>
    <dgm:pt modelId="{103E6935-8BDA-4C52-9E27-3D3A6A16906C}">
      <dgm:prSet custT="1"/>
      <dgm:spPr>
        <a:solidFill>
          <a:srgbClr val="0070C0"/>
        </a:solidFill>
      </dgm:spPr>
      <dgm:t>
        <a:bodyPr/>
        <a:lstStyle/>
        <a:p>
          <a:r>
            <a:rPr lang="es-HN" sz="2300" dirty="0">
              <a:solidFill>
                <a:schemeClr val="bg1"/>
              </a:solidFill>
            </a:rPr>
            <a:t>Arbitraje</a:t>
          </a:r>
        </a:p>
      </dgm:t>
    </dgm:pt>
    <dgm:pt modelId="{40F5D921-27B7-4D7C-BB78-CA047CC62216}" type="parTrans" cxnId="{88783150-FB40-43F0-AA9C-6540BFF44A8A}">
      <dgm:prSet/>
      <dgm:spPr/>
      <dgm:t>
        <a:bodyPr/>
        <a:lstStyle/>
        <a:p>
          <a:endParaRPr lang="es-HN"/>
        </a:p>
      </dgm:t>
    </dgm:pt>
    <dgm:pt modelId="{1D5825B8-57FD-4463-9770-E979972B5B90}" type="sibTrans" cxnId="{88783150-FB40-43F0-AA9C-6540BFF44A8A}">
      <dgm:prSet/>
      <dgm:spPr/>
      <dgm:t>
        <a:bodyPr/>
        <a:lstStyle/>
        <a:p>
          <a:endParaRPr lang="es-HN"/>
        </a:p>
      </dgm:t>
    </dgm:pt>
    <dgm:pt modelId="{6AC3627C-5288-444B-86C7-B3CBF016326B}">
      <dgm:prSet custT="1"/>
      <dgm:spPr>
        <a:solidFill>
          <a:srgbClr val="0070C0"/>
        </a:solidFill>
      </dgm:spPr>
      <dgm:t>
        <a:bodyPr/>
        <a:lstStyle/>
        <a:p>
          <a:r>
            <a:rPr lang="es-ES" sz="2300" dirty="0">
              <a:solidFill>
                <a:schemeClr val="bg1"/>
              </a:solidFill>
            </a:rPr>
            <a:t>Bus PCI Express</a:t>
          </a:r>
          <a:endParaRPr lang="es-HN" sz="2300" dirty="0">
            <a:solidFill>
              <a:schemeClr val="bg1"/>
            </a:solidFill>
          </a:endParaRPr>
        </a:p>
      </dgm:t>
    </dgm:pt>
    <dgm:pt modelId="{15841C4D-A1A3-48D3-8B47-F899C42E8BFE}" type="parTrans" cxnId="{F6535083-3F90-414C-9CA6-3D7E4045E265}">
      <dgm:prSet/>
      <dgm:spPr/>
      <dgm:t>
        <a:bodyPr/>
        <a:lstStyle/>
        <a:p>
          <a:endParaRPr lang="es-HN"/>
        </a:p>
      </dgm:t>
    </dgm:pt>
    <dgm:pt modelId="{1C455FA0-4660-4A50-BDB8-27ED6B060721}" type="sibTrans" cxnId="{F6535083-3F90-414C-9CA6-3D7E4045E265}">
      <dgm:prSet/>
      <dgm:spPr/>
      <dgm:t>
        <a:bodyPr/>
        <a:lstStyle/>
        <a:p>
          <a:endParaRPr lang="es-HN"/>
        </a:p>
      </dgm:t>
    </dgm:pt>
    <dgm:pt modelId="{7A72515D-704D-4E15-89CC-94AA15E84395}">
      <dgm:prSet custT="1"/>
      <dgm:spPr>
        <a:solidFill>
          <a:srgbClr val="0070C0"/>
        </a:solidFill>
      </dgm:spPr>
      <dgm:t>
        <a:bodyPr/>
        <a:lstStyle/>
        <a:p>
          <a:r>
            <a:rPr lang="es-ES" sz="2300" dirty="0">
              <a:solidFill>
                <a:schemeClr val="bg1"/>
              </a:solidFill>
            </a:rPr>
            <a:t>Chipset</a:t>
          </a:r>
          <a:endParaRPr lang="es-HN" sz="2300" dirty="0">
            <a:solidFill>
              <a:schemeClr val="bg1"/>
            </a:solidFill>
          </a:endParaRPr>
        </a:p>
      </dgm:t>
    </dgm:pt>
    <dgm:pt modelId="{B9322494-CA5A-4E78-A947-7CF79E4BE61E}" type="parTrans" cxnId="{30654E6D-C453-4669-9618-3941654C1D84}">
      <dgm:prSet/>
      <dgm:spPr/>
      <dgm:t>
        <a:bodyPr/>
        <a:lstStyle/>
        <a:p>
          <a:endParaRPr lang="es-HN"/>
        </a:p>
      </dgm:t>
    </dgm:pt>
    <dgm:pt modelId="{72ABC629-CF07-42F2-9ED7-4353926120D5}" type="sibTrans" cxnId="{30654E6D-C453-4669-9618-3941654C1D84}">
      <dgm:prSet/>
      <dgm:spPr/>
      <dgm:t>
        <a:bodyPr/>
        <a:lstStyle/>
        <a:p>
          <a:endParaRPr lang="es-HN"/>
        </a:p>
      </dgm:t>
    </dgm:pt>
    <dgm:pt modelId="{51A38AEB-983C-413B-BB77-AA62140291BE}">
      <dgm:prSet custT="1"/>
      <dgm:spPr>
        <a:solidFill>
          <a:srgbClr val="0070C0"/>
        </a:solidFill>
      </dgm:spPr>
      <dgm:t>
        <a:bodyPr/>
        <a:lstStyle/>
        <a:p>
          <a:r>
            <a:rPr lang="es-HN" sz="2300" dirty="0">
              <a:solidFill>
                <a:schemeClr val="bg1"/>
              </a:solidFill>
            </a:rPr>
            <a:t>Interconexión punto a punto</a:t>
          </a:r>
        </a:p>
      </dgm:t>
    </dgm:pt>
    <dgm:pt modelId="{8D813314-E47C-4483-88B4-FE01AA6B5674}" type="parTrans" cxnId="{E8EC7337-B424-455E-922D-7C3A257577B3}">
      <dgm:prSet/>
      <dgm:spPr/>
      <dgm:t>
        <a:bodyPr/>
        <a:lstStyle/>
        <a:p>
          <a:endParaRPr lang="es-HN"/>
        </a:p>
      </dgm:t>
    </dgm:pt>
    <dgm:pt modelId="{5A3A7B9C-08F4-480C-AB80-41CB0B55854E}" type="sibTrans" cxnId="{E8EC7337-B424-455E-922D-7C3A257577B3}">
      <dgm:prSet/>
      <dgm:spPr/>
      <dgm:t>
        <a:bodyPr/>
        <a:lstStyle/>
        <a:p>
          <a:endParaRPr lang="es-HN"/>
        </a:p>
      </dgm:t>
    </dgm:pt>
    <dgm:pt modelId="{895939D5-25A9-4F6C-AE13-3E227D4C938D}" type="pres">
      <dgm:prSet presAssocID="{CAE1B249-B001-4239-8730-E967CF07700E}" presName="linearFlow" presStyleCnt="0">
        <dgm:presLayoutVars>
          <dgm:dir/>
          <dgm:animLvl val="lvl"/>
          <dgm:resizeHandles/>
        </dgm:presLayoutVars>
      </dgm:prSet>
      <dgm:spPr/>
    </dgm:pt>
    <dgm:pt modelId="{2E3314FB-B6D9-4478-BD0C-7559A3E26B68}" type="pres">
      <dgm:prSet presAssocID="{11C4D6D3-8565-4BD9-A12D-B0EE361DF4B7}" presName="compositeNode" presStyleCnt="0">
        <dgm:presLayoutVars>
          <dgm:bulletEnabled val="1"/>
        </dgm:presLayoutVars>
      </dgm:prSet>
      <dgm:spPr/>
    </dgm:pt>
    <dgm:pt modelId="{1374C091-63FF-4017-B1C4-56B73FB95EDD}" type="pres">
      <dgm:prSet presAssocID="{11C4D6D3-8565-4BD9-A12D-B0EE361DF4B7}" presName="imag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79000" r="-79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" contourW="44450" prstMaterial="matte">
          <a:bevelT w="63500" h="63500" prst="artDeco"/>
          <a:contourClr>
            <a:srgbClr val="FFFFFF"/>
          </a:contourClr>
        </a:sp3d>
      </dgm:spPr>
    </dgm:pt>
    <dgm:pt modelId="{CD241F2B-741F-427C-AEAA-BC7BE3DBA58B}" type="pres">
      <dgm:prSet presAssocID="{11C4D6D3-8565-4BD9-A12D-B0EE361DF4B7}" presName="childNode" presStyleLbl="node1" presStyleIdx="0" presStyleCnt="1">
        <dgm:presLayoutVars>
          <dgm:bulletEnabled val="1"/>
        </dgm:presLayoutVars>
      </dgm:prSet>
      <dgm:spPr/>
    </dgm:pt>
    <dgm:pt modelId="{399CDB14-3BD7-4B5D-808D-C013183C7949}" type="pres">
      <dgm:prSet presAssocID="{11C4D6D3-8565-4BD9-A12D-B0EE361DF4B7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3B052B0F-F545-47D4-BEB9-C8E8EC2D7584}" type="presOf" srcId="{85A777BE-EC80-40E7-8093-F2991768416D}" destId="{CD241F2B-741F-427C-AEAA-BC7BE3DBA58B}" srcOrd="0" destOrd="2" presId="urn:microsoft.com/office/officeart/2005/8/layout/hList2#6"/>
    <dgm:cxn modelId="{780A7614-053F-4023-A0F4-22D3F159CED9}" srcId="{11C4D6D3-8565-4BD9-A12D-B0EE361DF4B7}" destId="{D7E4A83B-1F2D-4F07-A2E9-DB886A0802B5}" srcOrd="3" destOrd="0" parTransId="{B00CF3F5-4AFD-4821-AD24-BBB550CFF532}" sibTransId="{A6653188-E90E-4CA9-BEAA-CBE1E3BD6AED}"/>
    <dgm:cxn modelId="{06966617-E584-4B6A-82B3-D6D52106D910}" type="presOf" srcId="{CF3983E1-A778-462F-AD07-9881797E2189}" destId="{CD241F2B-741F-427C-AEAA-BC7BE3DBA58B}" srcOrd="0" destOrd="4" presId="urn:microsoft.com/office/officeart/2005/8/layout/hList2#6"/>
    <dgm:cxn modelId="{79EEE41B-CE67-41F9-B994-BD410D973986}" type="presOf" srcId="{51A38AEB-983C-413B-BB77-AA62140291BE}" destId="{CD241F2B-741F-427C-AEAA-BC7BE3DBA58B}" srcOrd="0" destOrd="7" presId="urn:microsoft.com/office/officeart/2005/8/layout/hList2#6"/>
    <dgm:cxn modelId="{E8EC7337-B424-455E-922D-7C3A257577B3}" srcId="{11C4D6D3-8565-4BD9-A12D-B0EE361DF4B7}" destId="{51A38AEB-983C-413B-BB77-AA62140291BE}" srcOrd="7" destOrd="0" parTransId="{8D813314-E47C-4483-88B4-FE01AA6B5674}" sibTransId="{5A3A7B9C-08F4-480C-AB80-41CB0B55854E}"/>
    <dgm:cxn modelId="{DC7E925D-81C1-4463-84F5-F3DDAE094BA7}" srcId="{11C4D6D3-8565-4BD9-A12D-B0EE361DF4B7}" destId="{B5F3341D-9D24-4280-ABD1-9F5D8B8F269D}" srcOrd="0" destOrd="0" parTransId="{0C93D629-46DE-4726-B1C2-9E720F72A868}" sibTransId="{33E18BFE-922C-4804-B941-450223BA66FE}"/>
    <dgm:cxn modelId="{E48C345E-CF5D-48D2-9411-F7F6193A27CA}" type="presOf" srcId="{DED275CC-AF17-47BC-811B-0325A9AC2E86}" destId="{CD241F2B-741F-427C-AEAA-BC7BE3DBA58B}" srcOrd="0" destOrd="1" presId="urn:microsoft.com/office/officeart/2005/8/layout/hList2#6"/>
    <dgm:cxn modelId="{280D325F-00FE-4993-AA60-238A893052D8}" srcId="{11C4D6D3-8565-4BD9-A12D-B0EE361DF4B7}" destId="{C5FA5A2B-F142-4CC8-84F1-7B1DA0125E47}" srcOrd="10" destOrd="0" parTransId="{3DB316B7-EAC6-400F-8F45-81B9FC52B8F4}" sibTransId="{4EA850C9-F107-49BA-9A1B-F98F23A1425C}"/>
    <dgm:cxn modelId="{67037C66-DD9F-4C30-A64E-D42CA30142DA}" srcId="{11C4D6D3-8565-4BD9-A12D-B0EE361DF4B7}" destId="{85A777BE-EC80-40E7-8093-F2991768416D}" srcOrd="2" destOrd="0" parTransId="{588D2627-E8C5-4E37-A70B-884CE7B381B8}" sibTransId="{B0B90624-0A88-49EF-AF95-4ED73579894F}"/>
    <dgm:cxn modelId="{30654E6D-C453-4669-9618-3941654C1D84}" srcId="{11C4D6D3-8565-4BD9-A12D-B0EE361DF4B7}" destId="{7A72515D-704D-4E15-89CC-94AA15E84395}" srcOrd="9" destOrd="0" parTransId="{B9322494-CA5A-4E78-A947-7CF79E4BE61E}" sibTransId="{72ABC629-CF07-42F2-9ED7-4353926120D5}"/>
    <dgm:cxn modelId="{70FB1E6E-DF9F-4674-BBF4-D0B419FBB1CA}" type="presOf" srcId="{CAE1B249-B001-4239-8730-E967CF07700E}" destId="{895939D5-25A9-4F6C-AE13-3E227D4C938D}" srcOrd="0" destOrd="0" presId="urn:microsoft.com/office/officeart/2005/8/layout/hList2#6"/>
    <dgm:cxn modelId="{A65AEE4E-7D60-4BD3-98B7-5FBC1DFB36FC}" type="presOf" srcId="{11C4D6D3-8565-4BD9-A12D-B0EE361DF4B7}" destId="{399CDB14-3BD7-4B5D-808D-C013183C7949}" srcOrd="0" destOrd="0" presId="urn:microsoft.com/office/officeart/2005/8/layout/hList2#6"/>
    <dgm:cxn modelId="{88783150-FB40-43F0-AA9C-6540BFF44A8A}" srcId="{11C4D6D3-8565-4BD9-A12D-B0EE361DF4B7}" destId="{103E6935-8BDA-4C52-9E27-3D3A6A16906C}" srcOrd="6" destOrd="0" parTransId="{40F5D921-27B7-4D7C-BB78-CA047CC62216}" sibTransId="{1D5825B8-57FD-4463-9770-E979972B5B90}"/>
    <dgm:cxn modelId="{4CE63179-FF61-4776-AFC9-1415C7C39B25}" srcId="{11C4D6D3-8565-4BD9-A12D-B0EE361DF4B7}" destId="{024D3A77-5F08-4878-8DAE-574D9E35089F}" srcOrd="5" destOrd="0" parTransId="{6820FF28-A60D-4E76-875C-5F34B7DE9B96}" sibTransId="{8CCD3A7C-C5A9-4F1B-95D2-2FEC9BE9885D}"/>
    <dgm:cxn modelId="{62947E7A-3C8F-404D-B9D2-743C098B8772}" srcId="{11C4D6D3-8565-4BD9-A12D-B0EE361DF4B7}" destId="{CF3983E1-A778-462F-AD07-9881797E2189}" srcOrd="4" destOrd="0" parTransId="{5D119183-A441-4A10-9736-A020554E1974}" sibTransId="{AD4EB202-5A0F-43E2-B410-0DBB01B0E10E}"/>
    <dgm:cxn modelId="{01DD9C7F-410E-4340-81BD-9EB9DCDE0F7E}" type="presOf" srcId="{7A72515D-704D-4E15-89CC-94AA15E84395}" destId="{CD241F2B-741F-427C-AEAA-BC7BE3DBA58B}" srcOrd="0" destOrd="9" presId="urn:microsoft.com/office/officeart/2005/8/layout/hList2#6"/>
    <dgm:cxn modelId="{F6535083-3F90-414C-9CA6-3D7E4045E265}" srcId="{11C4D6D3-8565-4BD9-A12D-B0EE361DF4B7}" destId="{6AC3627C-5288-444B-86C7-B3CBF016326B}" srcOrd="8" destOrd="0" parTransId="{15841C4D-A1A3-48D3-8B47-F899C42E8BFE}" sibTransId="{1C455FA0-4660-4A50-BDB8-27ED6B060721}"/>
    <dgm:cxn modelId="{CE558D8D-F273-4C96-B5FA-CA3CFB20309F}" type="presOf" srcId="{103E6935-8BDA-4C52-9E27-3D3A6A16906C}" destId="{CD241F2B-741F-427C-AEAA-BC7BE3DBA58B}" srcOrd="0" destOrd="6" presId="urn:microsoft.com/office/officeart/2005/8/layout/hList2#6"/>
    <dgm:cxn modelId="{AFC83191-0514-4068-8526-2BE75A31A39D}" type="presOf" srcId="{024D3A77-5F08-4878-8DAE-574D9E35089F}" destId="{CD241F2B-741F-427C-AEAA-BC7BE3DBA58B}" srcOrd="0" destOrd="5" presId="urn:microsoft.com/office/officeart/2005/8/layout/hList2#6"/>
    <dgm:cxn modelId="{10A466AE-AE4F-4F3A-B32E-8DE9A0EED153}" srcId="{CAE1B249-B001-4239-8730-E967CF07700E}" destId="{11C4D6D3-8565-4BD9-A12D-B0EE361DF4B7}" srcOrd="0" destOrd="0" parTransId="{DCFF6250-5697-4801-B7D7-F687477AAA8E}" sibTransId="{89EC7570-9217-4629-843B-7E128D846AFF}"/>
    <dgm:cxn modelId="{2C7027B4-6B40-494C-A840-671A33BDC5CE}" type="presOf" srcId="{6AC3627C-5288-444B-86C7-B3CBF016326B}" destId="{CD241F2B-741F-427C-AEAA-BC7BE3DBA58B}" srcOrd="0" destOrd="8" presId="urn:microsoft.com/office/officeart/2005/8/layout/hList2#6"/>
    <dgm:cxn modelId="{A5EFCFBB-648E-46EE-B24A-A4D7D9D66173}" type="presOf" srcId="{D7E4A83B-1F2D-4F07-A2E9-DB886A0802B5}" destId="{CD241F2B-741F-427C-AEAA-BC7BE3DBA58B}" srcOrd="0" destOrd="3" presId="urn:microsoft.com/office/officeart/2005/8/layout/hList2#6"/>
    <dgm:cxn modelId="{CB2BBED8-2E96-4ABB-A5A1-E160D69C87A6}" srcId="{11C4D6D3-8565-4BD9-A12D-B0EE361DF4B7}" destId="{DED275CC-AF17-47BC-811B-0325A9AC2E86}" srcOrd="1" destOrd="0" parTransId="{82525A0D-1FC1-45AE-8755-5D77409DB915}" sibTransId="{53CD2356-C16A-4302-9B66-CCF2F4E61A6B}"/>
    <dgm:cxn modelId="{809096EE-4D6B-4C44-AA88-DACEFEAA412C}" type="presOf" srcId="{B5F3341D-9D24-4280-ABD1-9F5D8B8F269D}" destId="{CD241F2B-741F-427C-AEAA-BC7BE3DBA58B}" srcOrd="0" destOrd="0" presId="urn:microsoft.com/office/officeart/2005/8/layout/hList2#6"/>
    <dgm:cxn modelId="{CE2227EF-A000-42EF-8CB1-F0E02E23B4E7}" type="presOf" srcId="{C5FA5A2B-F142-4CC8-84F1-7B1DA0125E47}" destId="{CD241F2B-741F-427C-AEAA-BC7BE3DBA58B}" srcOrd="0" destOrd="10" presId="urn:microsoft.com/office/officeart/2005/8/layout/hList2#6"/>
    <dgm:cxn modelId="{D01AC92D-F840-4F20-B91E-B33501E3A54F}" type="presParOf" srcId="{895939D5-25A9-4F6C-AE13-3E227D4C938D}" destId="{2E3314FB-B6D9-4478-BD0C-7559A3E26B68}" srcOrd="0" destOrd="0" presId="urn:microsoft.com/office/officeart/2005/8/layout/hList2#6"/>
    <dgm:cxn modelId="{58E8D9F4-F2CE-4AA0-AA94-2F35914AED12}" type="presParOf" srcId="{2E3314FB-B6D9-4478-BD0C-7559A3E26B68}" destId="{1374C091-63FF-4017-B1C4-56B73FB95EDD}" srcOrd="0" destOrd="0" presId="urn:microsoft.com/office/officeart/2005/8/layout/hList2#6"/>
    <dgm:cxn modelId="{72971B26-F1C4-4A18-8D73-735AE5D403C8}" type="presParOf" srcId="{2E3314FB-B6D9-4478-BD0C-7559A3E26B68}" destId="{CD241F2B-741F-427C-AEAA-BC7BE3DBA58B}" srcOrd="1" destOrd="0" presId="urn:microsoft.com/office/officeart/2005/8/layout/hList2#6"/>
    <dgm:cxn modelId="{E7E5DC3B-A905-49E7-AF7E-E6D656F82B51}" type="presParOf" srcId="{2E3314FB-B6D9-4478-BD0C-7559A3E26B68}" destId="{399CDB14-3BD7-4B5D-808D-C013183C7949}" srcOrd="2" destOrd="0" presId="urn:microsoft.com/office/officeart/2005/8/layout/hList2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E1B249-B001-4239-8730-E967CF07700E}" type="doc">
      <dgm:prSet loTypeId="urn:microsoft.com/office/officeart/2005/8/layout/hList2#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1C4D6D3-8565-4BD9-A12D-B0EE361DF4B7}">
      <dgm:prSet phldrT="[Texto]"/>
      <dgm:spPr/>
      <dgm:t>
        <a:bodyPr/>
        <a:lstStyle/>
        <a:p>
          <a:endParaRPr lang="es-ES_tradnl" dirty="0"/>
        </a:p>
        <a:p>
          <a:endParaRPr lang="es-ES_tradnl" dirty="0"/>
        </a:p>
      </dgm:t>
    </dgm:pt>
    <dgm:pt modelId="{DCFF6250-5697-4801-B7D7-F687477AAA8E}" type="parTrans" cxnId="{10A466AE-AE4F-4F3A-B32E-8DE9A0EED153}">
      <dgm:prSet/>
      <dgm:spPr/>
      <dgm:t>
        <a:bodyPr/>
        <a:lstStyle/>
        <a:p>
          <a:endParaRPr lang="es-ES_tradnl"/>
        </a:p>
      </dgm:t>
    </dgm:pt>
    <dgm:pt modelId="{89EC7570-9217-4629-843B-7E128D846AFF}" type="sibTrans" cxnId="{10A466AE-AE4F-4F3A-B32E-8DE9A0EED153}">
      <dgm:prSet/>
      <dgm:spPr/>
      <dgm:t>
        <a:bodyPr/>
        <a:lstStyle/>
        <a:p>
          <a:endParaRPr lang="es-ES_tradnl"/>
        </a:p>
      </dgm:t>
    </dgm:pt>
    <dgm:pt modelId="{B5F3341D-9D24-4280-ABD1-9F5D8B8F269D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HN" sz="2800" dirty="0">
              <a:solidFill>
                <a:schemeClr val="bg1"/>
              </a:solidFill>
            </a:rPr>
            <a:t>Características de los sistemas de memoria</a:t>
          </a:r>
          <a:endParaRPr lang="es-ES_tradnl" sz="2800" dirty="0">
            <a:solidFill>
              <a:schemeClr val="bg1"/>
            </a:solidFill>
          </a:endParaRPr>
        </a:p>
      </dgm:t>
    </dgm:pt>
    <dgm:pt modelId="{0C93D629-46DE-4726-B1C2-9E720F72A868}" type="parTrans" cxnId="{DC7E925D-81C1-4463-84F5-F3DDAE094BA7}">
      <dgm:prSet/>
      <dgm:spPr/>
      <dgm:t>
        <a:bodyPr/>
        <a:lstStyle/>
        <a:p>
          <a:endParaRPr lang="es-ES_tradnl"/>
        </a:p>
      </dgm:t>
    </dgm:pt>
    <dgm:pt modelId="{33E18BFE-922C-4804-B941-450223BA66FE}" type="sibTrans" cxnId="{DC7E925D-81C1-4463-84F5-F3DDAE094BA7}">
      <dgm:prSet/>
      <dgm:spPr/>
      <dgm:t>
        <a:bodyPr/>
        <a:lstStyle/>
        <a:p>
          <a:endParaRPr lang="es-ES_tradnl"/>
        </a:p>
      </dgm:t>
    </dgm:pt>
    <dgm:pt modelId="{C5FA5A2B-F142-4CC8-84F1-7B1DA0125E47}">
      <dgm:prSet custT="1"/>
      <dgm:spPr>
        <a:solidFill>
          <a:srgbClr val="0070C0"/>
        </a:solidFill>
      </dgm:spPr>
      <dgm:t>
        <a:bodyPr/>
        <a:lstStyle/>
        <a:p>
          <a:endParaRPr lang="es-HN" sz="2800" dirty="0">
            <a:solidFill>
              <a:schemeClr val="bg1"/>
            </a:solidFill>
          </a:endParaRPr>
        </a:p>
      </dgm:t>
    </dgm:pt>
    <dgm:pt modelId="{3DB316B7-EAC6-400F-8F45-81B9FC52B8F4}" type="parTrans" cxnId="{280D325F-00FE-4993-AA60-238A893052D8}">
      <dgm:prSet/>
      <dgm:spPr/>
      <dgm:t>
        <a:bodyPr/>
        <a:lstStyle/>
        <a:p>
          <a:endParaRPr lang="es-HN"/>
        </a:p>
      </dgm:t>
    </dgm:pt>
    <dgm:pt modelId="{4EA850C9-F107-49BA-9A1B-F98F23A1425C}" type="sibTrans" cxnId="{280D325F-00FE-4993-AA60-238A893052D8}">
      <dgm:prSet/>
      <dgm:spPr/>
      <dgm:t>
        <a:bodyPr/>
        <a:lstStyle/>
        <a:p>
          <a:endParaRPr lang="es-HN"/>
        </a:p>
      </dgm:t>
    </dgm:pt>
    <dgm:pt modelId="{C3C83491-6716-4E9A-A1DA-1444899BD7B8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Jerarquía de memoria</a:t>
          </a:r>
        </a:p>
      </dgm:t>
    </dgm:pt>
    <dgm:pt modelId="{3C55F759-B478-4C6E-87E9-9FD7B211F92E}" type="parTrans" cxnId="{51463B25-A536-4F17-B3AF-861578F26205}">
      <dgm:prSet/>
      <dgm:spPr/>
      <dgm:t>
        <a:bodyPr/>
        <a:lstStyle/>
        <a:p>
          <a:endParaRPr lang="es-HN"/>
        </a:p>
      </dgm:t>
    </dgm:pt>
    <dgm:pt modelId="{CA1C8807-5D43-4776-A5C9-5816EF527811}" type="sibTrans" cxnId="{51463B25-A536-4F17-B3AF-861578F26205}">
      <dgm:prSet/>
      <dgm:spPr/>
      <dgm:t>
        <a:bodyPr/>
        <a:lstStyle/>
        <a:p>
          <a:endParaRPr lang="es-HN"/>
        </a:p>
      </dgm:t>
    </dgm:pt>
    <dgm:pt modelId="{0C018794-BF2B-4124-B323-E7B4B5C53795}">
      <dgm:prSet custT="1"/>
      <dgm:spPr/>
      <dgm:t>
        <a:bodyPr/>
        <a:lstStyle/>
        <a:p>
          <a:r>
            <a:rPr lang="es-ES" sz="2800" dirty="0">
              <a:solidFill>
                <a:schemeClr val="bg1"/>
              </a:solidFill>
            </a:rPr>
            <a:t>Principios básicos de las memorias caché</a:t>
          </a:r>
          <a:endParaRPr lang="es-HN" sz="2800" dirty="0">
            <a:solidFill>
              <a:schemeClr val="bg1"/>
            </a:solidFill>
          </a:endParaRPr>
        </a:p>
      </dgm:t>
    </dgm:pt>
    <dgm:pt modelId="{71E173A7-BE96-419F-9146-6225B7E8076D}" type="parTrans" cxnId="{6274E5B8-10A9-461B-A877-840979A708B3}">
      <dgm:prSet/>
      <dgm:spPr/>
      <dgm:t>
        <a:bodyPr/>
        <a:lstStyle/>
        <a:p>
          <a:endParaRPr lang="es-HN"/>
        </a:p>
      </dgm:t>
    </dgm:pt>
    <dgm:pt modelId="{49509F0B-27E3-4B8F-8917-10231839E197}" type="sibTrans" cxnId="{6274E5B8-10A9-461B-A877-840979A708B3}">
      <dgm:prSet/>
      <dgm:spPr/>
      <dgm:t>
        <a:bodyPr/>
        <a:lstStyle/>
        <a:p>
          <a:endParaRPr lang="es-HN"/>
        </a:p>
      </dgm:t>
    </dgm:pt>
    <dgm:pt modelId="{E063B0DA-9E1A-4F84-8754-CE8A320C407E}">
      <dgm:prSet custT="1"/>
      <dgm:spPr/>
      <dgm:t>
        <a:bodyPr/>
        <a:lstStyle/>
        <a:p>
          <a:r>
            <a:rPr lang="es-ES" sz="2800" dirty="0">
              <a:solidFill>
                <a:schemeClr val="bg1"/>
              </a:solidFill>
            </a:rPr>
            <a:t>Elementos de diseño de la caché</a:t>
          </a:r>
          <a:endParaRPr lang="es-HN" sz="2800" dirty="0">
            <a:solidFill>
              <a:schemeClr val="bg1"/>
            </a:solidFill>
          </a:endParaRPr>
        </a:p>
      </dgm:t>
    </dgm:pt>
    <dgm:pt modelId="{721AB19C-BB5B-43D7-A755-FCF4B5B96AE8}" type="parTrans" cxnId="{F8061EF7-2B42-4B0B-B5BA-43B043FDC562}">
      <dgm:prSet/>
      <dgm:spPr/>
      <dgm:t>
        <a:bodyPr/>
        <a:lstStyle/>
        <a:p>
          <a:endParaRPr lang="es-HN"/>
        </a:p>
      </dgm:t>
    </dgm:pt>
    <dgm:pt modelId="{0D4AB40D-FC9F-42D9-B532-01163E391E94}" type="sibTrans" cxnId="{F8061EF7-2B42-4B0B-B5BA-43B043FDC562}">
      <dgm:prSet/>
      <dgm:spPr/>
      <dgm:t>
        <a:bodyPr/>
        <a:lstStyle/>
        <a:p>
          <a:endParaRPr lang="es-HN"/>
        </a:p>
      </dgm:t>
    </dgm:pt>
    <dgm:pt modelId="{5A576415-0F4C-4225-856A-8D6D2502CE89}">
      <dgm:prSet custT="1"/>
      <dgm:spPr/>
      <dgm:t>
        <a:bodyPr/>
        <a:lstStyle/>
        <a:p>
          <a:r>
            <a:rPr lang="es-ES" sz="2800" dirty="0">
              <a:solidFill>
                <a:schemeClr val="bg1"/>
              </a:solidFill>
            </a:rPr>
            <a:t>Organización de la caché en el Pentium 4 y el Power PC</a:t>
          </a:r>
          <a:endParaRPr lang="es-HN" sz="2800" dirty="0">
            <a:solidFill>
              <a:schemeClr val="bg1"/>
            </a:solidFill>
          </a:endParaRPr>
        </a:p>
      </dgm:t>
    </dgm:pt>
    <dgm:pt modelId="{7BDAF88F-E09E-4410-BBC8-A285C272190F}" type="parTrans" cxnId="{79534058-E513-4BBE-97E4-54645845AC4C}">
      <dgm:prSet/>
      <dgm:spPr/>
      <dgm:t>
        <a:bodyPr/>
        <a:lstStyle/>
        <a:p>
          <a:endParaRPr lang="es-HN"/>
        </a:p>
      </dgm:t>
    </dgm:pt>
    <dgm:pt modelId="{C62DC258-88A9-4A60-906D-F77E7FF9A070}" type="sibTrans" cxnId="{79534058-E513-4BBE-97E4-54645845AC4C}">
      <dgm:prSet/>
      <dgm:spPr/>
      <dgm:t>
        <a:bodyPr/>
        <a:lstStyle/>
        <a:p>
          <a:endParaRPr lang="es-HN"/>
        </a:p>
      </dgm:t>
    </dgm:pt>
    <dgm:pt modelId="{DD16B2E1-F3AA-4F5A-BD92-33C4E5D9FD2E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s-ES_tradnl" sz="2800" dirty="0">
            <a:solidFill>
              <a:schemeClr val="bg1"/>
            </a:solidFill>
          </a:endParaRPr>
        </a:p>
      </dgm:t>
    </dgm:pt>
    <dgm:pt modelId="{C55B0368-01F9-4AFB-A47C-D51A7A41B1F9}" type="parTrans" cxnId="{954B1B04-F64A-40C1-BA85-8AE7A09D0121}">
      <dgm:prSet/>
      <dgm:spPr/>
      <dgm:t>
        <a:bodyPr/>
        <a:lstStyle/>
        <a:p>
          <a:endParaRPr lang="es-HN"/>
        </a:p>
      </dgm:t>
    </dgm:pt>
    <dgm:pt modelId="{D5B4AAED-4365-46AC-A2C2-8AE18C899AAF}" type="sibTrans" cxnId="{954B1B04-F64A-40C1-BA85-8AE7A09D0121}">
      <dgm:prSet/>
      <dgm:spPr/>
      <dgm:t>
        <a:bodyPr/>
        <a:lstStyle/>
        <a:p>
          <a:endParaRPr lang="es-HN"/>
        </a:p>
      </dgm:t>
    </dgm:pt>
    <dgm:pt modelId="{895939D5-25A9-4F6C-AE13-3E227D4C938D}" type="pres">
      <dgm:prSet presAssocID="{CAE1B249-B001-4239-8730-E967CF07700E}" presName="linearFlow" presStyleCnt="0">
        <dgm:presLayoutVars>
          <dgm:dir/>
          <dgm:animLvl val="lvl"/>
          <dgm:resizeHandles/>
        </dgm:presLayoutVars>
      </dgm:prSet>
      <dgm:spPr/>
    </dgm:pt>
    <dgm:pt modelId="{2E3314FB-B6D9-4478-BD0C-7559A3E26B68}" type="pres">
      <dgm:prSet presAssocID="{11C4D6D3-8565-4BD9-A12D-B0EE361DF4B7}" presName="compositeNode" presStyleCnt="0">
        <dgm:presLayoutVars>
          <dgm:bulletEnabled val="1"/>
        </dgm:presLayoutVars>
      </dgm:prSet>
      <dgm:spPr/>
    </dgm:pt>
    <dgm:pt modelId="{1374C091-63FF-4017-B1C4-56B73FB95EDD}" type="pres">
      <dgm:prSet presAssocID="{11C4D6D3-8565-4BD9-A12D-B0EE361DF4B7}" presName="image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" contourW="44450" prstMaterial="matte">
          <a:bevelT w="63500" h="63500" prst="artDeco"/>
          <a:contourClr>
            <a:srgbClr val="FFFFFF"/>
          </a:contourClr>
        </a:sp3d>
      </dgm:spPr>
    </dgm:pt>
    <dgm:pt modelId="{CD241F2B-741F-427C-AEAA-BC7BE3DBA58B}" type="pres">
      <dgm:prSet presAssocID="{11C4D6D3-8565-4BD9-A12D-B0EE361DF4B7}" presName="childNode" presStyleLbl="node1" presStyleIdx="0" presStyleCnt="1">
        <dgm:presLayoutVars>
          <dgm:bulletEnabled val="1"/>
        </dgm:presLayoutVars>
      </dgm:prSet>
      <dgm:spPr/>
    </dgm:pt>
    <dgm:pt modelId="{399CDB14-3BD7-4B5D-808D-C013183C7949}" type="pres">
      <dgm:prSet presAssocID="{11C4D6D3-8565-4BD9-A12D-B0EE361DF4B7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954B1B04-F64A-40C1-BA85-8AE7A09D0121}" srcId="{11C4D6D3-8565-4BD9-A12D-B0EE361DF4B7}" destId="{DD16B2E1-F3AA-4F5A-BD92-33C4E5D9FD2E}" srcOrd="0" destOrd="0" parTransId="{C55B0368-01F9-4AFB-A47C-D51A7A41B1F9}" sibTransId="{D5B4AAED-4365-46AC-A2C2-8AE18C899AAF}"/>
    <dgm:cxn modelId="{51463B25-A536-4F17-B3AF-861578F26205}" srcId="{11C4D6D3-8565-4BD9-A12D-B0EE361DF4B7}" destId="{C3C83491-6716-4E9A-A1DA-1444899BD7B8}" srcOrd="2" destOrd="0" parTransId="{3C55F759-B478-4C6E-87E9-9FD7B211F92E}" sibTransId="{CA1C8807-5D43-4776-A5C9-5816EF527811}"/>
    <dgm:cxn modelId="{DC7E925D-81C1-4463-84F5-F3DDAE094BA7}" srcId="{11C4D6D3-8565-4BD9-A12D-B0EE361DF4B7}" destId="{B5F3341D-9D24-4280-ABD1-9F5D8B8F269D}" srcOrd="1" destOrd="0" parTransId="{0C93D629-46DE-4726-B1C2-9E720F72A868}" sibTransId="{33E18BFE-922C-4804-B941-450223BA66FE}"/>
    <dgm:cxn modelId="{280D325F-00FE-4993-AA60-238A893052D8}" srcId="{11C4D6D3-8565-4BD9-A12D-B0EE361DF4B7}" destId="{C5FA5A2B-F142-4CC8-84F1-7B1DA0125E47}" srcOrd="6" destOrd="0" parTransId="{3DB316B7-EAC6-400F-8F45-81B9FC52B8F4}" sibTransId="{4EA850C9-F107-49BA-9A1B-F98F23A1425C}"/>
    <dgm:cxn modelId="{70FB1E6E-DF9F-4674-BBF4-D0B419FBB1CA}" type="presOf" srcId="{CAE1B249-B001-4239-8730-E967CF07700E}" destId="{895939D5-25A9-4F6C-AE13-3E227D4C938D}" srcOrd="0" destOrd="0" presId="urn:microsoft.com/office/officeart/2005/8/layout/hList2#6"/>
    <dgm:cxn modelId="{A65AEE4E-7D60-4BD3-98B7-5FBC1DFB36FC}" type="presOf" srcId="{11C4D6D3-8565-4BD9-A12D-B0EE361DF4B7}" destId="{399CDB14-3BD7-4B5D-808D-C013183C7949}" srcOrd="0" destOrd="0" presId="urn:microsoft.com/office/officeart/2005/8/layout/hList2#6"/>
    <dgm:cxn modelId="{79534058-E513-4BBE-97E4-54645845AC4C}" srcId="{11C4D6D3-8565-4BD9-A12D-B0EE361DF4B7}" destId="{5A576415-0F4C-4225-856A-8D6D2502CE89}" srcOrd="5" destOrd="0" parTransId="{7BDAF88F-E09E-4410-BBC8-A285C272190F}" sibTransId="{C62DC258-88A9-4A60-906D-F77E7FF9A070}"/>
    <dgm:cxn modelId="{9F134A7E-85A9-4A0E-9B46-0D49A11A7CED}" type="presOf" srcId="{0C018794-BF2B-4124-B323-E7B4B5C53795}" destId="{CD241F2B-741F-427C-AEAA-BC7BE3DBA58B}" srcOrd="0" destOrd="3" presId="urn:microsoft.com/office/officeart/2005/8/layout/hList2#6"/>
    <dgm:cxn modelId="{93B12981-514A-486B-ADD1-E5249A271210}" type="presOf" srcId="{E063B0DA-9E1A-4F84-8754-CE8A320C407E}" destId="{CD241F2B-741F-427C-AEAA-BC7BE3DBA58B}" srcOrd="0" destOrd="4" presId="urn:microsoft.com/office/officeart/2005/8/layout/hList2#6"/>
    <dgm:cxn modelId="{10A466AE-AE4F-4F3A-B32E-8DE9A0EED153}" srcId="{CAE1B249-B001-4239-8730-E967CF07700E}" destId="{11C4D6D3-8565-4BD9-A12D-B0EE361DF4B7}" srcOrd="0" destOrd="0" parTransId="{DCFF6250-5697-4801-B7D7-F687477AAA8E}" sibTransId="{89EC7570-9217-4629-843B-7E128D846AFF}"/>
    <dgm:cxn modelId="{6274E5B8-10A9-461B-A877-840979A708B3}" srcId="{11C4D6D3-8565-4BD9-A12D-B0EE361DF4B7}" destId="{0C018794-BF2B-4124-B323-E7B4B5C53795}" srcOrd="3" destOrd="0" parTransId="{71E173A7-BE96-419F-9146-6225B7E8076D}" sibTransId="{49509F0B-27E3-4B8F-8917-10231839E197}"/>
    <dgm:cxn modelId="{376DD2D4-DA7F-412A-B084-E5C85FD23F55}" type="presOf" srcId="{5A576415-0F4C-4225-856A-8D6D2502CE89}" destId="{CD241F2B-741F-427C-AEAA-BC7BE3DBA58B}" srcOrd="0" destOrd="5" presId="urn:microsoft.com/office/officeart/2005/8/layout/hList2#6"/>
    <dgm:cxn modelId="{5F5B9BEA-5FB8-4122-B764-B07B07271978}" type="presOf" srcId="{DD16B2E1-F3AA-4F5A-BD92-33C4E5D9FD2E}" destId="{CD241F2B-741F-427C-AEAA-BC7BE3DBA58B}" srcOrd="0" destOrd="0" presId="urn:microsoft.com/office/officeart/2005/8/layout/hList2#6"/>
    <dgm:cxn modelId="{809096EE-4D6B-4C44-AA88-DACEFEAA412C}" type="presOf" srcId="{B5F3341D-9D24-4280-ABD1-9F5D8B8F269D}" destId="{CD241F2B-741F-427C-AEAA-BC7BE3DBA58B}" srcOrd="0" destOrd="1" presId="urn:microsoft.com/office/officeart/2005/8/layout/hList2#6"/>
    <dgm:cxn modelId="{CE2227EF-A000-42EF-8CB1-F0E02E23B4E7}" type="presOf" srcId="{C5FA5A2B-F142-4CC8-84F1-7B1DA0125E47}" destId="{CD241F2B-741F-427C-AEAA-BC7BE3DBA58B}" srcOrd="0" destOrd="6" presId="urn:microsoft.com/office/officeart/2005/8/layout/hList2#6"/>
    <dgm:cxn modelId="{F8061EF7-2B42-4B0B-B5BA-43B043FDC562}" srcId="{11C4D6D3-8565-4BD9-A12D-B0EE361DF4B7}" destId="{E063B0DA-9E1A-4F84-8754-CE8A320C407E}" srcOrd="4" destOrd="0" parTransId="{721AB19C-BB5B-43D7-A755-FCF4B5B96AE8}" sibTransId="{0D4AB40D-FC9F-42D9-B532-01163E391E94}"/>
    <dgm:cxn modelId="{8569B6FC-B946-4907-A974-2530A89F01F7}" type="presOf" srcId="{C3C83491-6716-4E9A-A1DA-1444899BD7B8}" destId="{CD241F2B-741F-427C-AEAA-BC7BE3DBA58B}" srcOrd="0" destOrd="2" presId="urn:microsoft.com/office/officeart/2005/8/layout/hList2#6"/>
    <dgm:cxn modelId="{D01AC92D-F840-4F20-B91E-B33501E3A54F}" type="presParOf" srcId="{895939D5-25A9-4F6C-AE13-3E227D4C938D}" destId="{2E3314FB-B6D9-4478-BD0C-7559A3E26B68}" srcOrd="0" destOrd="0" presId="urn:microsoft.com/office/officeart/2005/8/layout/hList2#6"/>
    <dgm:cxn modelId="{58E8D9F4-F2CE-4AA0-AA94-2F35914AED12}" type="presParOf" srcId="{2E3314FB-B6D9-4478-BD0C-7559A3E26B68}" destId="{1374C091-63FF-4017-B1C4-56B73FB95EDD}" srcOrd="0" destOrd="0" presId="urn:microsoft.com/office/officeart/2005/8/layout/hList2#6"/>
    <dgm:cxn modelId="{72971B26-F1C4-4A18-8D73-735AE5D403C8}" type="presParOf" srcId="{2E3314FB-B6D9-4478-BD0C-7559A3E26B68}" destId="{CD241F2B-741F-427C-AEAA-BC7BE3DBA58B}" srcOrd="1" destOrd="0" presId="urn:microsoft.com/office/officeart/2005/8/layout/hList2#6"/>
    <dgm:cxn modelId="{E7E5DC3B-A905-49E7-AF7E-E6D656F82B51}" type="presParOf" srcId="{2E3314FB-B6D9-4478-BD0C-7559A3E26B68}" destId="{399CDB14-3BD7-4B5D-808D-C013183C7949}" srcOrd="2" destOrd="0" presId="urn:microsoft.com/office/officeart/2005/8/layout/hList2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E1B249-B001-4239-8730-E967CF07700E}" type="doc">
      <dgm:prSet loTypeId="urn:microsoft.com/office/officeart/2005/8/layout/hList2#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1C4D6D3-8565-4BD9-A12D-B0EE361DF4B7}">
      <dgm:prSet phldrT="[Texto]"/>
      <dgm:spPr/>
      <dgm:t>
        <a:bodyPr/>
        <a:lstStyle/>
        <a:p>
          <a:endParaRPr lang="es-ES_tradnl" dirty="0"/>
        </a:p>
        <a:p>
          <a:endParaRPr lang="es-ES_tradnl" dirty="0"/>
        </a:p>
      </dgm:t>
    </dgm:pt>
    <dgm:pt modelId="{DCFF6250-5697-4801-B7D7-F687477AAA8E}" type="parTrans" cxnId="{10A466AE-AE4F-4F3A-B32E-8DE9A0EED153}">
      <dgm:prSet/>
      <dgm:spPr/>
      <dgm:t>
        <a:bodyPr/>
        <a:lstStyle/>
        <a:p>
          <a:endParaRPr lang="es-ES_tradnl"/>
        </a:p>
      </dgm:t>
    </dgm:pt>
    <dgm:pt modelId="{89EC7570-9217-4629-843B-7E128D846AFF}" type="sibTrans" cxnId="{10A466AE-AE4F-4F3A-B32E-8DE9A0EED153}">
      <dgm:prSet/>
      <dgm:spPr/>
      <dgm:t>
        <a:bodyPr/>
        <a:lstStyle/>
        <a:p>
          <a:endParaRPr lang="es-ES_tradnl"/>
        </a:p>
      </dgm:t>
    </dgm:pt>
    <dgm:pt modelId="{DECEA381-6ECF-4F33-ADA1-CA83431E71C9}">
      <dgm:prSet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s-MX" sz="2800" dirty="0">
            <a:solidFill>
              <a:schemeClr val="bg1"/>
            </a:solidFill>
          </a:endParaRPr>
        </a:p>
      </dgm:t>
    </dgm:pt>
    <dgm:pt modelId="{1726D176-A73A-48B6-8DEA-76117C49DE28}" type="parTrans" cxnId="{CC89F3A5-BA30-43FA-B2AA-29608B63AA10}">
      <dgm:prSet/>
      <dgm:spPr/>
      <dgm:t>
        <a:bodyPr/>
        <a:lstStyle/>
        <a:p>
          <a:endParaRPr lang="es-HN"/>
        </a:p>
      </dgm:t>
    </dgm:pt>
    <dgm:pt modelId="{D81473FE-95F5-4772-8542-8B1653FCDE64}" type="sibTrans" cxnId="{CC89F3A5-BA30-43FA-B2AA-29608B63AA10}">
      <dgm:prSet/>
      <dgm:spPr/>
      <dgm:t>
        <a:bodyPr/>
        <a:lstStyle/>
        <a:p>
          <a:endParaRPr lang="es-HN"/>
        </a:p>
      </dgm:t>
    </dgm:pt>
    <dgm:pt modelId="{923B265D-145F-4B1E-B21E-F953AC307A6D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Tipos y tecnologías de memoria</a:t>
          </a:r>
          <a:endParaRPr lang="es-ES_tradnl" sz="2800" dirty="0">
            <a:solidFill>
              <a:schemeClr val="bg1"/>
            </a:solidFill>
          </a:endParaRPr>
        </a:p>
      </dgm:t>
    </dgm:pt>
    <dgm:pt modelId="{48C8C3C3-F6E5-424E-8BEF-F0995946CCD4}" type="parTrans" cxnId="{7C9580D6-E812-4561-A955-F3771125570B}">
      <dgm:prSet/>
      <dgm:spPr/>
      <dgm:t>
        <a:bodyPr/>
        <a:lstStyle/>
        <a:p>
          <a:endParaRPr lang="es-HN"/>
        </a:p>
      </dgm:t>
    </dgm:pt>
    <dgm:pt modelId="{FC28A10E-C7CF-4D92-AA3B-9244347D62D1}" type="sibTrans" cxnId="{7C9580D6-E812-4561-A955-F3771125570B}">
      <dgm:prSet/>
      <dgm:spPr/>
      <dgm:t>
        <a:bodyPr/>
        <a:lstStyle/>
        <a:p>
          <a:endParaRPr lang="es-HN"/>
        </a:p>
      </dgm:t>
    </dgm:pt>
    <dgm:pt modelId="{3CA80089-97BB-4500-A11E-83AB8DB2DF4C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Memoria principal semiconductora</a:t>
          </a:r>
        </a:p>
      </dgm:t>
    </dgm:pt>
    <dgm:pt modelId="{1A4DFDF2-B6EB-4332-A8C1-C344ACC7F3FD}" type="parTrans" cxnId="{15CB46AA-122B-42DA-B232-B91CF8788ECC}">
      <dgm:prSet/>
      <dgm:spPr/>
      <dgm:t>
        <a:bodyPr/>
        <a:lstStyle/>
        <a:p>
          <a:endParaRPr lang="es-HN"/>
        </a:p>
      </dgm:t>
    </dgm:pt>
    <dgm:pt modelId="{057F5F56-3FDA-424D-B2BF-4278D421CEB8}" type="sibTrans" cxnId="{15CB46AA-122B-42DA-B232-B91CF8788ECC}">
      <dgm:prSet/>
      <dgm:spPr/>
      <dgm:t>
        <a:bodyPr/>
        <a:lstStyle/>
        <a:p>
          <a:endParaRPr lang="es-HN"/>
        </a:p>
      </dgm:t>
    </dgm:pt>
    <dgm:pt modelId="{D0702B2E-0DB4-46D3-8692-C865BDEB639E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Corrección de errores</a:t>
          </a:r>
        </a:p>
      </dgm:t>
    </dgm:pt>
    <dgm:pt modelId="{B47506A9-9015-4485-BDBD-E9E500EB721C}" type="parTrans" cxnId="{F5CF3503-B937-4E4B-A53B-17BC290700F4}">
      <dgm:prSet/>
      <dgm:spPr/>
      <dgm:t>
        <a:bodyPr/>
        <a:lstStyle/>
        <a:p>
          <a:endParaRPr lang="es-HN"/>
        </a:p>
      </dgm:t>
    </dgm:pt>
    <dgm:pt modelId="{D3AFC8B3-E90E-4036-9F7A-49F41E1D39C8}" type="sibTrans" cxnId="{F5CF3503-B937-4E4B-A53B-17BC290700F4}">
      <dgm:prSet/>
      <dgm:spPr/>
      <dgm:t>
        <a:bodyPr/>
        <a:lstStyle/>
        <a:p>
          <a:endParaRPr lang="es-HN"/>
        </a:p>
      </dgm:t>
    </dgm:pt>
    <dgm:pt modelId="{0E869CC5-0294-45BE-9B82-E1FF2818DD70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Organización de memoria DRAM</a:t>
          </a:r>
        </a:p>
      </dgm:t>
    </dgm:pt>
    <dgm:pt modelId="{56689FA4-D725-4980-AD77-62C60D5BFBF4}" type="parTrans" cxnId="{60D462AD-D0E5-421A-81E4-A7A18B01240B}">
      <dgm:prSet/>
      <dgm:spPr/>
      <dgm:t>
        <a:bodyPr/>
        <a:lstStyle/>
        <a:p>
          <a:endParaRPr lang="es-HN"/>
        </a:p>
      </dgm:t>
    </dgm:pt>
    <dgm:pt modelId="{D796985A-380B-413B-9245-7C111D2A6725}" type="sibTrans" cxnId="{60D462AD-D0E5-421A-81E4-A7A18B01240B}">
      <dgm:prSet/>
      <dgm:spPr/>
      <dgm:t>
        <a:bodyPr/>
        <a:lstStyle/>
        <a:p>
          <a:endParaRPr lang="es-HN"/>
        </a:p>
      </dgm:t>
    </dgm:pt>
    <dgm:pt modelId="{6E13532D-5E16-4EB9-B211-BA0D51146ED7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Disco Magnético</a:t>
          </a:r>
        </a:p>
      </dgm:t>
    </dgm:pt>
    <dgm:pt modelId="{F3BA3A2B-BC4D-43F8-9B28-C1C5B97C435C}" type="parTrans" cxnId="{29E50FED-65C8-4D00-AFE5-3D4D1D0A1D50}">
      <dgm:prSet/>
      <dgm:spPr/>
      <dgm:t>
        <a:bodyPr/>
        <a:lstStyle/>
        <a:p>
          <a:endParaRPr lang="es-HN"/>
        </a:p>
      </dgm:t>
    </dgm:pt>
    <dgm:pt modelId="{E6FCEFC3-0FAD-49B7-B21A-D0BA4192AE51}" type="sibTrans" cxnId="{29E50FED-65C8-4D00-AFE5-3D4D1D0A1D50}">
      <dgm:prSet/>
      <dgm:spPr/>
      <dgm:t>
        <a:bodyPr/>
        <a:lstStyle/>
        <a:p>
          <a:endParaRPr lang="es-HN"/>
        </a:p>
      </dgm:t>
    </dgm:pt>
    <dgm:pt modelId="{7A333FDE-0660-43D7-975E-B218A4664698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SSD</a:t>
          </a:r>
        </a:p>
      </dgm:t>
    </dgm:pt>
    <dgm:pt modelId="{F2C2D9A2-4E70-495A-B203-8DF718B1F7A0}" type="parTrans" cxnId="{2D063863-DE33-49D4-AEC8-E65B019D4775}">
      <dgm:prSet/>
      <dgm:spPr/>
      <dgm:t>
        <a:bodyPr/>
        <a:lstStyle/>
        <a:p>
          <a:endParaRPr lang="es-HN"/>
        </a:p>
      </dgm:t>
    </dgm:pt>
    <dgm:pt modelId="{393EA530-C6E9-470E-8102-5DFEC5EF38E8}" type="sibTrans" cxnId="{2D063863-DE33-49D4-AEC8-E65B019D4775}">
      <dgm:prSet/>
      <dgm:spPr/>
      <dgm:t>
        <a:bodyPr/>
        <a:lstStyle/>
        <a:p>
          <a:endParaRPr lang="es-HN"/>
        </a:p>
      </dgm:t>
    </dgm:pt>
    <dgm:pt modelId="{F4355395-2884-48ED-B3B4-2A2EBEF0B445}">
      <dgm:prSet custT="1"/>
      <dgm:spPr/>
      <dgm:t>
        <a:bodyPr/>
        <a:lstStyle/>
        <a:p>
          <a:r>
            <a:rPr lang="es-HN" sz="2800" dirty="0">
              <a:solidFill>
                <a:schemeClr val="bg1"/>
              </a:solidFill>
            </a:rPr>
            <a:t>Memoria Virtual</a:t>
          </a:r>
        </a:p>
      </dgm:t>
    </dgm:pt>
    <dgm:pt modelId="{EE1BE3E3-0592-4FE8-8129-E52295D11A86}" type="parTrans" cxnId="{07293E37-3935-487B-8C4E-8D6D14EF449D}">
      <dgm:prSet/>
      <dgm:spPr/>
      <dgm:t>
        <a:bodyPr/>
        <a:lstStyle/>
        <a:p>
          <a:endParaRPr lang="es-HN"/>
        </a:p>
      </dgm:t>
    </dgm:pt>
    <dgm:pt modelId="{05FD8721-B214-4185-AB78-85B5ED2941B8}" type="sibTrans" cxnId="{07293E37-3935-487B-8C4E-8D6D14EF449D}">
      <dgm:prSet/>
      <dgm:spPr/>
      <dgm:t>
        <a:bodyPr/>
        <a:lstStyle/>
        <a:p>
          <a:endParaRPr lang="es-HN"/>
        </a:p>
      </dgm:t>
    </dgm:pt>
    <dgm:pt modelId="{5CE38414-AB08-45A2-B38B-9B4D0BADBECD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s-ES_tradnl" sz="2800" dirty="0">
            <a:solidFill>
              <a:schemeClr val="bg1"/>
            </a:solidFill>
          </a:endParaRPr>
        </a:p>
      </dgm:t>
    </dgm:pt>
    <dgm:pt modelId="{2D19E840-3D31-40DC-A96C-B4BE7F0BAEF9}" type="parTrans" cxnId="{68BCAE0A-C92C-4C7F-8702-CEADDCA7B9EE}">
      <dgm:prSet/>
      <dgm:spPr/>
      <dgm:t>
        <a:bodyPr/>
        <a:lstStyle/>
        <a:p>
          <a:endParaRPr lang="es-HN"/>
        </a:p>
      </dgm:t>
    </dgm:pt>
    <dgm:pt modelId="{8E398AD4-8992-4E39-9081-1BDEB686321D}" type="sibTrans" cxnId="{68BCAE0A-C92C-4C7F-8702-CEADDCA7B9EE}">
      <dgm:prSet/>
      <dgm:spPr/>
      <dgm:t>
        <a:bodyPr/>
        <a:lstStyle/>
        <a:p>
          <a:endParaRPr lang="es-HN"/>
        </a:p>
      </dgm:t>
    </dgm:pt>
    <dgm:pt modelId="{895939D5-25A9-4F6C-AE13-3E227D4C938D}" type="pres">
      <dgm:prSet presAssocID="{CAE1B249-B001-4239-8730-E967CF07700E}" presName="linearFlow" presStyleCnt="0">
        <dgm:presLayoutVars>
          <dgm:dir/>
          <dgm:animLvl val="lvl"/>
          <dgm:resizeHandles/>
        </dgm:presLayoutVars>
      </dgm:prSet>
      <dgm:spPr/>
    </dgm:pt>
    <dgm:pt modelId="{2E3314FB-B6D9-4478-BD0C-7559A3E26B68}" type="pres">
      <dgm:prSet presAssocID="{11C4D6D3-8565-4BD9-A12D-B0EE361DF4B7}" presName="compositeNode" presStyleCnt="0">
        <dgm:presLayoutVars>
          <dgm:bulletEnabled val="1"/>
        </dgm:presLayoutVars>
      </dgm:prSet>
      <dgm:spPr/>
    </dgm:pt>
    <dgm:pt modelId="{1374C091-63FF-4017-B1C4-56B73FB95EDD}" type="pres">
      <dgm:prSet presAssocID="{11C4D6D3-8565-4BD9-A12D-B0EE361DF4B7}" presName="image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" contourW="44450" prstMaterial="matte">
          <a:bevelT w="63500" h="63500" prst="artDeco"/>
          <a:contourClr>
            <a:srgbClr val="FFFFFF"/>
          </a:contourClr>
        </a:sp3d>
      </dgm:spPr>
    </dgm:pt>
    <dgm:pt modelId="{CD241F2B-741F-427C-AEAA-BC7BE3DBA58B}" type="pres">
      <dgm:prSet presAssocID="{11C4D6D3-8565-4BD9-A12D-B0EE361DF4B7}" presName="childNode" presStyleLbl="node1" presStyleIdx="0" presStyleCnt="1" custLinFactNeighborX="-524" custLinFactNeighborY="-476">
        <dgm:presLayoutVars>
          <dgm:bulletEnabled val="1"/>
        </dgm:presLayoutVars>
      </dgm:prSet>
      <dgm:spPr/>
    </dgm:pt>
    <dgm:pt modelId="{399CDB14-3BD7-4B5D-808D-C013183C7949}" type="pres">
      <dgm:prSet presAssocID="{11C4D6D3-8565-4BD9-A12D-B0EE361DF4B7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F5CF3503-B937-4E4B-A53B-17BC290700F4}" srcId="{11C4D6D3-8565-4BD9-A12D-B0EE361DF4B7}" destId="{D0702B2E-0DB4-46D3-8692-C865BDEB639E}" srcOrd="3" destOrd="0" parTransId="{B47506A9-9015-4485-BDBD-E9E500EB721C}" sibTransId="{D3AFC8B3-E90E-4036-9F7A-49F41E1D39C8}"/>
    <dgm:cxn modelId="{68BCAE0A-C92C-4C7F-8702-CEADDCA7B9EE}" srcId="{11C4D6D3-8565-4BD9-A12D-B0EE361DF4B7}" destId="{5CE38414-AB08-45A2-B38B-9B4D0BADBECD}" srcOrd="0" destOrd="0" parTransId="{2D19E840-3D31-40DC-A96C-B4BE7F0BAEF9}" sibTransId="{8E398AD4-8992-4E39-9081-1BDEB686321D}"/>
    <dgm:cxn modelId="{D4674D16-18B8-455B-95C2-F987B0CE21A0}" type="presOf" srcId="{5CE38414-AB08-45A2-B38B-9B4D0BADBECD}" destId="{CD241F2B-741F-427C-AEAA-BC7BE3DBA58B}" srcOrd="0" destOrd="0" presId="urn:microsoft.com/office/officeart/2005/8/layout/hList2#6"/>
    <dgm:cxn modelId="{07293E37-3935-487B-8C4E-8D6D14EF449D}" srcId="{11C4D6D3-8565-4BD9-A12D-B0EE361DF4B7}" destId="{F4355395-2884-48ED-B3B4-2A2EBEF0B445}" srcOrd="7" destOrd="0" parTransId="{EE1BE3E3-0592-4FE8-8129-E52295D11A86}" sibTransId="{05FD8721-B214-4185-AB78-85B5ED2941B8}"/>
    <dgm:cxn modelId="{2D063863-DE33-49D4-AEC8-E65B019D4775}" srcId="{11C4D6D3-8565-4BD9-A12D-B0EE361DF4B7}" destId="{7A333FDE-0660-43D7-975E-B218A4664698}" srcOrd="6" destOrd="0" parTransId="{F2C2D9A2-4E70-495A-B203-8DF718B1F7A0}" sibTransId="{393EA530-C6E9-470E-8102-5DFEC5EF38E8}"/>
    <dgm:cxn modelId="{42E18845-9F9D-4AF5-90AD-2914B1A79C3A}" type="presOf" srcId="{923B265D-145F-4B1E-B21E-F953AC307A6D}" destId="{CD241F2B-741F-427C-AEAA-BC7BE3DBA58B}" srcOrd="0" destOrd="1" presId="urn:microsoft.com/office/officeart/2005/8/layout/hList2#6"/>
    <dgm:cxn modelId="{70FB1E6E-DF9F-4674-BBF4-D0B419FBB1CA}" type="presOf" srcId="{CAE1B249-B001-4239-8730-E967CF07700E}" destId="{895939D5-25A9-4F6C-AE13-3E227D4C938D}" srcOrd="0" destOrd="0" presId="urn:microsoft.com/office/officeart/2005/8/layout/hList2#6"/>
    <dgm:cxn modelId="{A65AEE4E-7D60-4BD3-98B7-5FBC1DFB36FC}" type="presOf" srcId="{11C4D6D3-8565-4BD9-A12D-B0EE361DF4B7}" destId="{399CDB14-3BD7-4B5D-808D-C013183C7949}" srcOrd="0" destOrd="0" presId="urn:microsoft.com/office/officeart/2005/8/layout/hList2#6"/>
    <dgm:cxn modelId="{7891DE57-AD24-4C0A-91EC-A010B897942E}" type="presOf" srcId="{7A333FDE-0660-43D7-975E-B218A4664698}" destId="{CD241F2B-741F-427C-AEAA-BC7BE3DBA58B}" srcOrd="0" destOrd="6" presId="urn:microsoft.com/office/officeart/2005/8/layout/hList2#6"/>
    <dgm:cxn modelId="{F2746F81-53EB-4B65-A000-44D4EDF3E966}" type="presOf" srcId="{DECEA381-6ECF-4F33-ADA1-CA83431E71C9}" destId="{CD241F2B-741F-427C-AEAA-BC7BE3DBA58B}" srcOrd="0" destOrd="8" presId="urn:microsoft.com/office/officeart/2005/8/layout/hList2#6"/>
    <dgm:cxn modelId="{CC89F3A5-BA30-43FA-B2AA-29608B63AA10}" srcId="{11C4D6D3-8565-4BD9-A12D-B0EE361DF4B7}" destId="{DECEA381-6ECF-4F33-ADA1-CA83431E71C9}" srcOrd="8" destOrd="0" parTransId="{1726D176-A73A-48B6-8DEA-76117C49DE28}" sibTransId="{D81473FE-95F5-4772-8542-8B1653FCDE64}"/>
    <dgm:cxn modelId="{15CB46AA-122B-42DA-B232-B91CF8788ECC}" srcId="{11C4D6D3-8565-4BD9-A12D-B0EE361DF4B7}" destId="{3CA80089-97BB-4500-A11E-83AB8DB2DF4C}" srcOrd="2" destOrd="0" parTransId="{1A4DFDF2-B6EB-4332-A8C1-C344ACC7F3FD}" sibTransId="{057F5F56-3FDA-424D-B2BF-4278D421CEB8}"/>
    <dgm:cxn modelId="{60D462AD-D0E5-421A-81E4-A7A18B01240B}" srcId="{11C4D6D3-8565-4BD9-A12D-B0EE361DF4B7}" destId="{0E869CC5-0294-45BE-9B82-E1FF2818DD70}" srcOrd="4" destOrd="0" parTransId="{56689FA4-D725-4980-AD77-62C60D5BFBF4}" sibTransId="{D796985A-380B-413B-9245-7C111D2A6725}"/>
    <dgm:cxn modelId="{10A466AE-AE4F-4F3A-B32E-8DE9A0EED153}" srcId="{CAE1B249-B001-4239-8730-E967CF07700E}" destId="{11C4D6D3-8565-4BD9-A12D-B0EE361DF4B7}" srcOrd="0" destOrd="0" parTransId="{DCFF6250-5697-4801-B7D7-F687477AAA8E}" sibTransId="{89EC7570-9217-4629-843B-7E128D846AFF}"/>
    <dgm:cxn modelId="{39EAFAC5-6C96-408C-AEE0-C20E323CCFCF}" type="presOf" srcId="{D0702B2E-0DB4-46D3-8692-C865BDEB639E}" destId="{CD241F2B-741F-427C-AEAA-BC7BE3DBA58B}" srcOrd="0" destOrd="3" presId="urn:microsoft.com/office/officeart/2005/8/layout/hList2#6"/>
    <dgm:cxn modelId="{7C9580D6-E812-4561-A955-F3771125570B}" srcId="{11C4D6D3-8565-4BD9-A12D-B0EE361DF4B7}" destId="{923B265D-145F-4B1E-B21E-F953AC307A6D}" srcOrd="1" destOrd="0" parTransId="{48C8C3C3-F6E5-424E-8BEF-F0995946CCD4}" sibTransId="{FC28A10E-C7CF-4D92-AA3B-9244347D62D1}"/>
    <dgm:cxn modelId="{470117D7-4DFF-4120-818B-AA6BD01B0640}" type="presOf" srcId="{F4355395-2884-48ED-B3B4-2A2EBEF0B445}" destId="{CD241F2B-741F-427C-AEAA-BC7BE3DBA58B}" srcOrd="0" destOrd="7" presId="urn:microsoft.com/office/officeart/2005/8/layout/hList2#6"/>
    <dgm:cxn modelId="{885C1ED8-4958-444E-8AEB-B4376308FDB4}" type="presOf" srcId="{0E869CC5-0294-45BE-9B82-E1FF2818DD70}" destId="{CD241F2B-741F-427C-AEAA-BC7BE3DBA58B}" srcOrd="0" destOrd="4" presId="urn:microsoft.com/office/officeart/2005/8/layout/hList2#6"/>
    <dgm:cxn modelId="{FE7FD2EB-FADF-43DF-8411-B5294EC55365}" type="presOf" srcId="{6E13532D-5E16-4EB9-B211-BA0D51146ED7}" destId="{CD241F2B-741F-427C-AEAA-BC7BE3DBA58B}" srcOrd="0" destOrd="5" presId="urn:microsoft.com/office/officeart/2005/8/layout/hList2#6"/>
    <dgm:cxn modelId="{29E50FED-65C8-4D00-AFE5-3D4D1D0A1D50}" srcId="{11C4D6D3-8565-4BD9-A12D-B0EE361DF4B7}" destId="{6E13532D-5E16-4EB9-B211-BA0D51146ED7}" srcOrd="5" destOrd="0" parTransId="{F3BA3A2B-BC4D-43F8-9B28-C1C5B97C435C}" sibTransId="{E6FCEFC3-0FAD-49B7-B21A-D0BA4192AE51}"/>
    <dgm:cxn modelId="{958A50F4-6B5C-42C9-A526-2350D3E0233F}" type="presOf" srcId="{3CA80089-97BB-4500-A11E-83AB8DB2DF4C}" destId="{CD241F2B-741F-427C-AEAA-BC7BE3DBA58B}" srcOrd="0" destOrd="2" presId="urn:microsoft.com/office/officeart/2005/8/layout/hList2#6"/>
    <dgm:cxn modelId="{D01AC92D-F840-4F20-B91E-B33501E3A54F}" type="presParOf" srcId="{895939D5-25A9-4F6C-AE13-3E227D4C938D}" destId="{2E3314FB-B6D9-4478-BD0C-7559A3E26B68}" srcOrd="0" destOrd="0" presId="urn:microsoft.com/office/officeart/2005/8/layout/hList2#6"/>
    <dgm:cxn modelId="{58E8D9F4-F2CE-4AA0-AA94-2F35914AED12}" type="presParOf" srcId="{2E3314FB-B6D9-4478-BD0C-7559A3E26B68}" destId="{1374C091-63FF-4017-B1C4-56B73FB95EDD}" srcOrd="0" destOrd="0" presId="urn:microsoft.com/office/officeart/2005/8/layout/hList2#6"/>
    <dgm:cxn modelId="{72971B26-F1C4-4A18-8D73-735AE5D403C8}" type="presParOf" srcId="{2E3314FB-B6D9-4478-BD0C-7559A3E26B68}" destId="{CD241F2B-741F-427C-AEAA-BC7BE3DBA58B}" srcOrd="1" destOrd="0" presId="urn:microsoft.com/office/officeart/2005/8/layout/hList2#6"/>
    <dgm:cxn modelId="{E7E5DC3B-A905-49E7-AF7E-E6D656F82B51}" type="presParOf" srcId="{2E3314FB-B6D9-4478-BD0C-7559A3E26B68}" destId="{399CDB14-3BD7-4B5D-808D-C013183C7949}" srcOrd="2" destOrd="0" presId="urn:microsoft.com/office/officeart/2005/8/layout/hList2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E1B249-B001-4239-8730-E967CF07700E}" type="doc">
      <dgm:prSet loTypeId="urn:microsoft.com/office/officeart/2005/8/layout/hList2#7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1C4D6D3-8565-4BD9-A12D-B0EE361DF4B7}">
      <dgm:prSet phldrT="[Texto]"/>
      <dgm:spPr/>
      <dgm:t>
        <a:bodyPr/>
        <a:lstStyle/>
        <a:p>
          <a:endParaRPr lang="es-ES_tradnl" dirty="0"/>
        </a:p>
        <a:p>
          <a:endParaRPr lang="es-ES_tradnl" dirty="0"/>
        </a:p>
      </dgm:t>
    </dgm:pt>
    <dgm:pt modelId="{DCFF6250-5697-4801-B7D7-F687477AAA8E}" type="parTrans" cxnId="{10A466AE-AE4F-4F3A-B32E-8DE9A0EED153}">
      <dgm:prSet/>
      <dgm:spPr/>
      <dgm:t>
        <a:bodyPr/>
        <a:lstStyle/>
        <a:p>
          <a:endParaRPr lang="es-ES_tradnl"/>
        </a:p>
      </dgm:t>
    </dgm:pt>
    <dgm:pt modelId="{89EC7570-9217-4629-843B-7E128D846AFF}" type="sibTrans" cxnId="{10A466AE-AE4F-4F3A-B32E-8DE9A0EED153}">
      <dgm:prSet/>
      <dgm:spPr/>
      <dgm:t>
        <a:bodyPr/>
        <a:lstStyle/>
        <a:p>
          <a:endParaRPr lang="es-ES_tradnl"/>
        </a:p>
      </dgm:t>
    </dgm:pt>
    <dgm:pt modelId="{B5F3341D-9D24-4280-ABD1-9F5D8B8F269D}">
      <dgm:prSet phldrT="[Texto]"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s-ES_tradnl" sz="2400" dirty="0">
            <a:solidFill>
              <a:schemeClr val="bg1"/>
            </a:solidFill>
          </a:endParaRPr>
        </a:p>
      </dgm:t>
    </dgm:pt>
    <dgm:pt modelId="{0C93D629-46DE-4726-B1C2-9E720F72A868}" type="parTrans" cxnId="{DC7E925D-81C1-4463-84F5-F3DDAE094BA7}">
      <dgm:prSet/>
      <dgm:spPr/>
      <dgm:t>
        <a:bodyPr/>
        <a:lstStyle/>
        <a:p>
          <a:endParaRPr lang="es-ES_tradnl"/>
        </a:p>
      </dgm:t>
    </dgm:pt>
    <dgm:pt modelId="{33E18BFE-922C-4804-B941-450223BA66FE}" type="sibTrans" cxnId="{DC7E925D-81C1-4463-84F5-F3DDAE094BA7}">
      <dgm:prSet/>
      <dgm:spPr/>
      <dgm:t>
        <a:bodyPr/>
        <a:lstStyle/>
        <a:p>
          <a:endParaRPr lang="es-ES_tradnl"/>
        </a:p>
      </dgm:t>
    </dgm:pt>
    <dgm:pt modelId="{8D67B357-D6A0-49BE-985A-71748FC4986C}">
      <dgm:prSet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MX" sz="2400" b="0" dirty="0">
              <a:solidFill>
                <a:schemeClr val="bg1"/>
              </a:solidFill>
            </a:rPr>
            <a:t>Dispositivos externos</a:t>
          </a:r>
        </a:p>
      </dgm:t>
    </dgm:pt>
    <dgm:pt modelId="{A686DE48-5607-4497-AED1-C43B13BFCB4E}" type="parTrans" cxnId="{E9AA7ED7-A4C7-4453-B189-1006774B3FCD}">
      <dgm:prSet/>
      <dgm:spPr/>
      <dgm:t>
        <a:bodyPr/>
        <a:lstStyle/>
        <a:p>
          <a:endParaRPr lang="es-ES_tradnl"/>
        </a:p>
      </dgm:t>
    </dgm:pt>
    <dgm:pt modelId="{965C46E9-4E29-46AA-8756-EBB85B6F00FA}" type="sibTrans" cxnId="{E9AA7ED7-A4C7-4453-B189-1006774B3FCD}">
      <dgm:prSet/>
      <dgm:spPr/>
      <dgm:t>
        <a:bodyPr/>
        <a:lstStyle/>
        <a:p>
          <a:endParaRPr lang="es-ES_tradnl"/>
        </a:p>
      </dgm:t>
    </dgm:pt>
    <dgm:pt modelId="{FD8D0D60-581F-47CF-9A67-31ECFFC3EFC4}">
      <dgm:prSet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MX" sz="2400" b="0" dirty="0">
              <a:solidFill>
                <a:schemeClr val="bg1"/>
              </a:solidFill>
            </a:rPr>
            <a:t>Módulos de entrada/salida</a:t>
          </a:r>
        </a:p>
      </dgm:t>
    </dgm:pt>
    <dgm:pt modelId="{04BF5938-F7A4-479A-951E-0442C398E301}" type="parTrans" cxnId="{78F6C29C-5180-4FD8-9A6F-77EB33B0ED9C}">
      <dgm:prSet/>
      <dgm:spPr/>
      <dgm:t>
        <a:bodyPr/>
        <a:lstStyle/>
        <a:p>
          <a:endParaRPr lang="es-ES_tradnl"/>
        </a:p>
      </dgm:t>
    </dgm:pt>
    <dgm:pt modelId="{8AEF11DC-93DC-4EA8-BEC1-4078D883164C}" type="sibTrans" cxnId="{78F6C29C-5180-4FD8-9A6F-77EB33B0ED9C}">
      <dgm:prSet/>
      <dgm:spPr/>
      <dgm:t>
        <a:bodyPr/>
        <a:lstStyle/>
        <a:p>
          <a:endParaRPr lang="es-ES_tradnl"/>
        </a:p>
      </dgm:t>
    </dgm:pt>
    <dgm:pt modelId="{C2BD40C3-FD39-4921-A19C-B5BE40C5E601}">
      <dgm:prSet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MX" sz="2400" b="0" dirty="0">
              <a:solidFill>
                <a:schemeClr val="bg1"/>
              </a:solidFill>
            </a:rPr>
            <a:t>Entrada/Salida programada</a:t>
          </a:r>
        </a:p>
      </dgm:t>
    </dgm:pt>
    <dgm:pt modelId="{06FCED09-941B-4535-875B-FE61F5976006}" type="parTrans" cxnId="{25ED52C1-0073-4840-BF6D-5F1405A75EBA}">
      <dgm:prSet/>
      <dgm:spPr/>
      <dgm:t>
        <a:bodyPr/>
        <a:lstStyle/>
        <a:p>
          <a:endParaRPr lang="es-ES_tradnl"/>
        </a:p>
      </dgm:t>
    </dgm:pt>
    <dgm:pt modelId="{75AA289E-E417-4A13-B016-F57788910631}" type="sibTrans" cxnId="{25ED52C1-0073-4840-BF6D-5F1405A75EBA}">
      <dgm:prSet/>
      <dgm:spPr/>
      <dgm:t>
        <a:bodyPr/>
        <a:lstStyle/>
        <a:p>
          <a:endParaRPr lang="es-ES_tradnl"/>
        </a:p>
      </dgm:t>
    </dgm:pt>
    <dgm:pt modelId="{416CB502-2C5C-4A86-8C42-FB7B2C95BC1E}">
      <dgm:prSet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MX" sz="2400" b="0" dirty="0">
              <a:solidFill>
                <a:schemeClr val="bg1"/>
              </a:solidFill>
            </a:rPr>
            <a:t>Controlador de interrupciones de entrada/salida</a:t>
          </a:r>
        </a:p>
      </dgm:t>
    </dgm:pt>
    <dgm:pt modelId="{93FDC02C-2675-4A7F-89B5-125F5B0B4C4E}" type="parTrans" cxnId="{997FB27B-6B0A-4E52-8EA1-9EB3257EBB55}">
      <dgm:prSet/>
      <dgm:spPr/>
      <dgm:t>
        <a:bodyPr/>
        <a:lstStyle/>
        <a:p>
          <a:endParaRPr lang="es-ES_tradnl"/>
        </a:p>
      </dgm:t>
    </dgm:pt>
    <dgm:pt modelId="{3E6688C6-EDAB-4027-A6DF-A5FCFFEC4A2A}" type="sibTrans" cxnId="{997FB27B-6B0A-4E52-8EA1-9EB3257EBB55}">
      <dgm:prSet/>
      <dgm:spPr/>
      <dgm:t>
        <a:bodyPr/>
        <a:lstStyle/>
        <a:p>
          <a:endParaRPr lang="es-ES_tradnl"/>
        </a:p>
      </dgm:t>
    </dgm:pt>
    <dgm:pt modelId="{60D5F9F3-F1CE-4517-BE8E-0A70AA7DD01F}">
      <dgm:prSet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MX" sz="2400" b="0" dirty="0">
              <a:solidFill>
                <a:schemeClr val="bg1"/>
              </a:solidFill>
            </a:rPr>
            <a:t>Acceso directo a memoria DMA</a:t>
          </a:r>
        </a:p>
      </dgm:t>
    </dgm:pt>
    <dgm:pt modelId="{483BC630-FE14-4C50-8834-DE7D3C31EEDC}" type="parTrans" cxnId="{42F85488-B1D7-4DCB-8845-324BC5A089AF}">
      <dgm:prSet/>
      <dgm:spPr/>
      <dgm:t>
        <a:bodyPr/>
        <a:lstStyle/>
        <a:p>
          <a:endParaRPr lang="es-ES_tradnl"/>
        </a:p>
      </dgm:t>
    </dgm:pt>
    <dgm:pt modelId="{EA94BC69-93B1-4287-9A74-32A33F4FA8A7}" type="sibTrans" cxnId="{42F85488-B1D7-4DCB-8845-324BC5A089AF}">
      <dgm:prSet/>
      <dgm:spPr/>
      <dgm:t>
        <a:bodyPr/>
        <a:lstStyle/>
        <a:p>
          <a:endParaRPr lang="es-ES_tradnl"/>
        </a:p>
      </dgm:t>
    </dgm:pt>
    <dgm:pt modelId="{95F46C5C-C82D-4660-B685-F207DFD49635}">
      <dgm:prSet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MX" sz="2400" b="0" dirty="0">
              <a:solidFill>
                <a:schemeClr val="bg1"/>
              </a:solidFill>
            </a:rPr>
            <a:t>Canales de entrada/salida y procesador</a:t>
          </a:r>
        </a:p>
      </dgm:t>
    </dgm:pt>
    <dgm:pt modelId="{21B811E4-26C2-47B0-947B-2851C477144A}" type="parTrans" cxnId="{289E920A-CAC5-49EB-BAF1-1F1B4734E8E0}">
      <dgm:prSet/>
      <dgm:spPr/>
      <dgm:t>
        <a:bodyPr/>
        <a:lstStyle/>
        <a:p>
          <a:endParaRPr lang="es-ES_tradnl"/>
        </a:p>
      </dgm:t>
    </dgm:pt>
    <dgm:pt modelId="{BF6C3991-6C45-4035-A585-5ED64480F4C0}" type="sibTrans" cxnId="{289E920A-CAC5-49EB-BAF1-1F1B4734E8E0}">
      <dgm:prSet/>
      <dgm:spPr/>
      <dgm:t>
        <a:bodyPr/>
        <a:lstStyle/>
        <a:p>
          <a:endParaRPr lang="es-ES_tradnl"/>
        </a:p>
      </dgm:t>
    </dgm:pt>
    <dgm:pt modelId="{3ED8432F-3D68-46B4-AA3F-F1D52AAD889A}">
      <dgm:prSet custT="1"/>
      <dgm:spPr>
        <a:solidFill>
          <a:srgbClr val="0070C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s-MX" sz="2400" b="0" dirty="0">
              <a:solidFill>
                <a:schemeClr val="bg1"/>
              </a:solidFill>
            </a:rPr>
            <a:t>Interface externo</a:t>
          </a:r>
        </a:p>
      </dgm:t>
    </dgm:pt>
    <dgm:pt modelId="{355FFED5-0F1A-4B07-BEDE-81AE86245F39}" type="parTrans" cxnId="{BB226CCB-C276-4DD6-8EB4-2A4DF0BF8133}">
      <dgm:prSet/>
      <dgm:spPr/>
      <dgm:t>
        <a:bodyPr/>
        <a:lstStyle/>
        <a:p>
          <a:endParaRPr lang="es-ES_tradnl"/>
        </a:p>
      </dgm:t>
    </dgm:pt>
    <dgm:pt modelId="{3E238A19-2F97-424E-A00C-CFC3C7B326E3}" type="sibTrans" cxnId="{BB226CCB-C276-4DD6-8EB4-2A4DF0BF8133}">
      <dgm:prSet/>
      <dgm:spPr/>
      <dgm:t>
        <a:bodyPr/>
        <a:lstStyle/>
        <a:p>
          <a:endParaRPr lang="es-ES_tradnl"/>
        </a:p>
      </dgm:t>
    </dgm:pt>
    <dgm:pt modelId="{895939D5-25A9-4F6C-AE13-3E227D4C938D}" type="pres">
      <dgm:prSet presAssocID="{CAE1B249-B001-4239-8730-E967CF07700E}" presName="linearFlow" presStyleCnt="0">
        <dgm:presLayoutVars>
          <dgm:dir/>
          <dgm:animLvl val="lvl"/>
          <dgm:resizeHandles/>
        </dgm:presLayoutVars>
      </dgm:prSet>
      <dgm:spPr/>
    </dgm:pt>
    <dgm:pt modelId="{2E3314FB-B6D9-4478-BD0C-7559A3E26B68}" type="pres">
      <dgm:prSet presAssocID="{11C4D6D3-8565-4BD9-A12D-B0EE361DF4B7}" presName="compositeNode" presStyleCnt="0">
        <dgm:presLayoutVars>
          <dgm:bulletEnabled val="1"/>
        </dgm:presLayoutVars>
      </dgm:prSet>
      <dgm:spPr/>
    </dgm:pt>
    <dgm:pt modelId="{1374C091-63FF-4017-B1C4-56B73FB95EDD}" type="pres">
      <dgm:prSet presAssocID="{11C4D6D3-8565-4BD9-A12D-B0EE361DF4B7}" presName="imag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9000" r="-19000"/>
          </a:stretch>
        </a:blipFill>
      </dgm:spPr>
    </dgm:pt>
    <dgm:pt modelId="{CD241F2B-741F-427C-AEAA-BC7BE3DBA58B}" type="pres">
      <dgm:prSet presAssocID="{11C4D6D3-8565-4BD9-A12D-B0EE361DF4B7}" presName="childNode" presStyleLbl="node1" presStyleIdx="0" presStyleCnt="1" custLinFactNeighborX="506">
        <dgm:presLayoutVars>
          <dgm:bulletEnabled val="1"/>
        </dgm:presLayoutVars>
      </dgm:prSet>
      <dgm:spPr/>
    </dgm:pt>
    <dgm:pt modelId="{399CDB14-3BD7-4B5D-808D-C013183C7949}" type="pres">
      <dgm:prSet presAssocID="{11C4D6D3-8565-4BD9-A12D-B0EE361DF4B7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5918AD09-3061-4ECD-9B1C-3B0717C1918E}" type="presOf" srcId="{FD8D0D60-581F-47CF-9A67-31ECFFC3EFC4}" destId="{CD241F2B-741F-427C-AEAA-BC7BE3DBA58B}" srcOrd="0" destOrd="2" presId="urn:microsoft.com/office/officeart/2005/8/layout/hList2#7"/>
    <dgm:cxn modelId="{289E920A-CAC5-49EB-BAF1-1F1B4734E8E0}" srcId="{11C4D6D3-8565-4BD9-A12D-B0EE361DF4B7}" destId="{95F46C5C-C82D-4660-B685-F207DFD49635}" srcOrd="6" destOrd="0" parTransId="{21B811E4-26C2-47B0-947B-2851C477144A}" sibTransId="{BF6C3991-6C45-4035-A585-5ED64480F4C0}"/>
    <dgm:cxn modelId="{8516070C-D2C9-41DC-A4BA-7F2EA79C700B}" type="presOf" srcId="{11C4D6D3-8565-4BD9-A12D-B0EE361DF4B7}" destId="{399CDB14-3BD7-4B5D-808D-C013183C7949}" srcOrd="0" destOrd="0" presId="urn:microsoft.com/office/officeart/2005/8/layout/hList2#7"/>
    <dgm:cxn modelId="{1311012E-0C33-4B76-9DCE-3EB07FC9B459}" type="presOf" srcId="{8D67B357-D6A0-49BE-985A-71748FC4986C}" destId="{CD241F2B-741F-427C-AEAA-BC7BE3DBA58B}" srcOrd="0" destOrd="1" presId="urn:microsoft.com/office/officeart/2005/8/layout/hList2#7"/>
    <dgm:cxn modelId="{DC7E925D-81C1-4463-84F5-F3DDAE094BA7}" srcId="{11C4D6D3-8565-4BD9-A12D-B0EE361DF4B7}" destId="{B5F3341D-9D24-4280-ABD1-9F5D8B8F269D}" srcOrd="0" destOrd="0" parTransId="{0C93D629-46DE-4726-B1C2-9E720F72A868}" sibTransId="{33E18BFE-922C-4804-B941-450223BA66FE}"/>
    <dgm:cxn modelId="{6C7BF861-6247-4844-A5AA-07E6F691B6AC}" type="presOf" srcId="{C2BD40C3-FD39-4921-A19C-B5BE40C5E601}" destId="{CD241F2B-741F-427C-AEAA-BC7BE3DBA58B}" srcOrd="0" destOrd="3" presId="urn:microsoft.com/office/officeart/2005/8/layout/hList2#7"/>
    <dgm:cxn modelId="{997FB27B-6B0A-4E52-8EA1-9EB3257EBB55}" srcId="{11C4D6D3-8565-4BD9-A12D-B0EE361DF4B7}" destId="{416CB502-2C5C-4A86-8C42-FB7B2C95BC1E}" srcOrd="4" destOrd="0" parTransId="{93FDC02C-2675-4A7F-89B5-125F5B0B4C4E}" sibTransId="{3E6688C6-EDAB-4027-A6DF-A5FCFFEC4A2A}"/>
    <dgm:cxn modelId="{42F85488-B1D7-4DCB-8845-324BC5A089AF}" srcId="{11C4D6D3-8565-4BD9-A12D-B0EE361DF4B7}" destId="{60D5F9F3-F1CE-4517-BE8E-0A70AA7DD01F}" srcOrd="5" destOrd="0" parTransId="{483BC630-FE14-4C50-8834-DE7D3C31EEDC}" sibTransId="{EA94BC69-93B1-4287-9A74-32A33F4FA8A7}"/>
    <dgm:cxn modelId="{78F6C29C-5180-4FD8-9A6F-77EB33B0ED9C}" srcId="{11C4D6D3-8565-4BD9-A12D-B0EE361DF4B7}" destId="{FD8D0D60-581F-47CF-9A67-31ECFFC3EFC4}" srcOrd="2" destOrd="0" parTransId="{04BF5938-F7A4-479A-951E-0442C398E301}" sibTransId="{8AEF11DC-93DC-4EA8-BEC1-4078D883164C}"/>
    <dgm:cxn modelId="{56E7EBA5-305F-412D-8E83-34A27FF8E696}" type="presOf" srcId="{60D5F9F3-F1CE-4517-BE8E-0A70AA7DD01F}" destId="{CD241F2B-741F-427C-AEAA-BC7BE3DBA58B}" srcOrd="0" destOrd="5" presId="urn:microsoft.com/office/officeart/2005/8/layout/hList2#7"/>
    <dgm:cxn modelId="{10A466AE-AE4F-4F3A-B32E-8DE9A0EED153}" srcId="{CAE1B249-B001-4239-8730-E967CF07700E}" destId="{11C4D6D3-8565-4BD9-A12D-B0EE361DF4B7}" srcOrd="0" destOrd="0" parTransId="{DCFF6250-5697-4801-B7D7-F687477AAA8E}" sibTransId="{89EC7570-9217-4629-843B-7E128D846AFF}"/>
    <dgm:cxn modelId="{25ED52C1-0073-4840-BF6D-5F1405A75EBA}" srcId="{11C4D6D3-8565-4BD9-A12D-B0EE361DF4B7}" destId="{C2BD40C3-FD39-4921-A19C-B5BE40C5E601}" srcOrd="3" destOrd="0" parTransId="{06FCED09-941B-4535-875B-FE61F5976006}" sibTransId="{75AA289E-E417-4A13-B016-F57788910631}"/>
    <dgm:cxn modelId="{66D68BC7-AADC-437E-961A-2D3281B444D7}" type="presOf" srcId="{B5F3341D-9D24-4280-ABD1-9F5D8B8F269D}" destId="{CD241F2B-741F-427C-AEAA-BC7BE3DBA58B}" srcOrd="0" destOrd="0" presId="urn:microsoft.com/office/officeart/2005/8/layout/hList2#7"/>
    <dgm:cxn modelId="{2B380FCA-4002-4E29-8945-2A290FEAC0B5}" type="presOf" srcId="{95F46C5C-C82D-4660-B685-F207DFD49635}" destId="{CD241F2B-741F-427C-AEAA-BC7BE3DBA58B}" srcOrd="0" destOrd="6" presId="urn:microsoft.com/office/officeart/2005/8/layout/hList2#7"/>
    <dgm:cxn modelId="{BB226CCB-C276-4DD6-8EB4-2A4DF0BF8133}" srcId="{11C4D6D3-8565-4BD9-A12D-B0EE361DF4B7}" destId="{3ED8432F-3D68-46B4-AA3F-F1D52AAD889A}" srcOrd="7" destOrd="0" parTransId="{355FFED5-0F1A-4B07-BEDE-81AE86245F39}" sibTransId="{3E238A19-2F97-424E-A00C-CFC3C7B326E3}"/>
    <dgm:cxn modelId="{E9AA7ED7-A4C7-4453-B189-1006774B3FCD}" srcId="{11C4D6D3-8565-4BD9-A12D-B0EE361DF4B7}" destId="{8D67B357-D6A0-49BE-985A-71748FC4986C}" srcOrd="1" destOrd="0" parTransId="{A686DE48-5607-4497-AED1-C43B13BFCB4E}" sibTransId="{965C46E9-4E29-46AA-8756-EBB85B6F00FA}"/>
    <dgm:cxn modelId="{258A2FE5-4069-4833-B6B2-B80E24301DFF}" type="presOf" srcId="{3ED8432F-3D68-46B4-AA3F-F1D52AAD889A}" destId="{CD241F2B-741F-427C-AEAA-BC7BE3DBA58B}" srcOrd="0" destOrd="7" presId="urn:microsoft.com/office/officeart/2005/8/layout/hList2#7"/>
    <dgm:cxn modelId="{51C092EF-184D-4720-B052-74BC971D96F6}" type="presOf" srcId="{416CB502-2C5C-4A86-8C42-FB7B2C95BC1E}" destId="{CD241F2B-741F-427C-AEAA-BC7BE3DBA58B}" srcOrd="0" destOrd="4" presId="urn:microsoft.com/office/officeart/2005/8/layout/hList2#7"/>
    <dgm:cxn modelId="{FF1046F8-E063-43A1-9B49-8446822BFAC2}" type="presOf" srcId="{CAE1B249-B001-4239-8730-E967CF07700E}" destId="{895939D5-25A9-4F6C-AE13-3E227D4C938D}" srcOrd="0" destOrd="0" presId="urn:microsoft.com/office/officeart/2005/8/layout/hList2#7"/>
    <dgm:cxn modelId="{2E7A399B-1020-4A62-B735-B3518B4B3EF0}" type="presParOf" srcId="{895939D5-25A9-4F6C-AE13-3E227D4C938D}" destId="{2E3314FB-B6D9-4478-BD0C-7559A3E26B68}" srcOrd="0" destOrd="0" presId="urn:microsoft.com/office/officeart/2005/8/layout/hList2#7"/>
    <dgm:cxn modelId="{3BE919EB-7C49-4789-A338-F30A622F8B4C}" type="presParOf" srcId="{2E3314FB-B6D9-4478-BD0C-7559A3E26B68}" destId="{1374C091-63FF-4017-B1C4-56B73FB95EDD}" srcOrd="0" destOrd="0" presId="urn:microsoft.com/office/officeart/2005/8/layout/hList2#7"/>
    <dgm:cxn modelId="{F67D2CE5-44A0-4512-BB50-8CB94F55571C}" type="presParOf" srcId="{2E3314FB-B6D9-4478-BD0C-7559A3E26B68}" destId="{CD241F2B-741F-427C-AEAA-BC7BE3DBA58B}" srcOrd="1" destOrd="0" presId="urn:microsoft.com/office/officeart/2005/8/layout/hList2#7"/>
    <dgm:cxn modelId="{FB651DA7-F915-4464-A807-6DE654F1F02B}" type="presParOf" srcId="{2E3314FB-B6D9-4478-BD0C-7559A3E26B68}" destId="{399CDB14-3BD7-4B5D-808D-C013183C7949}" srcOrd="2" destOrd="0" presId="urn:microsoft.com/office/officeart/2005/8/layout/hList2#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1BD7CC7-D1AE-4388-8E83-A9ECEAD7F3F5}" type="doc">
      <dgm:prSet loTypeId="urn:microsoft.com/office/officeart/2005/8/layout/hList2#9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EC87CE-DB3C-45DE-8632-5EA581930BCD}">
      <dgm:prSet phldrT="[Texto]"/>
      <dgm:spPr/>
      <dgm:t>
        <a:bodyPr/>
        <a:lstStyle/>
        <a:p>
          <a:endParaRPr lang="es-ES" dirty="0"/>
        </a:p>
        <a:p>
          <a:endParaRPr lang="es-ES" dirty="0"/>
        </a:p>
      </dgm:t>
    </dgm:pt>
    <dgm:pt modelId="{D8C3BDB5-E9DD-4990-9AB0-083BE9D57247}" type="parTrans" cxnId="{A6BBC5EA-8626-4E34-ABBF-AF8687934A02}">
      <dgm:prSet/>
      <dgm:spPr/>
      <dgm:t>
        <a:bodyPr/>
        <a:lstStyle/>
        <a:p>
          <a:endParaRPr lang="es-ES"/>
        </a:p>
      </dgm:t>
    </dgm:pt>
    <dgm:pt modelId="{7C5FDF68-055F-430D-8500-C7A89E7F5A92}" type="sibTrans" cxnId="{A6BBC5EA-8626-4E34-ABBF-AF8687934A02}">
      <dgm:prSet/>
      <dgm:spPr/>
      <dgm:t>
        <a:bodyPr/>
        <a:lstStyle/>
        <a:p>
          <a:endParaRPr lang="es-ES"/>
        </a:p>
      </dgm:t>
    </dgm:pt>
    <dgm:pt modelId="{7E1C2789-FD0D-4FCA-B0DE-58A91BDB110E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HN" sz="2800" dirty="0">
              <a:solidFill>
                <a:schemeClr val="bg1"/>
              </a:solidFill>
            </a:rPr>
            <a:t>Tipos de datos</a:t>
          </a:r>
          <a:endParaRPr lang="es-ES" sz="2800" dirty="0">
            <a:solidFill>
              <a:schemeClr val="bg1"/>
            </a:solidFill>
          </a:endParaRPr>
        </a:p>
      </dgm:t>
    </dgm:pt>
    <dgm:pt modelId="{FA258C57-13A3-4884-933F-BBA822618305}" type="parTrans" cxnId="{77B20ED6-FAAB-47B3-90A2-AAAC4FFD9D55}">
      <dgm:prSet/>
      <dgm:spPr/>
      <dgm:t>
        <a:bodyPr/>
        <a:lstStyle/>
        <a:p>
          <a:endParaRPr lang="es-ES"/>
        </a:p>
      </dgm:t>
    </dgm:pt>
    <dgm:pt modelId="{4839E93F-50F4-472B-91FB-7F00F1910F25}" type="sibTrans" cxnId="{77B20ED6-FAAB-47B3-90A2-AAAC4FFD9D55}">
      <dgm:prSet/>
      <dgm:spPr/>
      <dgm:t>
        <a:bodyPr/>
        <a:lstStyle/>
        <a:p>
          <a:endParaRPr lang="es-ES"/>
        </a:p>
      </dgm:t>
    </dgm:pt>
    <dgm:pt modelId="{A641B8B3-33E5-4BE9-9907-02B973BD1D44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Características de las instrucciones máquina</a:t>
          </a:r>
        </a:p>
      </dgm:t>
    </dgm:pt>
    <dgm:pt modelId="{07C66854-8E61-405B-92B2-C0D7A5A579E6}" type="parTrans" cxnId="{91DC6014-27C9-448A-BDD6-EF967CBB83A9}">
      <dgm:prSet/>
      <dgm:spPr/>
      <dgm:t>
        <a:bodyPr/>
        <a:lstStyle/>
        <a:p>
          <a:endParaRPr lang="es-HN"/>
        </a:p>
      </dgm:t>
    </dgm:pt>
    <dgm:pt modelId="{E9299C3C-0D00-41CC-A36A-828F3D69F940}" type="sibTrans" cxnId="{91DC6014-27C9-448A-BDD6-EF967CBB83A9}">
      <dgm:prSet/>
      <dgm:spPr/>
      <dgm:t>
        <a:bodyPr/>
        <a:lstStyle/>
        <a:p>
          <a:endParaRPr lang="es-HN"/>
        </a:p>
      </dgm:t>
    </dgm:pt>
    <dgm:pt modelId="{651622B1-9C8E-4573-A924-8E3A60579DEE}">
      <dgm:prSet custT="1"/>
      <dgm:spPr>
        <a:solidFill>
          <a:srgbClr val="0070C0"/>
        </a:solidFill>
      </dgm:spPr>
      <dgm:t>
        <a:bodyPr/>
        <a:lstStyle/>
        <a:p>
          <a:r>
            <a:rPr lang="es-HN" sz="2800" dirty="0">
              <a:solidFill>
                <a:schemeClr val="bg1"/>
              </a:solidFill>
            </a:rPr>
            <a:t>Lenguaje ensamblador</a:t>
          </a:r>
          <a:endParaRPr lang="es-MX" sz="2800" dirty="0">
            <a:solidFill>
              <a:schemeClr val="bg1"/>
            </a:solidFill>
          </a:endParaRPr>
        </a:p>
      </dgm:t>
    </dgm:pt>
    <dgm:pt modelId="{AE4F28FA-3FE2-4C8A-B5F1-4DC0A546EF1A}" type="parTrans" cxnId="{637A6D5A-77CA-48F7-B11C-2A94796F6B06}">
      <dgm:prSet/>
      <dgm:spPr/>
      <dgm:t>
        <a:bodyPr/>
        <a:lstStyle/>
        <a:p>
          <a:endParaRPr lang="es-HN"/>
        </a:p>
      </dgm:t>
    </dgm:pt>
    <dgm:pt modelId="{F3A7411C-3170-41FA-BD63-C7DB76013347}" type="sibTrans" cxnId="{637A6D5A-77CA-48F7-B11C-2A94796F6B06}">
      <dgm:prSet/>
      <dgm:spPr/>
      <dgm:t>
        <a:bodyPr/>
        <a:lstStyle/>
        <a:p>
          <a:endParaRPr lang="es-HN"/>
        </a:p>
      </dgm:t>
    </dgm:pt>
    <dgm:pt modelId="{FF54D058-B6A5-441E-B765-9EA1178D060D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Modos de Direccionamiento </a:t>
          </a:r>
        </a:p>
      </dgm:t>
    </dgm:pt>
    <dgm:pt modelId="{6FD6C694-BEE5-4C52-9A99-51F11C9A12D9}" type="parTrans" cxnId="{34CF4D1B-848E-4DCE-B480-2A13DF1A3DB4}">
      <dgm:prSet/>
      <dgm:spPr/>
      <dgm:t>
        <a:bodyPr/>
        <a:lstStyle/>
        <a:p>
          <a:endParaRPr lang="es-HN"/>
        </a:p>
      </dgm:t>
    </dgm:pt>
    <dgm:pt modelId="{B37B1AD5-E305-4E4F-8876-BE8EBAABFF94}" type="sibTrans" cxnId="{34CF4D1B-848E-4DCE-B480-2A13DF1A3DB4}">
      <dgm:prSet/>
      <dgm:spPr/>
      <dgm:t>
        <a:bodyPr/>
        <a:lstStyle/>
        <a:p>
          <a:endParaRPr lang="es-HN"/>
        </a:p>
      </dgm:t>
    </dgm:pt>
    <dgm:pt modelId="{7F4559BB-A7E3-4A4E-94ED-8CA5B6620F4E}">
      <dgm:prSet custT="1"/>
      <dgm:spPr>
        <a:solidFill>
          <a:srgbClr val="0070C0"/>
        </a:solidFill>
      </dgm:spPr>
      <dgm:t>
        <a:bodyPr/>
        <a:lstStyle/>
        <a:p>
          <a:endParaRPr lang="es-MX" sz="2800" dirty="0">
            <a:solidFill>
              <a:schemeClr val="bg1"/>
            </a:solidFill>
          </a:endParaRPr>
        </a:p>
      </dgm:t>
    </dgm:pt>
    <dgm:pt modelId="{CDA513A2-D6A4-48B9-AECF-85153A0BF6B2}" type="parTrans" cxnId="{D9D902C8-2571-446F-A911-10A29E8BB7A0}">
      <dgm:prSet/>
      <dgm:spPr/>
      <dgm:t>
        <a:bodyPr/>
        <a:lstStyle/>
        <a:p>
          <a:endParaRPr lang="es-HN"/>
        </a:p>
      </dgm:t>
    </dgm:pt>
    <dgm:pt modelId="{2C60D0EE-1EF2-4742-B5F1-816AED09D129}" type="sibTrans" cxnId="{D9D902C8-2571-446F-A911-10A29E8BB7A0}">
      <dgm:prSet/>
      <dgm:spPr/>
      <dgm:t>
        <a:bodyPr/>
        <a:lstStyle/>
        <a:p>
          <a:endParaRPr lang="es-HN"/>
        </a:p>
      </dgm:t>
    </dgm:pt>
    <dgm:pt modelId="{2575B7EB-00AB-455A-B21D-6A6DE964ADDF}">
      <dgm:prSet custT="1"/>
      <dgm:spPr>
        <a:solidFill>
          <a:srgbClr val="0070C0"/>
        </a:solidFill>
      </dgm:spPr>
      <dgm:t>
        <a:bodyPr/>
        <a:lstStyle/>
        <a:p>
          <a:r>
            <a:rPr lang="es-HN" sz="2800" dirty="0">
              <a:solidFill>
                <a:schemeClr val="bg1"/>
              </a:solidFill>
            </a:rPr>
            <a:t>Formato de Instrucciones</a:t>
          </a:r>
          <a:endParaRPr lang="es-MX" sz="2800" dirty="0">
            <a:solidFill>
              <a:schemeClr val="bg1"/>
            </a:solidFill>
          </a:endParaRPr>
        </a:p>
      </dgm:t>
    </dgm:pt>
    <dgm:pt modelId="{7CCC13B6-EC9C-4528-A803-A947C12ADA52}" type="parTrans" cxnId="{091B3529-4C52-465B-BA75-4865B8D33335}">
      <dgm:prSet/>
      <dgm:spPr/>
      <dgm:t>
        <a:bodyPr/>
        <a:lstStyle/>
        <a:p>
          <a:endParaRPr lang="es-HN"/>
        </a:p>
      </dgm:t>
    </dgm:pt>
    <dgm:pt modelId="{37DEE7D3-AA02-4849-BA90-B7E017FE49F6}" type="sibTrans" cxnId="{091B3529-4C52-465B-BA75-4865B8D33335}">
      <dgm:prSet/>
      <dgm:spPr/>
      <dgm:t>
        <a:bodyPr/>
        <a:lstStyle/>
        <a:p>
          <a:endParaRPr lang="es-HN"/>
        </a:p>
      </dgm:t>
    </dgm:pt>
    <dgm:pt modelId="{0B8592BF-C6EC-4B0E-8D14-7F27D9E09CEF}">
      <dgm:prSet custT="1"/>
      <dgm:spPr/>
      <dgm:t>
        <a:bodyPr/>
        <a:lstStyle/>
        <a:p>
          <a:endParaRPr lang="es-HN" sz="2800" dirty="0">
            <a:solidFill>
              <a:schemeClr val="bg1"/>
            </a:solidFill>
          </a:endParaRPr>
        </a:p>
      </dgm:t>
    </dgm:pt>
    <dgm:pt modelId="{DB35FD87-C5D4-42D4-BDC6-385D87CBFEB8}" type="parTrans" cxnId="{E7EE87BC-F740-45CF-BEE9-B7CC524529DA}">
      <dgm:prSet/>
      <dgm:spPr/>
      <dgm:t>
        <a:bodyPr/>
        <a:lstStyle/>
        <a:p>
          <a:endParaRPr lang="es-HN"/>
        </a:p>
      </dgm:t>
    </dgm:pt>
    <dgm:pt modelId="{BA54F650-A951-45FD-A28F-A4BFCE331FB2}" type="sibTrans" cxnId="{E7EE87BC-F740-45CF-BEE9-B7CC524529DA}">
      <dgm:prSet/>
      <dgm:spPr/>
      <dgm:t>
        <a:bodyPr/>
        <a:lstStyle/>
        <a:p>
          <a:endParaRPr lang="es-HN"/>
        </a:p>
      </dgm:t>
    </dgm:pt>
    <dgm:pt modelId="{4296701C-0D12-474B-A941-F55DBB2409D1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Tipos de datos en el </a:t>
          </a:r>
          <a:r>
            <a:rPr lang="en-US" sz="2800" dirty="0">
              <a:solidFill>
                <a:schemeClr val="bg1"/>
              </a:solidFill>
            </a:rPr>
            <a:t>Intel x86 y ARM </a:t>
          </a:r>
          <a:endParaRPr lang="es-ES" sz="2800" dirty="0">
            <a:solidFill>
              <a:schemeClr val="bg1"/>
            </a:solidFill>
          </a:endParaRPr>
        </a:p>
      </dgm:t>
    </dgm:pt>
    <dgm:pt modelId="{295CCDEE-CD73-4B70-A9D8-FF999A2F0815}" type="parTrans" cxnId="{7CD36BE1-7141-4E1E-8F46-1AFCA8488B58}">
      <dgm:prSet/>
      <dgm:spPr/>
      <dgm:t>
        <a:bodyPr/>
        <a:lstStyle/>
        <a:p>
          <a:endParaRPr lang="es-HN"/>
        </a:p>
      </dgm:t>
    </dgm:pt>
    <dgm:pt modelId="{B5D140D7-A9B8-412F-92F9-C01C60136BC5}" type="sibTrans" cxnId="{7CD36BE1-7141-4E1E-8F46-1AFCA8488B58}">
      <dgm:prSet/>
      <dgm:spPr/>
      <dgm:t>
        <a:bodyPr/>
        <a:lstStyle/>
        <a:p>
          <a:endParaRPr lang="es-HN"/>
        </a:p>
      </dgm:t>
    </dgm:pt>
    <dgm:pt modelId="{0E6B95EF-1BC7-48A9-A5C4-6E0B640F9336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HN" sz="2800" dirty="0">
              <a:solidFill>
                <a:schemeClr val="bg1"/>
              </a:solidFill>
            </a:rPr>
            <a:t>Tipos de operaciones</a:t>
          </a:r>
          <a:endParaRPr lang="es-ES" sz="2800" dirty="0">
            <a:solidFill>
              <a:schemeClr val="bg1"/>
            </a:solidFill>
          </a:endParaRPr>
        </a:p>
      </dgm:t>
    </dgm:pt>
    <dgm:pt modelId="{07E52C35-07B3-48B2-BBDA-A7092F8B7FF5}" type="parTrans" cxnId="{40586F3F-77FF-4544-9421-829A101070F5}">
      <dgm:prSet/>
      <dgm:spPr/>
      <dgm:t>
        <a:bodyPr/>
        <a:lstStyle/>
        <a:p>
          <a:endParaRPr lang="es-HN"/>
        </a:p>
      </dgm:t>
    </dgm:pt>
    <dgm:pt modelId="{7F3591F2-9E3C-4153-88CB-BBE9DA6FAEBA}" type="sibTrans" cxnId="{40586F3F-77FF-4544-9421-829A101070F5}">
      <dgm:prSet/>
      <dgm:spPr/>
      <dgm:t>
        <a:bodyPr/>
        <a:lstStyle/>
        <a:p>
          <a:endParaRPr lang="es-HN"/>
        </a:p>
      </dgm:t>
    </dgm:pt>
    <dgm:pt modelId="{B87B41A8-B4F7-4678-8FF8-498B2149B31F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Tipos de operaciones en el Intel x86 y ARM </a:t>
          </a:r>
        </a:p>
      </dgm:t>
    </dgm:pt>
    <dgm:pt modelId="{0992D672-D0E3-40E3-8091-25BDB6A63C00}" type="parTrans" cxnId="{49212CB1-3889-45DC-82B1-1B764F56EC03}">
      <dgm:prSet/>
      <dgm:spPr/>
      <dgm:t>
        <a:bodyPr/>
        <a:lstStyle/>
        <a:p>
          <a:endParaRPr lang="es-HN"/>
        </a:p>
      </dgm:t>
    </dgm:pt>
    <dgm:pt modelId="{DB3D380D-81F4-4C04-B921-B721B4F74D4E}" type="sibTrans" cxnId="{49212CB1-3889-45DC-82B1-1B764F56EC03}">
      <dgm:prSet/>
      <dgm:spPr/>
      <dgm:t>
        <a:bodyPr/>
        <a:lstStyle/>
        <a:p>
          <a:endParaRPr lang="es-HN"/>
        </a:p>
      </dgm:t>
    </dgm:pt>
    <dgm:pt modelId="{BDC0F921-DF01-47DE-97A3-7DB827CF3A21}" type="pres">
      <dgm:prSet presAssocID="{61BD7CC7-D1AE-4388-8E83-A9ECEAD7F3F5}" presName="linearFlow" presStyleCnt="0">
        <dgm:presLayoutVars>
          <dgm:dir/>
          <dgm:animLvl val="lvl"/>
          <dgm:resizeHandles/>
        </dgm:presLayoutVars>
      </dgm:prSet>
      <dgm:spPr/>
    </dgm:pt>
    <dgm:pt modelId="{7BC5AEE0-1E96-4EA8-9626-102407029F38}" type="pres">
      <dgm:prSet presAssocID="{28EC87CE-DB3C-45DE-8632-5EA581930BCD}" presName="compositeNode" presStyleCnt="0">
        <dgm:presLayoutVars>
          <dgm:bulletEnabled val="1"/>
        </dgm:presLayoutVars>
      </dgm:prSet>
      <dgm:spPr/>
    </dgm:pt>
    <dgm:pt modelId="{598E8EDD-1D05-4F15-9060-32C958FC906E}" type="pres">
      <dgm:prSet presAssocID="{28EC87CE-DB3C-45DE-8632-5EA581930BCD}" presName="image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gm:spPr>
    </dgm:pt>
    <dgm:pt modelId="{54491A07-F119-4947-9104-A9953723081F}" type="pres">
      <dgm:prSet presAssocID="{28EC87CE-DB3C-45DE-8632-5EA581930BCD}" presName="childNode" presStyleLbl="node1" presStyleIdx="0" presStyleCnt="1" custLinFactNeighborX="-121" custLinFactNeighborY="273">
        <dgm:presLayoutVars>
          <dgm:bulletEnabled val="1"/>
        </dgm:presLayoutVars>
      </dgm:prSet>
      <dgm:spPr/>
    </dgm:pt>
    <dgm:pt modelId="{47C3B6EF-D20D-49B1-9798-3562AF92670B}" type="pres">
      <dgm:prSet presAssocID="{28EC87CE-DB3C-45DE-8632-5EA581930BCD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91DC6014-27C9-448A-BDD6-EF967CBB83A9}" srcId="{28EC87CE-DB3C-45DE-8632-5EA581930BCD}" destId="{A641B8B3-33E5-4BE9-9907-02B973BD1D44}" srcOrd="0" destOrd="0" parTransId="{07C66854-8E61-405B-92B2-C0D7A5A579E6}" sibTransId="{E9299C3C-0D00-41CC-A36A-828F3D69F940}"/>
    <dgm:cxn modelId="{34CF4D1B-848E-4DCE-B480-2A13DF1A3DB4}" srcId="{28EC87CE-DB3C-45DE-8632-5EA581930BCD}" destId="{FF54D058-B6A5-441E-B765-9EA1178D060D}" srcOrd="6" destOrd="0" parTransId="{6FD6C694-BEE5-4C52-9A99-51F11C9A12D9}" sibTransId="{B37B1AD5-E305-4E4F-8876-BE8EBAABFF94}"/>
    <dgm:cxn modelId="{091B3529-4C52-465B-BA75-4865B8D33335}" srcId="{28EC87CE-DB3C-45DE-8632-5EA581930BCD}" destId="{2575B7EB-00AB-455A-B21D-6A6DE964ADDF}" srcOrd="7" destOrd="0" parTransId="{7CCC13B6-EC9C-4528-A803-A947C12ADA52}" sibTransId="{37DEE7D3-AA02-4849-BA90-B7E017FE49F6}"/>
    <dgm:cxn modelId="{5DC7B12A-0D73-4A1F-882B-722C3FA7EA9B}" type="presOf" srcId="{FF54D058-B6A5-441E-B765-9EA1178D060D}" destId="{54491A07-F119-4947-9104-A9953723081F}" srcOrd="0" destOrd="6" presId="urn:microsoft.com/office/officeart/2005/8/layout/hList2#9"/>
    <dgm:cxn modelId="{9812092B-6858-421F-9BBC-66A5E56DD6F5}" type="presOf" srcId="{651622B1-9C8E-4573-A924-8E3A60579DEE}" destId="{54491A07-F119-4947-9104-A9953723081F}" srcOrd="0" destOrd="5" presId="urn:microsoft.com/office/officeart/2005/8/layout/hList2#9"/>
    <dgm:cxn modelId="{9CCEBE31-EC77-4286-9B2F-677578CF6F02}" type="presOf" srcId="{4296701C-0D12-474B-A941-F55DBB2409D1}" destId="{54491A07-F119-4947-9104-A9953723081F}" srcOrd="0" destOrd="2" presId="urn:microsoft.com/office/officeart/2005/8/layout/hList2#9"/>
    <dgm:cxn modelId="{40586F3F-77FF-4544-9421-829A101070F5}" srcId="{28EC87CE-DB3C-45DE-8632-5EA581930BCD}" destId="{0E6B95EF-1BC7-48A9-A5C4-6E0B640F9336}" srcOrd="3" destOrd="0" parTransId="{07E52C35-07B3-48B2-BBDA-A7092F8B7FF5}" sibTransId="{7F3591F2-9E3C-4153-88CB-BBE9DA6FAEBA}"/>
    <dgm:cxn modelId="{EA1B465F-6366-4D70-B5E0-B1DF60928E5C}" type="presOf" srcId="{B87B41A8-B4F7-4678-8FF8-498B2149B31F}" destId="{54491A07-F119-4947-9104-A9953723081F}" srcOrd="0" destOrd="4" presId="urn:microsoft.com/office/officeart/2005/8/layout/hList2#9"/>
    <dgm:cxn modelId="{CB156A64-95EC-49D8-A5C3-2399C98CC545}" type="presOf" srcId="{7E1C2789-FD0D-4FCA-B0DE-58A91BDB110E}" destId="{54491A07-F119-4947-9104-A9953723081F}" srcOrd="0" destOrd="1" presId="urn:microsoft.com/office/officeart/2005/8/layout/hList2#9"/>
    <dgm:cxn modelId="{FCDD734D-6FC8-42E7-81AA-04D0813112F1}" type="presOf" srcId="{28EC87CE-DB3C-45DE-8632-5EA581930BCD}" destId="{47C3B6EF-D20D-49B1-9798-3562AF92670B}" srcOrd="0" destOrd="0" presId="urn:microsoft.com/office/officeart/2005/8/layout/hList2#9"/>
    <dgm:cxn modelId="{281BDB52-6FCB-4548-BEAF-72246E8E9806}" type="presOf" srcId="{7F4559BB-A7E3-4A4E-94ED-8CA5B6620F4E}" destId="{54491A07-F119-4947-9104-A9953723081F}" srcOrd="0" destOrd="9" presId="urn:microsoft.com/office/officeart/2005/8/layout/hList2#9"/>
    <dgm:cxn modelId="{2FB30573-673C-47FA-85A3-04EDD4CCAEF3}" type="presOf" srcId="{2575B7EB-00AB-455A-B21D-6A6DE964ADDF}" destId="{54491A07-F119-4947-9104-A9953723081F}" srcOrd="0" destOrd="7" presId="urn:microsoft.com/office/officeart/2005/8/layout/hList2#9"/>
    <dgm:cxn modelId="{43C0DB58-EA6B-4364-A926-9143610E0F14}" type="presOf" srcId="{A641B8B3-33E5-4BE9-9907-02B973BD1D44}" destId="{54491A07-F119-4947-9104-A9953723081F}" srcOrd="0" destOrd="0" presId="urn:microsoft.com/office/officeart/2005/8/layout/hList2#9"/>
    <dgm:cxn modelId="{637A6D5A-77CA-48F7-B11C-2A94796F6B06}" srcId="{28EC87CE-DB3C-45DE-8632-5EA581930BCD}" destId="{651622B1-9C8E-4573-A924-8E3A60579DEE}" srcOrd="5" destOrd="0" parTransId="{AE4F28FA-3FE2-4C8A-B5F1-4DC0A546EF1A}" sibTransId="{F3A7411C-3170-41FA-BD63-C7DB76013347}"/>
    <dgm:cxn modelId="{FB90AC83-2293-44F3-ADB3-E0C7A9C60D61}" type="presOf" srcId="{0E6B95EF-1BC7-48A9-A5C4-6E0B640F9336}" destId="{54491A07-F119-4947-9104-A9953723081F}" srcOrd="0" destOrd="3" presId="urn:microsoft.com/office/officeart/2005/8/layout/hList2#9"/>
    <dgm:cxn modelId="{C62C9A9D-77DB-4CA1-87DF-0AE6A78D662D}" type="presOf" srcId="{0B8592BF-C6EC-4B0E-8D14-7F27D9E09CEF}" destId="{54491A07-F119-4947-9104-A9953723081F}" srcOrd="0" destOrd="8" presId="urn:microsoft.com/office/officeart/2005/8/layout/hList2#9"/>
    <dgm:cxn modelId="{49212CB1-3889-45DC-82B1-1B764F56EC03}" srcId="{28EC87CE-DB3C-45DE-8632-5EA581930BCD}" destId="{B87B41A8-B4F7-4678-8FF8-498B2149B31F}" srcOrd="4" destOrd="0" parTransId="{0992D672-D0E3-40E3-8091-25BDB6A63C00}" sibTransId="{DB3D380D-81F4-4C04-B921-B721B4F74D4E}"/>
    <dgm:cxn modelId="{E7EE87BC-F740-45CF-BEE9-B7CC524529DA}" srcId="{28EC87CE-DB3C-45DE-8632-5EA581930BCD}" destId="{0B8592BF-C6EC-4B0E-8D14-7F27D9E09CEF}" srcOrd="8" destOrd="0" parTransId="{DB35FD87-C5D4-42D4-BDC6-385D87CBFEB8}" sibTransId="{BA54F650-A951-45FD-A28F-A4BFCE331FB2}"/>
    <dgm:cxn modelId="{5B7AF1C6-D27A-4DBE-A6D8-07987E9C23CC}" type="presOf" srcId="{61BD7CC7-D1AE-4388-8E83-A9ECEAD7F3F5}" destId="{BDC0F921-DF01-47DE-97A3-7DB827CF3A21}" srcOrd="0" destOrd="0" presId="urn:microsoft.com/office/officeart/2005/8/layout/hList2#9"/>
    <dgm:cxn modelId="{D9D902C8-2571-446F-A911-10A29E8BB7A0}" srcId="{28EC87CE-DB3C-45DE-8632-5EA581930BCD}" destId="{7F4559BB-A7E3-4A4E-94ED-8CA5B6620F4E}" srcOrd="9" destOrd="0" parTransId="{CDA513A2-D6A4-48B9-AECF-85153A0BF6B2}" sibTransId="{2C60D0EE-1EF2-4742-B5F1-816AED09D129}"/>
    <dgm:cxn modelId="{77B20ED6-FAAB-47B3-90A2-AAAC4FFD9D55}" srcId="{28EC87CE-DB3C-45DE-8632-5EA581930BCD}" destId="{7E1C2789-FD0D-4FCA-B0DE-58A91BDB110E}" srcOrd="1" destOrd="0" parTransId="{FA258C57-13A3-4884-933F-BBA822618305}" sibTransId="{4839E93F-50F4-472B-91FB-7F00F1910F25}"/>
    <dgm:cxn modelId="{7CD36BE1-7141-4E1E-8F46-1AFCA8488B58}" srcId="{28EC87CE-DB3C-45DE-8632-5EA581930BCD}" destId="{4296701C-0D12-474B-A941-F55DBB2409D1}" srcOrd="2" destOrd="0" parTransId="{295CCDEE-CD73-4B70-A9D8-FF999A2F0815}" sibTransId="{B5D140D7-A9B8-412F-92F9-C01C60136BC5}"/>
    <dgm:cxn modelId="{A6BBC5EA-8626-4E34-ABBF-AF8687934A02}" srcId="{61BD7CC7-D1AE-4388-8E83-A9ECEAD7F3F5}" destId="{28EC87CE-DB3C-45DE-8632-5EA581930BCD}" srcOrd="0" destOrd="0" parTransId="{D8C3BDB5-E9DD-4990-9AB0-083BE9D57247}" sibTransId="{7C5FDF68-055F-430D-8500-C7A89E7F5A92}"/>
    <dgm:cxn modelId="{99899FB1-8CC3-417A-86BE-2B6F9D05276A}" type="presParOf" srcId="{BDC0F921-DF01-47DE-97A3-7DB827CF3A21}" destId="{7BC5AEE0-1E96-4EA8-9626-102407029F38}" srcOrd="0" destOrd="0" presId="urn:microsoft.com/office/officeart/2005/8/layout/hList2#9"/>
    <dgm:cxn modelId="{AEABB20A-CCA2-4F17-A57A-E530472222A7}" type="presParOf" srcId="{7BC5AEE0-1E96-4EA8-9626-102407029F38}" destId="{598E8EDD-1D05-4F15-9060-32C958FC906E}" srcOrd="0" destOrd="0" presId="urn:microsoft.com/office/officeart/2005/8/layout/hList2#9"/>
    <dgm:cxn modelId="{F023C687-E5B4-4B48-9C12-8C767256008D}" type="presParOf" srcId="{7BC5AEE0-1E96-4EA8-9626-102407029F38}" destId="{54491A07-F119-4947-9104-A9953723081F}" srcOrd="1" destOrd="0" presId="urn:microsoft.com/office/officeart/2005/8/layout/hList2#9"/>
    <dgm:cxn modelId="{1ADC86E7-7BBC-467F-85C5-2D6250953171}" type="presParOf" srcId="{7BC5AEE0-1E96-4EA8-9626-102407029F38}" destId="{47C3B6EF-D20D-49B1-9798-3562AF92670B}" srcOrd="2" destOrd="0" presId="urn:microsoft.com/office/officeart/2005/8/layout/hList2#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BD7CC7-D1AE-4388-8E83-A9ECEAD7F3F5}" type="doc">
      <dgm:prSet loTypeId="urn:microsoft.com/office/officeart/2005/8/layout/hList2#10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EC87CE-DB3C-45DE-8632-5EA581930BCD}">
      <dgm:prSet phldrT="[Texto]"/>
      <dgm:spPr/>
      <dgm:t>
        <a:bodyPr/>
        <a:lstStyle/>
        <a:p>
          <a:endParaRPr lang="es-ES" dirty="0"/>
        </a:p>
        <a:p>
          <a:endParaRPr lang="es-ES" dirty="0"/>
        </a:p>
      </dgm:t>
    </dgm:pt>
    <dgm:pt modelId="{D8C3BDB5-E9DD-4990-9AB0-083BE9D57247}" type="parTrans" cxnId="{A6BBC5EA-8626-4E34-ABBF-AF8687934A02}">
      <dgm:prSet/>
      <dgm:spPr/>
      <dgm:t>
        <a:bodyPr/>
        <a:lstStyle/>
        <a:p>
          <a:endParaRPr lang="es-ES"/>
        </a:p>
      </dgm:t>
    </dgm:pt>
    <dgm:pt modelId="{7C5FDF68-055F-430D-8500-C7A89E7F5A92}" type="sibTrans" cxnId="{A6BBC5EA-8626-4E34-ABBF-AF8687934A02}">
      <dgm:prSet/>
      <dgm:spPr/>
      <dgm:t>
        <a:bodyPr/>
        <a:lstStyle/>
        <a:p>
          <a:endParaRPr lang="es-ES"/>
        </a:p>
      </dgm:t>
    </dgm:pt>
    <dgm:pt modelId="{7E1C2789-FD0D-4FCA-B0DE-58A91BDB110E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Organización del procesador</a:t>
          </a:r>
          <a:endParaRPr lang="es-ES" sz="2800" dirty="0">
            <a:solidFill>
              <a:schemeClr val="bg1"/>
            </a:solidFill>
          </a:endParaRPr>
        </a:p>
      </dgm:t>
    </dgm:pt>
    <dgm:pt modelId="{FA258C57-13A3-4884-933F-BBA822618305}" type="parTrans" cxnId="{77B20ED6-FAAB-47B3-90A2-AAAC4FFD9D55}">
      <dgm:prSet/>
      <dgm:spPr/>
      <dgm:t>
        <a:bodyPr/>
        <a:lstStyle/>
        <a:p>
          <a:endParaRPr lang="es-ES"/>
        </a:p>
      </dgm:t>
    </dgm:pt>
    <dgm:pt modelId="{4839E93F-50F4-472B-91FB-7F00F1910F25}" type="sibTrans" cxnId="{77B20ED6-FAAB-47B3-90A2-AAAC4FFD9D55}">
      <dgm:prSet/>
      <dgm:spPr/>
      <dgm:t>
        <a:bodyPr/>
        <a:lstStyle/>
        <a:p>
          <a:endParaRPr lang="es-ES"/>
        </a:p>
      </dgm:t>
    </dgm:pt>
    <dgm:pt modelId="{F33AD12C-E4D1-40D9-A066-B11E69D1CBC5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Organización de los registros</a:t>
          </a:r>
        </a:p>
      </dgm:t>
    </dgm:pt>
    <dgm:pt modelId="{47167507-76FA-456F-B628-A157D9CB0BF5}" type="parTrans" cxnId="{28F86039-B685-4A6C-9B7C-3BACDB3F54D8}">
      <dgm:prSet/>
      <dgm:spPr/>
      <dgm:t>
        <a:bodyPr/>
        <a:lstStyle/>
        <a:p>
          <a:endParaRPr lang="es-ES"/>
        </a:p>
      </dgm:t>
    </dgm:pt>
    <dgm:pt modelId="{39F8A272-48DE-4224-A599-772A2B6037E5}" type="sibTrans" cxnId="{28F86039-B685-4A6C-9B7C-3BACDB3F54D8}">
      <dgm:prSet/>
      <dgm:spPr/>
      <dgm:t>
        <a:bodyPr/>
        <a:lstStyle/>
        <a:p>
          <a:endParaRPr lang="es-ES"/>
        </a:p>
      </dgm:t>
    </dgm:pt>
    <dgm:pt modelId="{4A5DAD10-B3AD-422A-B6DE-4D306997F343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Ciclo de instrucción</a:t>
          </a:r>
        </a:p>
      </dgm:t>
    </dgm:pt>
    <dgm:pt modelId="{8C26CB4B-68D5-40C1-823B-1E618A1D82FA}" type="parTrans" cxnId="{255E84DD-215C-45A1-AD21-12581C21692D}">
      <dgm:prSet/>
      <dgm:spPr/>
      <dgm:t>
        <a:bodyPr/>
        <a:lstStyle/>
        <a:p>
          <a:endParaRPr lang="es-ES"/>
        </a:p>
      </dgm:t>
    </dgm:pt>
    <dgm:pt modelId="{D02412EB-AC30-4245-9BF0-49A3172A02CC}" type="sibTrans" cxnId="{255E84DD-215C-45A1-AD21-12581C21692D}">
      <dgm:prSet/>
      <dgm:spPr/>
      <dgm:t>
        <a:bodyPr/>
        <a:lstStyle/>
        <a:p>
          <a:endParaRPr lang="es-ES"/>
        </a:p>
      </dgm:t>
    </dgm:pt>
    <dgm:pt modelId="{C091F4F9-F3E1-40FD-9E53-3550EA172DEE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Implementación Multiciclo</a:t>
          </a:r>
        </a:p>
      </dgm:t>
    </dgm:pt>
    <dgm:pt modelId="{200146CE-60ED-45F6-8652-FC55B088E1C7}" type="parTrans" cxnId="{D561F3D1-0EAA-4CE8-AC3B-AC95AAF40F13}">
      <dgm:prSet/>
      <dgm:spPr/>
      <dgm:t>
        <a:bodyPr/>
        <a:lstStyle/>
        <a:p>
          <a:endParaRPr lang="es-HN"/>
        </a:p>
      </dgm:t>
    </dgm:pt>
    <dgm:pt modelId="{B169BAFE-6838-4ED0-8201-DBD47D3664A6}" type="sibTrans" cxnId="{D561F3D1-0EAA-4CE8-AC3B-AC95AAF40F13}">
      <dgm:prSet/>
      <dgm:spPr/>
      <dgm:t>
        <a:bodyPr/>
        <a:lstStyle/>
        <a:p>
          <a:endParaRPr lang="es-HN"/>
        </a:p>
      </dgm:t>
    </dgm:pt>
    <dgm:pt modelId="{5BEC09B1-CEA8-4DFC-8DAF-E0CD4ED4190A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Implementación de un solo ciclo</a:t>
          </a:r>
        </a:p>
      </dgm:t>
    </dgm:pt>
    <dgm:pt modelId="{3D49C90A-1E51-4B57-8352-E739E7A424C9}" type="parTrans" cxnId="{0067596B-60DF-4796-88ED-8DD0C7998BB9}">
      <dgm:prSet/>
      <dgm:spPr/>
      <dgm:t>
        <a:bodyPr/>
        <a:lstStyle/>
        <a:p>
          <a:endParaRPr lang="es-HN"/>
        </a:p>
      </dgm:t>
    </dgm:pt>
    <dgm:pt modelId="{BCB568A2-D23E-4E86-BA37-FF5988BEDD42}" type="sibTrans" cxnId="{0067596B-60DF-4796-88ED-8DD0C7998BB9}">
      <dgm:prSet/>
      <dgm:spPr/>
      <dgm:t>
        <a:bodyPr/>
        <a:lstStyle/>
        <a:p>
          <a:endParaRPr lang="es-HN"/>
        </a:p>
      </dgm:t>
    </dgm:pt>
    <dgm:pt modelId="{4F19546F-15A6-42D9-AABD-D9F44203E39A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Segmentación de instrucciones</a:t>
          </a:r>
        </a:p>
      </dgm:t>
    </dgm:pt>
    <dgm:pt modelId="{3E622687-0EC2-4D92-B1A3-54D1BD940921}" type="parTrans" cxnId="{92CF4737-1B9F-4581-9566-D53C6D3D25F8}">
      <dgm:prSet/>
      <dgm:spPr/>
      <dgm:t>
        <a:bodyPr/>
        <a:lstStyle/>
        <a:p>
          <a:endParaRPr lang="es-HN"/>
        </a:p>
      </dgm:t>
    </dgm:pt>
    <dgm:pt modelId="{EFB3173D-2F15-418C-B6E5-3352D2C165B5}" type="sibTrans" cxnId="{92CF4737-1B9F-4581-9566-D53C6D3D25F8}">
      <dgm:prSet/>
      <dgm:spPr/>
      <dgm:t>
        <a:bodyPr/>
        <a:lstStyle/>
        <a:p>
          <a:endParaRPr lang="es-HN"/>
        </a:p>
      </dgm:t>
    </dgm:pt>
    <dgm:pt modelId="{ED4D1033-8D6F-40E8-80BE-2E97CDF1C620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Diseño del Camino de Datos</a:t>
          </a:r>
        </a:p>
      </dgm:t>
    </dgm:pt>
    <dgm:pt modelId="{38E4CBA8-855C-47A4-A95F-4AC19EF7922E}" type="parTrans" cxnId="{BC7F5EC6-D60D-4DB0-92E3-9CA143BE3543}">
      <dgm:prSet/>
      <dgm:spPr/>
      <dgm:t>
        <a:bodyPr/>
        <a:lstStyle/>
        <a:p>
          <a:endParaRPr lang="es-HN"/>
        </a:p>
      </dgm:t>
    </dgm:pt>
    <dgm:pt modelId="{01643C0E-17D5-460C-BE23-EA0036BB89F5}" type="sibTrans" cxnId="{BC7F5EC6-D60D-4DB0-92E3-9CA143BE3543}">
      <dgm:prSet/>
      <dgm:spPr/>
      <dgm:t>
        <a:bodyPr/>
        <a:lstStyle/>
        <a:p>
          <a:endParaRPr lang="es-HN"/>
        </a:p>
      </dgm:t>
    </dgm:pt>
    <dgm:pt modelId="{BDC0F921-DF01-47DE-97A3-7DB827CF3A21}" type="pres">
      <dgm:prSet presAssocID="{61BD7CC7-D1AE-4388-8E83-A9ECEAD7F3F5}" presName="linearFlow" presStyleCnt="0">
        <dgm:presLayoutVars>
          <dgm:dir/>
          <dgm:animLvl val="lvl"/>
          <dgm:resizeHandles/>
        </dgm:presLayoutVars>
      </dgm:prSet>
      <dgm:spPr/>
    </dgm:pt>
    <dgm:pt modelId="{7BC5AEE0-1E96-4EA8-9626-102407029F38}" type="pres">
      <dgm:prSet presAssocID="{28EC87CE-DB3C-45DE-8632-5EA581930BCD}" presName="compositeNode" presStyleCnt="0">
        <dgm:presLayoutVars>
          <dgm:bulletEnabled val="1"/>
        </dgm:presLayoutVars>
      </dgm:prSet>
      <dgm:spPr/>
    </dgm:pt>
    <dgm:pt modelId="{598E8EDD-1D05-4F15-9060-32C958FC906E}" type="pres">
      <dgm:prSet presAssocID="{28EC87CE-DB3C-45DE-8632-5EA581930BCD}" presName="image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gm:spPr>
    </dgm:pt>
    <dgm:pt modelId="{54491A07-F119-4947-9104-A9953723081F}" type="pres">
      <dgm:prSet presAssocID="{28EC87CE-DB3C-45DE-8632-5EA581930BCD}" presName="childNode" presStyleLbl="node1" presStyleIdx="0" presStyleCnt="1">
        <dgm:presLayoutVars>
          <dgm:bulletEnabled val="1"/>
        </dgm:presLayoutVars>
      </dgm:prSet>
      <dgm:spPr/>
    </dgm:pt>
    <dgm:pt modelId="{47C3B6EF-D20D-49B1-9798-3562AF92670B}" type="pres">
      <dgm:prSet presAssocID="{28EC87CE-DB3C-45DE-8632-5EA581930BCD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FC26D415-742A-4F9C-84FA-33892EAA60F9}" type="presOf" srcId="{C091F4F9-F3E1-40FD-9E53-3550EA172DEE}" destId="{54491A07-F119-4947-9104-A9953723081F}" srcOrd="0" destOrd="6" presId="urn:microsoft.com/office/officeart/2005/8/layout/hList2#10"/>
    <dgm:cxn modelId="{CBA28E1B-260D-4CF2-9480-A5F223B41797}" type="presOf" srcId="{F33AD12C-E4D1-40D9-A066-B11E69D1CBC5}" destId="{54491A07-F119-4947-9104-A9953723081F}" srcOrd="0" destOrd="1" presId="urn:microsoft.com/office/officeart/2005/8/layout/hList2#10"/>
    <dgm:cxn modelId="{5D3A532D-C9B6-4B10-8332-80AD05C87D79}" type="presOf" srcId="{4F19546F-15A6-42D9-AABD-D9F44203E39A}" destId="{54491A07-F119-4947-9104-A9953723081F}" srcOrd="0" destOrd="3" presId="urn:microsoft.com/office/officeart/2005/8/layout/hList2#10"/>
    <dgm:cxn modelId="{92CF4737-1B9F-4581-9566-D53C6D3D25F8}" srcId="{28EC87CE-DB3C-45DE-8632-5EA581930BCD}" destId="{4F19546F-15A6-42D9-AABD-D9F44203E39A}" srcOrd="3" destOrd="0" parTransId="{3E622687-0EC2-4D92-B1A3-54D1BD940921}" sibTransId="{EFB3173D-2F15-418C-B6E5-3352D2C165B5}"/>
    <dgm:cxn modelId="{5A149237-66B8-4A21-8355-304218D9262F}" type="presOf" srcId="{5BEC09B1-CEA8-4DFC-8DAF-E0CD4ED4190A}" destId="{54491A07-F119-4947-9104-A9953723081F}" srcOrd="0" destOrd="5" presId="urn:microsoft.com/office/officeart/2005/8/layout/hList2#10"/>
    <dgm:cxn modelId="{28F86039-B685-4A6C-9B7C-3BACDB3F54D8}" srcId="{28EC87CE-DB3C-45DE-8632-5EA581930BCD}" destId="{F33AD12C-E4D1-40D9-A066-B11E69D1CBC5}" srcOrd="1" destOrd="0" parTransId="{47167507-76FA-456F-B628-A157D9CB0BF5}" sibTransId="{39F8A272-48DE-4224-A599-772A2B6037E5}"/>
    <dgm:cxn modelId="{6021DC66-DC24-419F-95E8-00866D025C17}" type="presOf" srcId="{61BD7CC7-D1AE-4388-8E83-A9ECEAD7F3F5}" destId="{BDC0F921-DF01-47DE-97A3-7DB827CF3A21}" srcOrd="0" destOrd="0" presId="urn:microsoft.com/office/officeart/2005/8/layout/hList2#10"/>
    <dgm:cxn modelId="{49E4FE66-BBF6-483E-883B-3C7ADCD1C5A5}" type="presOf" srcId="{ED4D1033-8D6F-40E8-80BE-2E97CDF1C620}" destId="{54491A07-F119-4947-9104-A9953723081F}" srcOrd="0" destOrd="4" presId="urn:microsoft.com/office/officeart/2005/8/layout/hList2#10"/>
    <dgm:cxn modelId="{F3964247-7D17-4642-BBAB-D756F7B86ACF}" type="presOf" srcId="{4A5DAD10-B3AD-422A-B6DE-4D306997F343}" destId="{54491A07-F119-4947-9104-A9953723081F}" srcOrd="0" destOrd="2" presId="urn:microsoft.com/office/officeart/2005/8/layout/hList2#10"/>
    <dgm:cxn modelId="{0067596B-60DF-4796-88ED-8DD0C7998BB9}" srcId="{28EC87CE-DB3C-45DE-8632-5EA581930BCD}" destId="{5BEC09B1-CEA8-4DFC-8DAF-E0CD4ED4190A}" srcOrd="5" destOrd="0" parTransId="{3D49C90A-1E51-4B57-8352-E739E7A424C9}" sibTransId="{BCB568A2-D23E-4E86-BA37-FF5988BEDD42}"/>
    <dgm:cxn modelId="{9E699784-806D-46B3-B746-A8290C727C8F}" type="presOf" srcId="{28EC87CE-DB3C-45DE-8632-5EA581930BCD}" destId="{47C3B6EF-D20D-49B1-9798-3562AF92670B}" srcOrd="0" destOrd="0" presId="urn:microsoft.com/office/officeart/2005/8/layout/hList2#10"/>
    <dgm:cxn modelId="{A692D3B8-FAFC-4571-8720-07840225407E}" type="presOf" srcId="{7E1C2789-FD0D-4FCA-B0DE-58A91BDB110E}" destId="{54491A07-F119-4947-9104-A9953723081F}" srcOrd="0" destOrd="0" presId="urn:microsoft.com/office/officeart/2005/8/layout/hList2#10"/>
    <dgm:cxn modelId="{BC7F5EC6-D60D-4DB0-92E3-9CA143BE3543}" srcId="{28EC87CE-DB3C-45DE-8632-5EA581930BCD}" destId="{ED4D1033-8D6F-40E8-80BE-2E97CDF1C620}" srcOrd="4" destOrd="0" parTransId="{38E4CBA8-855C-47A4-A95F-4AC19EF7922E}" sibTransId="{01643C0E-17D5-460C-BE23-EA0036BB89F5}"/>
    <dgm:cxn modelId="{D561F3D1-0EAA-4CE8-AC3B-AC95AAF40F13}" srcId="{28EC87CE-DB3C-45DE-8632-5EA581930BCD}" destId="{C091F4F9-F3E1-40FD-9E53-3550EA172DEE}" srcOrd="6" destOrd="0" parTransId="{200146CE-60ED-45F6-8652-FC55B088E1C7}" sibTransId="{B169BAFE-6838-4ED0-8201-DBD47D3664A6}"/>
    <dgm:cxn modelId="{77B20ED6-FAAB-47B3-90A2-AAAC4FFD9D55}" srcId="{28EC87CE-DB3C-45DE-8632-5EA581930BCD}" destId="{7E1C2789-FD0D-4FCA-B0DE-58A91BDB110E}" srcOrd="0" destOrd="0" parTransId="{FA258C57-13A3-4884-933F-BBA822618305}" sibTransId="{4839E93F-50F4-472B-91FB-7F00F1910F25}"/>
    <dgm:cxn modelId="{255E84DD-215C-45A1-AD21-12581C21692D}" srcId="{28EC87CE-DB3C-45DE-8632-5EA581930BCD}" destId="{4A5DAD10-B3AD-422A-B6DE-4D306997F343}" srcOrd="2" destOrd="0" parTransId="{8C26CB4B-68D5-40C1-823B-1E618A1D82FA}" sibTransId="{D02412EB-AC30-4245-9BF0-49A3172A02CC}"/>
    <dgm:cxn modelId="{A6BBC5EA-8626-4E34-ABBF-AF8687934A02}" srcId="{61BD7CC7-D1AE-4388-8E83-A9ECEAD7F3F5}" destId="{28EC87CE-DB3C-45DE-8632-5EA581930BCD}" srcOrd="0" destOrd="0" parTransId="{D8C3BDB5-E9DD-4990-9AB0-083BE9D57247}" sibTransId="{7C5FDF68-055F-430D-8500-C7A89E7F5A92}"/>
    <dgm:cxn modelId="{E6C10A14-232A-48FB-9C22-6A7520306C95}" type="presParOf" srcId="{BDC0F921-DF01-47DE-97A3-7DB827CF3A21}" destId="{7BC5AEE0-1E96-4EA8-9626-102407029F38}" srcOrd="0" destOrd="0" presId="urn:microsoft.com/office/officeart/2005/8/layout/hList2#10"/>
    <dgm:cxn modelId="{90E3B658-C2C6-4973-9075-2A5773B0FA8C}" type="presParOf" srcId="{7BC5AEE0-1E96-4EA8-9626-102407029F38}" destId="{598E8EDD-1D05-4F15-9060-32C958FC906E}" srcOrd="0" destOrd="0" presId="urn:microsoft.com/office/officeart/2005/8/layout/hList2#10"/>
    <dgm:cxn modelId="{79FAD4F3-57DF-4B1D-9887-61A21124C54C}" type="presParOf" srcId="{7BC5AEE0-1E96-4EA8-9626-102407029F38}" destId="{54491A07-F119-4947-9104-A9953723081F}" srcOrd="1" destOrd="0" presId="urn:microsoft.com/office/officeart/2005/8/layout/hList2#10"/>
    <dgm:cxn modelId="{339F3CDA-2BF0-4009-80D8-72B8543E6E8A}" type="presParOf" srcId="{7BC5AEE0-1E96-4EA8-9626-102407029F38}" destId="{47C3B6EF-D20D-49B1-9798-3562AF92670B}" srcOrd="2" destOrd="0" presId="urn:microsoft.com/office/officeart/2005/8/layout/hList2#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1BD7CC7-D1AE-4388-8E83-A9ECEAD7F3F5}" type="doc">
      <dgm:prSet loTypeId="urn:microsoft.com/office/officeart/2005/8/layout/hList2#10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EC87CE-DB3C-45DE-8632-5EA581930BCD}">
      <dgm:prSet phldrT="[Texto]"/>
      <dgm:spPr/>
      <dgm:t>
        <a:bodyPr/>
        <a:lstStyle/>
        <a:p>
          <a:endParaRPr lang="es-ES" dirty="0"/>
        </a:p>
        <a:p>
          <a:endParaRPr lang="es-ES" dirty="0"/>
        </a:p>
      </dgm:t>
    </dgm:pt>
    <dgm:pt modelId="{D8C3BDB5-E9DD-4990-9AB0-083BE9D57247}" type="parTrans" cxnId="{A6BBC5EA-8626-4E34-ABBF-AF8687934A02}">
      <dgm:prSet/>
      <dgm:spPr/>
      <dgm:t>
        <a:bodyPr/>
        <a:lstStyle/>
        <a:p>
          <a:endParaRPr lang="es-ES"/>
        </a:p>
      </dgm:t>
    </dgm:pt>
    <dgm:pt modelId="{7C5FDF68-055F-430D-8500-C7A89E7F5A92}" type="sibTrans" cxnId="{A6BBC5EA-8626-4E34-ABBF-AF8687934A02}">
      <dgm:prSet/>
      <dgm:spPr/>
      <dgm:t>
        <a:bodyPr/>
        <a:lstStyle/>
        <a:p>
          <a:endParaRPr lang="es-ES"/>
        </a:p>
      </dgm:t>
    </dgm:pt>
    <dgm:pt modelId="{7E1C2789-FD0D-4FCA-B0DE-58A91BDB110E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Visión de conjunto</a:t>
          </a:r>
        </a:p>
      </dgm:t>
    </dgm:pt>
    <dgm:pt modelId="{FA258C57-13A3-4884-933F-BBA822618305}" type="parTrans" cxnId="{77B20ED6-FAAB-47B3-90A2-AAAC4FFD9D55}">
      <dgm:prSet/>
      <dgm:spPr/>
      <dgm:t>
        <a:bodyPr/>
        <a:lstStyle/>
        <a:p>
          <a:endParaRPr lang="es-ES"/>
        </a:p>
      </dgm:t>
    </dgm:pt>
    <dgm:pt modelId="{4839E93F-50F4-472B-91FB-7F00F1910F25}" type="sibTrans" cxnId="{77B20ED6-FAAB-47B3-90A2-AAAC4FFD9D55}">
      <dgm:prSet/>
      <dgm:spPr/>
      <dgm:t>
        <a:bodyPr/>
        <a:lstStyle/>
        <a:p>
          <a:endParaRPr lang="es-ES"/>
        </a:p>
      </dgm:t>
    </dgm:pt>
    <dgm:pt modelId="{E7A80292-E1A6-436D-8ED9-AF99A791D2AB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Limitaciones</a:t>
          </a:r>
        </a:p>
      </dgm:t>
    </dgm:pt>
    <dgm:pt modelId="{18CD66E8-7683-461E-83AC-AD813470A30E}" type="parTrans" cxnId="{2B81E1E8-2414-49F8-9659-52623D7B2273}">
      <dgm:prSet/>
      <dgm:spPr/>
      <dgm:t>
        <a:bodyPr/>
        <a:lstStyle/>
        <a:p>
          <a:endParaRPr lang="es-HN"/>
        </a:p>
      </dgm:t>
    </dgm:pt>
    <dgm:pt modelId="{D29EC23F-3C04-40E1-A363-51E26A548832}" type="sibTrans" cxnId="{2B81E1E8-2414-49F8-9659-52623D7B2273}">
      <dgm:prSet/>
      <dgm:spPr/>
      <dgm:t>
        <a:bodyPr/>
        <a:lstStyle/>
        <a:p>
          <a:endParaRPr lang="es-HN"/>
        </a:p>
      </dgm:t>
    </dgm:pt>
    <dgm:pt modelId="{E7A34068-170E-4261-B2BD-50EE3D4A3063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Aspectos Relacionados con el diseño</a:t>
          </a:r>
        </a:p>
      </dgm:t>
    </dgm:pt>
    <dgm:pt modelId="{8CE9E01B-ADEB-45B5-9B47-4C2ADCB332BC}" type="parTrans" cxnId="{AE10585A-44C6-4302-A5D4-EC7AC654469F}">
      <dgm:prSet/>
      <dgm:spPr/>
      <dgm:t>
        <a:bodyPr/>
        <a:lstStyle/>
        <a:p>
          <a:endParaRPr lang="es-HN"/>
        </a:p>
      </dgm:t>
    </dgm:pt>
    <dgm:pt modelId="{306CE5AF-DFB4-4C8F-8D8F-81F5472FAD1D}" type="sibTrans" cxnId="{AE10585A-44C6-4302-A5D4-EC7AC654469F}">
      <dgm:prSet/>
      <dgm:spPr/>
      <dgm:t>
        <a:bodyPr/>
        <a:lstStyle/>
        <a:p>
          <a:endParaRPr lang="es-HN"/>
        </a:p>
      </dgm:t>
    </dgm:pt>
    <dgm:pt modelId="{E025AA60-5BF1-4555-9CE9-A9237591F6AA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Lectura Pentium 4</a:t>
          </a:r>
        </a:p>
      </dgm:t>
    </dgm:pt>
    <dgm:pt modelId="{C9226BD1-2EB7-4EAF-B77B-A6B7AE212595}" type="parTrans" cxnId="{B8CA060A-87FC-4621-8555-13CDA14B1F33}">
      <dgm:prSet/>
      <dgm:spPr/>
      <dgm:t>
        <a:bodyPr/>
        <a:lstStyle/>
        <a:p>
          <a:endParaRPr lang="es-HN"/>
        </a:p>
      </dgm:t>
    </dgm:pt>
    <dgm:pt modelId="{EB51E8FA-08D6-4F2F-A4CE-12016E03B013}" type="sibTrans" cxnId="{B8CA060A-87FC-4621-8555-13CDA14B1F33}">
      <dgm:prSet/>
      <dgm:spPr/>
      <dgm:t>
        <a:bodyPr/>
        <a:lstStyle/>
        <a:p>
          <a:endParaRPr lang="es-HN"/>
        </a:p>
      </dgm:t>
    </dgm:pt>
    <dgm:pt modelId="{8B940B63-D6C3-4AF5-89B9-8BF2BC3E54FD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ES" sz="2800" dirty="0">
              <a:solidFill>
                <a:schemeClr val="bg1"/>
              </a:solidFill>
            </a:rPr>
            <a:t>Lectura PowerPC</a:t>
          </a:r>
        </a:p>
      </dgm:t>
    </dgm:pt>
    <dgm:pt modelId="{9DB9A426-0228-409F-80FF-25E8D2363C6A}" type="parTrans" cxnId="{241B5748-2A4B-48F0-8757-F883A04F7D9E}">
      <dgm:prSet/>
      <dgm:spPr/>
      <dgm:t>
        <a:bodyPr/>
        <a:lstStyle/>
        <a:p>
          <a:endParaRPr lang="es-HN"/>
        </a:p>
      </dgm:t>
    </dgm:pt>
    <dgm:pt modelId="{ACB40BA6-84FE-4E2A-9250-188DDDBAFA32}" type="sibTrans" cxnId="{241B5748-2A4B-48F0-8757-F883A04F7D9E}">
      <dgm:prSet/>
      <dgm:spPr/>
      <dgm:t>
        <a:bodyPr/>
        <a:lstStyle/>
        <a:p>
          <a:endParaRPr lang="es-HN"/>
        </a:p>
      </dgm:t>
    </dgm:pt>
    <dgm:pt modelId="{2F0B3782-494A-4E45-A200-B40111629397}">
      <dgm:prSet phldrT="[Texto]" custT="1"/>
      <dgm:spPr>
        <a:solidFill>
          <a:srgbClr val="0070C0"/>
        </a:solidFill>
      </dgm:spPr>
      <dgm:t>
        <a:bodyPr/>
        <a:lstStyle/>
        <a:p>
          <a:pPr>
            <a:buNone/>
          </a:pPr>
          <a:r>
            <a:rPr lang="es-ES" sz="2800" dirty="0">
              <a:solidFill>
                <a:schemeClr val="bg1"/>
              </a:solidFill>
            </a:rPr>
            <a:t> </a:t>
          </a:r>
        </a:p>
      </dgm:t>
    </dgm:pt>
    <dgm:pt modelId="{E50A5B4B-4B3C-4289-9F8B-415358EB9E36}" type="parTrans" cxnId="{BCBB12AC-3371-4508-9AD3-A9286CA7B8AA}">
      <dgm:prSet/>
      <dgm:spPr/>
      <dgm:t>
        <a:bodyPr/>
        <a:lstStyle/>
        <a:p>
          <a:endParaRPr lang="es-HN"/>
        </a:p>
      </dgm:t>
    </dgm:pt>
    <dgm:pt modelId="{2A866BD3-7A1B-4B21-99D7-09A40BBE31ED}" type="sibTrans" cxnId="{BCBB12AC-3371-4508-9AD3-A9286CA7B8AA}">
      <dgm:prSet/>
      <dgm:spPr/>
      <dgm:t>
        <a:bodyPr/>
        <a:lstStyle/>
        <a:p>
          <a:endParaRPr lang="es-HN"/>
        </a:p>
      </dgm:t>
    </dgm:pt>
    <dgm:pt modelId="{77BFEC8F-1F9C-474B-928E-D163796582B1}">
      <dgm:prSet phldrT="[Texto]" custT="1"/>
      <dgm:spPr>
        <a:solidFill>
          <a:srgbClr val="0070C0"/>
        </a:solidFill>
      </dgm:spPr>
      <dgm:t>
        <a:bodyPr/>
        <a:lstStyle/>
        <a:p>
          <a:endParaRPr lang="es-ES" sz="2800" dirty="0">
            <a:solidFill>
              <a:schemeClr val="bg1"/>
            </a:solidFill>
          </a:endParaRPr>
        </a:p>
      </dgm:t>
    </dgm:pt>
    <dgm:pt modelId="{59013D87-0091-4F09-B89C-618E3B7DD9E9}" type="parTrans" cxnId="{487E64E0-C968-42C5-A359-7D92490486DA}">
      <dgm:prSet/>
      <dgm:spPr/>
      <dgm:t>
        <a:bodyPr/>
        <a:lstStyle/>
        <a:p>
          <a:endParaRPr lang="es-HN"/>
        </a:p>
      </dgm:t>
    </dgm:pt>
    <dgm:pt modelId="{94778A63-9636-48D0-9B5B-0BC2807CF818}" type="sibTrans" cxnId="{487E64E0-C968-42C5-A359-7D92490486DA}">
      <dgm:prSet/>
      <dgm:spPr/>
      <dgm:t>
        <a:bodyPr/>
        <a:lstStyle/>
        <a:p>
          <a:endParaRPr lang="es-HN"/>
        </a:p>
      </dgm:t>
    </dgm:pt>
    <dgm:pt modelId="{BDC0F921-DF01-47DE-97A3-7DB827CF3A21}" type="pres">
      <dgm:prSet presAssocID="{61BD7CC7-D1AE-4388-8E83-A9ECEAD7F3F5}" presName="linearFlow" presStyleCnt="0">
        <dgm:presLayoutVars>
          <dgm:dir/>
          <dgm:animLvl val="lvl"/>
          <dgm:resizeHandles/>
        </dgm:presLayoutVars>
      </dgm:prSet>
      <dgm:spPr/>
    </dgm:pt>
    <dgm:pt modelId="{7BC5AEE0-1E96-4EA8-9626-102407029F38}" type="pres">
      <dgm:prSet presAssocID="{28EC87CE-DB3C-45DE-8632-5EA581930BCD}" presName="compositeNode" presStyleCnt="0">
        <dgm:presLayoutVars>
          <dgm:bulletEnabled val="1"/>
        </dgm:presLayoutVars>
      </dgm:prSet>
      <dgm:spPr/>
    </dgm:pt>
    <dgm:pt modelId="{598E8EDD-1D05-4F15-9060-32C958FC906E}" type="pres">
      <dgm:prSet presAssocID="{28EC87CE-DB3C-45DE-8632-5EA581930BCD}" presName="imag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gm:spPr>
    </dgm:pt>
    <dgm:pt modelId="{54491A07-F119-4947-9104-A9953723081F}" type="pres">
      <dgm:prSet presAssocID="{28EC87CE-DB3C-45DE-8632-5EA581930BCD}" presName="childNode" presStyleLbl="node1" presStyleIdx="0" presStyleCnt="1">
        <dgm:presLayoutVars>
          <dgm:bulletEnabled val="1"/>
        </dgm:presLayoutVars>
      </dgm:prSet>
      <dgm:spPr/>
    </dgm:pt>
    <dgm:pt modelId="{47C3B6EF-D20D-49B1-9798-3562AF92670B}" type="pres">
      <dgm:prSet presAssocID="{28EC87CE-DB3C-45DE-8632-5EA581930BCD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B8CA060A-87FC-4621-8555-13CDA14B1F33}" srcId="{28EC87CE-DB3C-45DE-8632-5EA581930BCD}" destId="{E025AA60-5BF1-4555-9CE9-A9237591F6AA}" srcOrd="4" destOrd="0" parTransId="{C9226BD1-2EB7-4EAF-B77B-A6B7AE212595}" sibTransId="{EB51E8FA-08D6-4F2F-A4CE-12016E03B013}"/>
    <dgm:cxn modelId="{9268E029-DE7D-458E-855B-549B9402DCCD}" type="presOf" srcId="{E025AA60-5BF1-4555-9CE9-A9237591F6AA}" destId="{54491A07-F119-4947-9104-A9953723081F}" srcOrd="0" destOrd="4" presId="urn:microsoft.com/office/officeart/2005/8/layout/hList2#10"/>
    <dgm:cxn modelId="{6021DC66-DC24-419F-95E8-00866D025C17}" type="presOf" srcId="{61BD7CC7-D1AE-4388-8E83-A9ECEAD7F3F5}" destId="{BDC0F921-DF01-47DE-97A3-7DB827CF3A21}" srcOrd="0" destOrd="0" presId="urn:microsoft.com/office/officeart/2005/8/layout/hList2#10"/>
    <dgm:cxn modelId="{241B5748-2A4B-48F0-8757-F883A04F7D9E}" srcId="{28EC87CE-DB3C-45DE-8632-5EA581930BCD}" destId="{8B940B63-D6C3-4AF5-89B9-8BF2BC3E54FD}" srcOrd="5" destOrd="0" parTransId="{9DB9A426-0228-409F-80FF-25E8D2363C6A}" sibTransId="{ACB40BA6-84FE-4E2A-9250-188DDDBAFA32}"/>
    <dgm:cxn modelId="{7219B452-2DA4-403D-A19C-FB70489BD211}" type="presOf" srcId="{E7A80292-E1A6-436D-8ED9-AF99A791D2AB}" destId="{54491A07-F119-4947-9104-A9953723081F}" srcOrd="0" destOrd="2" presId="urn:microsoft.com/office/officeart/2005/8/layout/hList2#10"/>
    <dgm:cxn modelId="{40B93D79-07AA-4CFF-84D6-6A649F9086AC}" type="presOf" srcId="{2F0B3782-494A-4E45-A200-B40111629397}" destId="{54491A07-F119-4947-9104-A9953723081F}" srcOrd="0" destOrd="6" presId="urn:microsoft.com/office/officeart/2005/8/layout/hList2#10"/>
    <dgm:cxn modelId="{AE10585A-44C6-4302-A5D4-EC7AC654469F}" srcId="{28EC87CE-DB3C-45DE-8632-5EA581930BCD}" destId="{E7A34068-170E-4261-B2BD-50EE3D4A3063}" srcOrd="3" destOrd="0" parTransId="{8CE9E01B-ADEB-45B5-9B47-4C2ADCB332BC}" sibTransId="{306CE5AF-DFB4-4C8F-8D8F-81F5472FAD1D}"/>
    <dgm:cxn modelId="{9E699784-806D-46B3-B746-A8290C727C8F}" type="presOf" srcId="{28EC87CE-DB3C-45DE-8632-5EA581930BCD}" destId="{47C3B6EF-D20D-49B1-9798-3562AF92670B}" srcOrd="0" destOrd="0" presId="urn:microsoft.com/office/officeart/2005/8/layout/hList2#10"/>
    <dgm:cxn modelId="{6F926DA4-C413-4363-AA6D-71B6515F3682}" type="presOf" srcId="{77BFEC8F-1F9C-474B-928E-D163796582B1}" destId="{54491A07-F119-4947-9104-A9953723081F}" srcOrd="0" destOrd="0" presId="urn:microsoft.com/office/officeart/2005/8/layout/hList2#10"/>
    <dgm:cxn modelId="{BCBB12AC-3371-4508-9AD3-A9286CA7B8AA}" srcId="{28EC87CE-DB3C-45DE-8632-5EA581930BCD}" destId="{2F0B3782-494A-4E45-A200-B40111629397}" srcOrd="6" destOrd="0" parTransId="{E50A5B4B-4B3C-4289-9F8B-415358EB9E36}" sibTransId="{2A866BD3-7A1B-4B21-99D7-09A40BBE31ED}"/>
    <dgm:cxn modelId="{A692D3B8-FAFC-4571-8720-07840225407E}" type="presOf" srcId="{7E1C2789-FD0D-4FCA-B0DE-58A91BDB110E}" destId="{54491A07-F119-4947-9104-A9953723081F}" srcOrd="0" destOrd="1" presId="urn:microsoft.com/office/officeart/2005/8/layout/hList2#10"/>
    <dgm:cxn modelId="{77B20ED6-FAAB-47B3-90A2-AAAC4FFD9D55}" srcId="{28EC87CE-DB3C-45DE-8632-5EA581930BCD}" destId="{7E1C2789-FD0D-4FCA-B0DE-58A91BDB110E}" srcOrd="1" destOrd="0" parTransId="{FA258C57-13A3-4884-933F-BBA822618305}" sibTransId="{4839E93F-50F4-472B-91FB-7F00F1910F25}"/>
    <dgm:cxn modelId="{2A31B5D9-16EF-4977-9301-AB33EF1A6CF7}" type="presOf" srcId="{E7A34068-170E-4261-B2BD-50EE3D4A3063}" destId="{54491A07-F119-4947-9104-A9953723081F}" srcOrd="0" destOrd="3" presId="urn:microsoft.com/office/officeart/2005/8/layout/hList2#10"/>
    <dgm:cxn modelId="{487E64E0-C968-42C5-A359-7D92490486DA}" srcId="{28EC87CE-DB3C-45DE-8632-5EA581930BCD}" destId="{77BFEC8F-1F9C-474B-928E-D163796582B1}" srcOrd="0" destOrd="0" parTransId="{59013D87-0091-4F09-B89C-618E3B7DD9E9}" sibTransId="{94778A63-9636-48D0-9B5B-0BC2807CF818}"/>
    <dgm:cxn modelId="{2B81E1E8-2414-49F8-9659-52623D7B2273}" srcId="{28EC87CE-DB3C-45DE-8632-5EA581930BCD}" destId="{E7A80292-E1A6-436D-8ED9-AF99A791D2AB}" srcOrd="2" destOrd="0" parTransId="{18CD66E8-7683-461E-83AC-AD813470A30E}" sibTransId="{D29EC23F-3C04-40E1-A363-51E26A548832}"/>
    <dgm:cxn modelId="{A6BBC5EA-8626-4E34-ABBF-AF8687934A02}" srcId="{61BD7CC7-D1AE-4388-8E83-A9ECEAD7F3F5}" destId="{28EC87CE-DB3C-45DE-8632-5EA581930BCD}" srcOrd="0" destOrd="0" parTransId="{D8C3BDB5-E9DD-4990-9AB0-083BE9D57247}" sibTransId="{7C5FDF68-055F-430D-8500-C7A89E7F5A92}"/>
    <dgm:cxn modelId="{D81104ED-71B9-4EDD-B0AA-1CAB83F6D8E7}" type="presOf" srcId="{8B940B63-D6C3-4AF5-89B9-8BF2BC3E54FD}" destId="{54491A07-F119-4947-9104-A9953723081F}" srcOrd="0" destOrd="5" presId="urn:microsoft.com/office/officeart/2005/8/layout/hList2#10"/>
    <dgm:cxn modelId="{E6C10A14-232A-48FB-9C22-6A7520306C95}" type="presParOf" srcId="{BDC0F921-DF01-47DE-97A3-7DB827CF3A21}" destId="{7BC5AEE0-1E96-4EA8-9626-102407029F38}" srcOrd="0" destOrd="0" presId="urn:microsoft.com/office/officeart/2005/8/layout/hList2#10"/>
    <dgm:cxn modelId="{90E3B658-C2C6-4973-9075-2A5773B0FA8C}" type="presParOf" srcId="{7BC5AEE0-1E96-4EA8-9626-102407029F38}" destId="{598E8EDD-1D05-4F15-9060-32C958FC906E}" srcOrd="0" destOrd="0" presId="urn:microsoft.com/office/officeart/2005/8/layout/hList2#10"/>
    <dgm:cxn modelId="{79FAD4F3-57DF-4B1D-9887-61A21124C54C}" type="presParOf" srcId="{7BC5AEE0-1E96-4EA8-9626-102407029F38}" destId="{54491A07-F119-4947-9104-A9953723081F}" srcOrd="1" destOrd="0" presId="urn:microsoft.com/office/officeart/2005/8/layout/hList2#10"/>
    <dgm:cxn modelId="{339F3CDA-2BF0-4009-80D8-72B8543E6E8A}" type="presParOf" srcId="{7BC5AEE0-1E96-4EA8-9626-102407029F38}" destId="{47C3B6EF-D20D-49B1-9798-3562AF92670B}" srcOrd="2" destOrd="0" presId="urn:microsoft.com/office/officeart/2005/8/layout/hList2#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1BD7CC7-D1AE-4388-8E83-A9ECEAD7F3F5}" type="doc">
      <dgm:prSet loTypeId="urn:microsoft.com/office/officeart/2005/8/layout/hList2#1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EC87CE-DB3C-45DE-8632-5EA581930BCD}">
      <dgm:prSet phldrT="[Texto]"/>
      <dgm:spPr/>
      <dgm:t>
        <a:bodyPr/>
        <a:lstStyle/>
        <a:p>
          <a:endParaRPr lang="es-ES" dirty="0"/>
        </a:p>
        <a:p>
          <a:endParaRPr lang="es-ES" dirty="0"/>
        </a:p>
      </dgm:t>
    </dgm:pt>
    <dgm:pt modelId="{D8C3BDB5-E9DD-4990-9AB0-083BE9D57247}" type="parTrans" cxnId="{A6BBC5EA-8626-4E34-ABBF-AF8687934A02}">
      <dgm:prSet/>
      <dgm:spPr/>
      <dgm:t>
        <a:bodyPr/>
        <a:lstStyle/>
        <a:p>
          <a:endParaRPr lang="es-ES"/>
        </a:p>
      </dgm:t>
    </dgm:pt>
    <dgm:pt modelId="{7C5FDF68-055F-430D-8500-C7A89E7F5A92}" type="sibTrans" cxnId="{A6BBC5EA-8626-4E34-ABBF-AF8687934A02}">
      <dgm:prSet/>
      <dgm:spPr/>
      <dgm:t>
        <a:bodyPr/>
        <a:lstStyle/>
        <a:p>
          <a:endParaRPr lang="es-ES"/>
        </a:p>
      </dgm:t>
    </dgm:pt>
    <dgm:pt modelId="{7E1C2789-FD0D-4FCA-B0DE-58A91BDB110E}">
      <dgm:prSet phldrT="[Texto]" custT="1"/>
      <dgm:spPr>
        <a:solidFill>
          <a:srgbClr val="0070C0"/>
        </a:solidFill>
      </dgm:spPr>
      <dgm:t>
        <a:bodyPr/>
        <a:lstStyle/>
        <a:p>
          <a:endParaRPr lang="es-ES" sz="2800" dirty="0">
            <a:solidFill>
              <a:schemeClr val="bg1"/>
            </a:solidFill>
          </a:endParaRPr>
        </a:p>
      </dgm:t>
    </dgm:pt>
    <dgm:pt modelId="{FA258C57-13A3-4884-933F-BBA822618305}" type="parTrans" cxnId="{77B20ED6-FAAB-47B3-90A2-AAAC4FFD9D55}">
      <dgm:prSet/>
      <dgm:spPr/>
      <dgm:t>
        <a:bodyPr/>
        <a:lstStyle/>
        <a:p>
          <a:endParaRPr lang="es-ES"/>
        </a:p>
      </dgm:t>
    </dgm:pt>
    <dgm:pt modelId="{4839E93F-50F4-472B-91FB-7F00F1910F25}" type="sibTrans" cxnId="{77B20ED6-FAAB-47B3-90A2-AAAC4FFD9D55}">
      <dgm:prSet/>
      <dgm:spPr/>
      <dgm:t>
        <a:bodyPr/>
        <a:lstStyle/>
        <a:p>
          <a:endParaRPr lang="es-ES"/>
        </a:p>
      </dgm:t>
    </dgm:pt>
    <dgm:pt modelId="{BCF6D915-7BA0-4C38-BFDD-D509605CD306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Operación de la unidad de control</a:t>
          </a:r>
        </a:p>
      </dgm:t>
    </dgm:pt>
    <dgm:pt modelId="{CCEE99F1-F4B9-4C8B-AC02-61ACAAD9ECFD}" type="parTrans" cxnId="{59913D50-7251-4ABA-8B59-256B072E8710}">
      <dgm:prSet/>
      <dgm:spPr/>
      <dgm:t>
        <a:bodyPr/>
        <a:lstStyle/>
        <a:p>
          <a:endParaRPr lang="es-ES"/>
        </a:p>
      </dgm:t>
    </dgm:pt>
    <dgm:pt modelId="{84362B02-ED48-4EA7-900F-332642E386D7}" type="sibTrans" cxnId="{59913D50-7251-4ABA-8B59-256B072E8710}">
      <dgm:prSet/>
      <dgm:spPr/>
      <dgm:t>
        <a:bodyPr/>
        <a:lstStyle/>
        <a:p>
          <a:endParaRPr lang="es-ES"/>
        </a:p>
      </dgm:t>
    </dgm:pt>
    <dgm:pt modelId="{2C50E24C-E1ED-49C8-9367-144EC8CB33BC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Microoperaciones</a:t>
          </a:r>
        </a:p>
      </dgm:t>
    </dgm:pt>
    <dgm:pt modelId="{66444E93-5624-4518-9DD8-6B690014DB9D}" type="parTrans" cxnId="{C411397B-C4D6-4D76-A362-3632B27744CE}">
      <dgm:prSet/>
      <dgm:spPr/>
      <dgm:t>
        <a:bodyPr/>
        <a:lstStyle/>
        <a:p>
          <a:endParaRPr lang="es-ES"/>
        </a:p>
      </dgm:t>
    </dgm:pt>
    <dgm:pt modelId="{654A6B9D-2969-49C9-BFFA-B4F4D6D1EF05}" type="sibTrans" cxnId="{C411397B-C4D6-4D76-A362-3632B27744CE}">
      <dgm:prSet/>
      <dgm:spPr/>
      <dgm:t>
        <a:bodyPr/>
        <a:lstStyle/>
        <a:p>
          <a:endParaRPr lang="es-ES"/>
        </a:p>
      </dgm:t>
    </dgm:pt>
    <dgm:pt modelId="{0A22C936-DBB1-427B-860F-CCE58FCC9895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Control del procesador</a:t>
          </a:r>
        </a:p>
      </dgm:t>
    </dgm:pt>
    <dgm:pt modelId="{B7867549-D76D-4509-9334-364C4ECCC9C3}" type="parTrans" cxnId="{86292B6E-5A6E-4FF5-9FC8-3F796F4BE1E1}">
      <dgm:prSet/>
      <dgm:spPr/>
      <dgm:t>
        <a:bodyPr/>
        <a:lstStyle/>
        <a:p>
          <a:endParaRPr lang="es-ES"/>
        </a:p>
      </dgm:t>
    </dgm:pt>
    <dgm:pt modelId="{79D1413D-A607-456E-BBE3-2E7C961A1643}" type="sibTrans" cxnId="{86292B6E-5A6E-4FF5-9FC8-3F796F4BE1E1}">
      <dgm:prSet/>
      <dgm:spPr/>
      <dgm:t>
        <a:bodyPr/>
        <a:lstStyle/>
        <a:p>
          <a:endParaRPr lang="es-ES"/>
        </a:p>
      </dgm:t>
    </dgm:pt>
    <dgm:pt modelId="{46EBBF42-590F-4A8A-8DF6-87BB4EA6A71D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Control cableado</a:t>
          </a:r>
        </a:p>
      </dgm:t>
    </dgm:pt>
    <dgm:pt modelId="{E9AED8B4-CA0D-471C-BB48-4ADD175828B5}" type="parTrans" cxnId="{8C200B66-A0DE-459B-8B5F-ECDD8665C7BA}">
      <dgm:prSet/>
      <dgm:spPr/>
      <dgm:t>
        <a:bodyPr/>
        <a:lstStyle/>
        <a:p>
          <a:endParaRPr lang="es-ES"/>
        </a:p>
      </dgm:t>
    </dgm:pt>
    <dgm:pt modelId="{F4D30D66-D5DB-4637-892C-111AE137EB4B}" type="sibTrans" cxnId="{8C200B66-A0DE-459B-8B5F-ECDD8665C7BA}">
      <dgm:prSet/>
      <dgm:spPr/>
      <dgm:t>
        <a:bodyPr/>
        <a:lstStyle/>
        <a:p>
          <a:endParaRPr lang="es-ES"/>
        </a:p>
      </dgm:t>
    </dgm:pt>
    <dgm:pt modelId="{A0A4EBE4-0B62-4992-A266-2E2ACD75D8EC}">
      <dgm:prSet custT="1"/>
      <dgm:spPr>
        <a:solidFill>
          <a:srgbClr val="0070C0"/>
        </a:solidFill>
      </dgm:spPr>
      <dgm:t>
        <a:bodyPr/>
        <a:lstStyle/>
        <a:p>
          <a:r>
            <a:rPr lang="es-MX" sz="2800" dirty="0">
              <a:solidFill>
                <a:schemeClr val="bg1"/>
              </a:solidFill>
            </a:rPr>
            <a:t>Control Microprogramado</a:t>
          </a:r>
        </a:p>
      </dgm:t>
    </dgm:pt>
    <dgm:pt modelId="{09C0E38D-0205-4322-BC5F-60BF7FFE5534}" type="parTrans" cxnId="{F96E0459-275D-4A71-A9C5-5DA41AC10A0F}">
      <dgm:prSet/>
      <dgm:spPr/>
      <dgm:t>
        <a:bodyPr/>
        <a:lstStyle/>
        <a:p>
          <a:endParaRPr lang="es-ES"/>
        </a:p>
      </dgm:t>
    </dgm:pt>
    <dgm:pt modelId="{1B1AC4A9-97D1-4891-8DCD-0A139B6E2DDD}" type="sibTrans" cxnId="{F96E0459-275D-4A71-A9C5-5DA41AC10A0F}">
      <dgm:prSet/>
      <dgm:spPr/>
      <dgm:t>
        <a:bodyPr/>
        <a:lstStyle/>
        <a:p>
          <a:endParaRPr lang="es-ES"/>
        </a:p>
      </dgm:t>
    </dgm:pt>
    <dgm:pt modelId="{BDC0F921-DF01-47DE-97A3-7DB827CF3A21}" type="pres">
      <dgm:prSet presAssocID="{61BD7CC7-D1AE-4388-8E83-A9ECEAD7F3F5}" presName="linearFlow" presStyleCnt="0">
        <dgm:presLayoutVars>
          <dgm:dir/>
          <dgm:animLvl val="lvl"/>
          <dgm:resizeHandles/>
        </dgm:presLayoutVars>
      </dgm:prSet>
      <dgm:spPr/>
    </dgm:pt>
    <dgm:pt modelId="{7BC5AEE0-1E96-4EA8-9626-102407029F38}" type="pres">
      <dgm:prSet presAssocID="{28EC87CE-DB3C-45DE-8632-5EA581930BCD}" presName="compositeNode" presStyleCnt="0">
        <dgm:presLayoutVars>
          <dgm:bulletEnabled val="1"/>
        </dgm:presLayoutVars>
      </dgm:prSet>
      <dgm:spPr/>
    </dgm:pt>
    <dgm:pt modelId="{598E8EDD-1D05-4F15-9060-32C958FC906E}" type="pres">
      <dgm:prSet presAssocID="{28EC87CE-DB3C-45DE-8632-5EA581930BCD}" presName="imag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gm:spPr>
    </dgm:pt>
    <dgm:pt modelId="{54491A07-F119-4947-9104-A9953723081F}" type="pres">
      <dgm:prSet presAssocID="{28EC87CE-DB3C-45DE-8632-5EA581930BCD}" presName="childNode" presStyleLbl="node1" presStyleIdx="0" presStyleCnt="1">
        <dgm:presLayoutVars>
          <dgm:bulletEnabled val="1"/>
        </dgm:presLayoutVars>
      </dgm:prSet>
      <dgm:spPr/>
    </dgm:pt>
    <dgm:pt modelId="{47C3B6EF-D20D-49B1-9798-3562AF92670B}" type="pres">
      <dgm:prSet presAssocID="{28EC87CE-DB3C-45DE-8632-5EA581930BCD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105B2319-F2DC-4356-BC90-C75043C82B1D}" type="presOf" srcId="{BCF6D915-7BA0-4C38-BFDD-D509605CD306}" destId="{54491A07-F119-4947-9104-A9953723081F}" srcOrd="0" destOrd="1" presId="urn:microsoft.com/office/officeart/2005/8/layout/hList2#11"/>
    <dgm:cxn modelId="{8C200B66-A0DE-459B-8B5F-ECDD8665C7BA}" srcId="{28EC87CE-DB3C-45DE-8632-5EA581930BCD}" destId="{46EBBF42-590F-4A8A-8DF6-87BB4EA6A71D}" srcOrd="4" destOrd="0" parTransId="{E9AED8B4-CA0D-471C-BB48-4ADD175828B5}" sibTransId="{F4D30D66-D5DB-4637-892C-111AE137EB4B}"/>
    <dgm:cxn modelId="{86292B6E-5A6E-4FF5-9FC8-3F796F4BE1E1}" srcId="{28EC87CE-DB3C-45DE-8632-5EA581930BCD}" destId="{0A22C936-DBB1-427B-860F-CCE58FCC9895}" srcOrd="3" destOrd="0" parTransId="{B7867549-D76D-4509-9334-364C4ECCC9C3}" sibTransId="{79D1413D-A607-456E-BBE3-2E7C961A1643}"/>
    <dgm:cxn modelId="{59913D50-7251-4ABA-8B59-256B072E8710}" srcId="{28EC87CE-DB3C-45DE-8632-5EA581930BCD}" destId="{BCF6D915-7BA0-4C38-BFDD-D509605CD306}" srcOrd="1" destOrd="0" parTransId="{CCEE99F1-F4B9-4C8B-AC02-61ACAAD9ECFD}" sibTransId="{84362B02-ED48-4EA7-900F-332642E386D7}"/>
    <dgm:cxn modelId="{E311AB71-9D00-47D4-AD3F-8A01CB4F92B6}" type="presOf" srcId="{28EC87CE-DB3C-45DE-8632-5EA581930BCD}" destId="{47C3B6EF-D20D-49B1-9798-3562AF92670B}" srcOrd="0" destOrd="0" presId="urn:microsoft.com/office/officeart/2005/8/layout/hList2#11"/>
    <dgm:cxn modelId="{F96E0459-275D-4A71-A9C5-5DA41AC10A0F}" srcId="{28EC87CE-DB3C-45DE-8632-5EA581930BCD}" destId="{A0A4EBE4-0B62-4992-A266-2E2ACD75D8EC}" srcOrd="5" destOrd="0" parTransId="{09C0E38D-0205-4322-BC5F-60BF7FFE5534}" sibTransId="{1B1AC4A9-97D1-4891-8DCD-0A139B6E2DDD}"/>
    <dgm:cxn modelId="{C411397B-C4D6-4D76-A362-3632B27744CE}" srcId="{28EC87CE-DB3C-45DE-8632-5EA581930BCD}" destId="{2C50E24C-E1ED-49C8-9367-144EC8CB33BC}" srcOrd="2" destOrd="0" parTransId="{66444E93-5624-4518-9DD8-6B690014DB9D}" sibTransId="{654A6B9D-2969-49C9-BFFA-B4F4D6D1EF05}"/>
    <dgm:cxn modelId="{F15D8892-153F-4CF7-812C-07264D21F02D}" type="presOf" srcId="{61BD7CC7-D1AE-4388-8E83-A9ECEAD7F3F5}" destId="{BDC0F921-DF01-47DE-97A3-7DB827CF3A21}" srcOrd="0" destOrd="0" presId="urn:microsoft.com/office/officeart/2005/8/layout/hList2#11"/>
    <dgm:cxn modelId="{BA8D9CB0-B31F-4D7E-AA93-9B3C6B4A9B68}" type="presOf" srcId="{2C50E24C-E1ED-49C8-9367-144EC8CB33BC}" destId="{54491A07-F119-4947-9104-A9953723081F}" srcOrd="0" destOrd="2" presId="urn:microsoft.com/office/officeart/2005/8/layout/hList2#11"/>
    <dgm:cxn modelId="{7DCBA7B0-E4D8-4C8A-8E21-D310D3DDE962}" type="presOf" srcId="{A0A4EBE4-0B62-4992-A266-2E2ACD75D8EC}" destId="{54491A07-F119-4947-9104-A9953723081F}" srcOrd="0" destOrd="5" presId="urn:microsoft.com/office/officeart/2005/8/layout/hList2#11"/>
    <dgm:cxn modelId="{48DD47CF-CBBE-4D72-A354-E0D93AE8A621}" type="presOf" srcId="{0A22C936-DBB1-427B-860F-CCE58FCC9895}" destId="{54491A07-F119-4947-9104-A9953723081F}" srcOrd="0" destOrd="3" presId="urn:microsoft.com/office/officeart/2005/8/layout/hList2#11"/>
    <dgm:cxn modelId="{83368ED1-82BD-49FD-839D-106F40C31D82}" type="presOf" srcId="{46EBBF42-590F-4A8A-8DF6-87BB4EA6A71D}" destId="{54491A07-F119-4947-9104-A9953723081F}" srcOrd="0" destOrd="4" presId="urn:microsoft.com/office/officeart/2005/8/layout/hList2#11"/>
    <dgm:cxn modelId="{77B20ED6-FAAB-47B3-90A2-AAAC4FFD9D55}" srcId="{28EC87CE-DB3C-45DE-8632-5EA581930BCD}" destId="{7E1C2789-FD0D-4FCA-B0DE-58A91BDB110E}" srcOrd="0" destOrd="0" parTransId="{FA258C57-13A3-4884-933F-BBA822618305}" sibTransId="{4839E93F-50F4-472B-91FB-7F00F1910F25}"/>
    <dgm:cxn modelId="{3151CFE5-6B18-4F0D-B963-A4BCE70D0EF5}" type="presOf" srcId="{7E1C2789-FD0D-4FCA-B0DE-58A91BDB110E}" destId="{54491A07-F119-4947-9104-A9953723081F}" srcOrd="0" destOrd="0" presId="urn:microsoft.com/office/officeart/2005/8/layout/hList2#11"/>
    <dgm:cxn modelId="{A6BBC5EA-8626-4E34-ABBF-AF8687934A02}" srcId="{61BD7CC7-D1AE-4388-8E83-A9ECEAD7F3F5}" destId="{28EC87CE-DB3C-45DE-8632-5EA581930BCD}" srcOrd="0" destOrd="0" parTransId="{D8C3BDB5-E9DD-4990-9AB0-083BE9D57247}" sibTransId="{7C5FDF68-055F-430D-8500-C7A89E7F5A92}"/>
    <dgm:cxn modelId="{37840C48-A387-44C4-B811-F288A6EE93CA}" type="presParOf" srcId="{BDC0F921-DF01-47DE-97A3-7DB827CF3A21}" destId="{7BC5AEE0-1E96-4EA8-9626-102407029F38}" srcOrd="0" destOrd="0" presId="urn:microsoft.com/office/officeart/2005/8/layout/hList2#11"/>
    <dgm:cxn modelId="{BBB6C49F-47E1-4299-9A96-47C7BD05BD96}" type="presParOf" srcId="{7BC5AEE0-1E96-4EA8-9626-102407029F38}" destId="{598E8EDD-1D05-4F15-9060-32C958FC906E}" srcOrd="0" destOrd="0" presId="urn:microsoft.com/office/officeart/2005/8/layout/hList2#11"/>
    <dgm:cxn modelId="{E59A04D7-1806-426D-B476-2E68657E5D76}" type="presParOf" srcId="{7BC5AEE0-1E96-4EA8-9626-102407029F38}" destId="{54491A07-F119-4947-9104-A9953723081F}" srcOrd="1" destOrd="0" presId="urn:microsoft.com/office/officeart/2005/8/layout/hList2#11"/>
    <dgm:cxn modelId="{B1B2453E-6E16-4147-94B1-B71B80B66C3C}" type="presParOf" srcId="{7BC5AEE0-1E96-4EA8-9626-102407029F38}" destId="{47C3B6EF-D20D-49B1-9798-3562AF92670B}" srcOrd="2" destOrd="0" presId="urn:microsoft.com/office/officeart/2005/8/layout/hList2#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1BD7CC7-D1AE-4388-8E83-A9ECEAD7F3F5}" type="doc">
      <dgm:prSet loTypeId="urn:microsoft.com/office/officeart/2005/8/layout/hList2#1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EC87CE-DB3C-45DE-8632-5EA581930BCD}">
      <dgm:prSet phldrT="[Texto]"/>
      <dgm:spPr/>
      <dgm:t>
        <a:bodyPr/>
        <a:lstStyle/>
        <a:p>
          <a:endParaRPr lang="es-ES" dirty="0"/>
        </a:p>
        <a:p>
          <a:endParaRPr lang="es-ES" dirty="0"/>
        </a:p>
      </dgm:t>
    </dgm:pt>
    <dgm:pt modelId="{D8C3BDB5-E9DD-4990-9AB0-083BE9D57247}" type="parTrans" cxnId="{A6BBC5EA-8626-4E34-ABBF-AF8687934A02}">
      <dgm:prSet/>
      <dgm:spPr/>
      <dgm:t>
        <a:bodyPr/>
        <a:lstStyle/>
        <a:p>
          <a:endParaRPr lang="es-ES"/>
        </a:p>
      </dgm:t>
    </dgm:pt>
    <dgm:pt modelId="{7C5FDF68-055F-430D-8500-C7A89E7F5A92}" type="sibTrans" cxnId="{A6BBC5EA-8626-4E34-ABBF-AF8687934A02}">
      <dgm:prSet/>
      <dgm:spPr/>
      <dgm:t>
        <a:bodyPr/>
        <a:lstStyle/>
        <a:p>
          <a:endParaRPr lang="es-ES"/>
        </a:p>
      </dgm:t>
    </dgm:pt>
    <dgm:pt modelId="{7E1C2789-FD0D-4FCA-B0DE-58A91BDB110E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MX" sz="2400" dirty="0">
              <a:solidFill>
                <a:schemeClr val="bg1"/>
              </a:solidFill>
            </a:rPr>
            <a:t>Procesamiento paralelo</a:t>
          </a:r>
          <a:endParaRPr lang="es-ES" sz="2400" dirty="0">
            <a:solidFill>
              <a:schemeClr val="bg1"/>
            </a:solidFill>
          </a:endParaRPr>
        </a:p>
      </dgm:t>
    </dgm:pt>
    <dgm:pt modelId="{FA258C57-13A3-4884-933F-BBA822618305}" type="parTrans" cxnId="{77B20ED6-FAAB-47B3-90A2-AAAC4FFD9D55}">
      <dgm:prSet/>
      <dgm:spPr/>
      <dgm:t>
        <a:bodyPr/>
        <a:lstStyle/>
        <a:p>
          <a:endParaRPr lang="es-ES"/>
        </a:p>
      </dgm:t>
    </dgm:pt>
    <dgm:pt modelId="{4839E93F-50F4-472B-91FB-7F00F1910F25}" type="sibTrans" cxnId="{77B20ED6-FAAB-47B3-90A2-AAAC4FFD9D55}">
      <dgm:prSet/>
      <dgm:spPr/>
      <dgm:t>
        <a:bodyPr/>
        <a:lstStyle/>
        <a:p>
          <a:endParaRPr lang="es-ES"/>
        </a:p>
      </dgm:t>
    </dgm:pt>
    <dgm:pt modelId="{528AA049-717D-4BF3-86C1-658F462C0F78}">
      <dgm:prSet custT="1"/>
      <dgm:spPr>
        <a:solidFill>
          <a:srgbClr val="0070C0"/>
        </a:solidFill>
      </dgm:spPr>
      <dgm:t>
        <a:bodyPr/>
        <a:lstStyle/>
        <a:p>
          <a:r>
            <a:rPr lang="es-MX" sz="2400" dirty="0">
              <a:solidFill>
                <a:schemeClr val="bg1"/>
              </a:solidFill>
            </a:rPr>
            <a:t>Organización de procesadores múltiples</a:t>
          </a:r>
        </a:p>
      </dgm:t>
    </dgm:pt>
    <dgm:pt modelId="{7E8E3CDD-0DA8-4273-BD90-310F385A5E21}" type="parTrans" cxnId="{C168A1AB-2A7D-4FC3-8430-F73FAFDCA368}">
      <dgm:prSet/>
      <dgm:spPr/>
      <dgm:t>
        <a:bodyPr/>
        <a:lstStyle/>
        <a:p>
          <a:endParaRPr lang="es-ES"/>
        </a:p>
      </dgm:t>
    </dgm:pt>
    <dgm:pt modelId="{267854BD-375F-4D03-8E60-2E6F104D6AB0}" type="sibTrans" cxnId="{C168A1AB-2A7D-4FC3-8430-F73FAFDCA368}">
      <dgm:prSet/>
      <dgm:spPr/>
      <dgm:t>
        <a:bodyPr/>
        <a:lstStyle/>
        <a:p>
          <a:endParaRPr lang="es-ES"/>
        </a:p>
      </dgm:t>
    </dgm:pt>
    <dgm:pt modelId="{7DD01195-56C3-4342-881F-08535A76A38F}">
      <dgm:prSet custT="1"/>
      <dgm:spPr>
        <a:solidFill>
          <a:srgbClr val="0070C0"/>
        </a:solidFill>
      </dgm:spPr>
      <dgm:t>
        <a:bodyPr/>
        <a:lstStyle/>
        <a:p>
          <a:r>
            <a:rPr lang="es-MX" sz="2400" dirty="0">
              <a:solidFill>
                <a:schemeClr val="bg1"/>
              </a:solidFill>
            </a:rPr>
            <a:t>Multiprocesadores Simétricos</a:t>
          </a:r>
        </a:p>
      </dgm:t>
    </dgm:pt>
    <dgm:pt modelId="{5BB7ACB1-665A-472F-9EC3-0E3DF1AAB48E}" type="parTrans" cxnId="{EBA53362-B3BC-4018-8ECB-B99B6007164B}">
      <dgm:prSet/>
      <dgm:spPr/>
      <dgm:t>
        <a:bodyPr/>
        <a:lstStyle/>
        <a:p>
          <a:endParaRPr lang="es-ES"/>
        </a:p>
      </dgm:t>
    </dgm:pt>
    <dgm:pt modelId="{A1DDB4C5-3BCC-4D13-9281-0EBF0068390D}" type="sibTrans" cxnId="{EBA53362-B3BC-4018-8ECB-B99B6007164B}">
      <dgm:prSet/>
      <dgm:spPr/>
      <dgm:t>
        <a:bodyPr/>
        <a:lstStyle/>
        <a:p>
          <a:endParaRPr lang="es-ES"/>
        </a:p>
      </dgm:t>
    </dgm:pt>
    <dgm:pt modelId="{429C77C7-7D64-4507-8CF3-FA89DAE8A971}">
      <dgm:prSet custT="1"/>
      <dgm:spPr>
        <a:solidFill>
          <a:srgbClr val="0070C0"/>
        </a:solidFill>
      </dgm:spPr>
      <dgm:t>
        <a:bodyPr/>
        <a:lstStyle/>
        <a:p>
          <a:r>
            <a:rPr lang="es-MX" sz="2400" dirty="0">
              <a:solidFill>
                <a:schemeClr val="bg1"/>
              </a:solidFill>
            </a:rPr>
            <a:t>Coherencia de cache y protocolo MESI</a:t>
          </a:r>
        </a:p>
      </dgm:t>
    </dgm:pt>
    <dgm:pt modelId="{75EAEA17-AE01-47A0-A933-71785D276D24}" type="parTrans" cxnId="{5296E18D-B538-47C7-A603-ECF2736FD505}">
      <dgm:prSet/>
      <dgm:spPr/>
      <dgm:t>
        <a:bodyPr/>
        <a:lstStyle/>
        <a:p>
          <a:endParaRPr lang="es-ES"/>
        </a:p>
      </dgm:t>
    </dgm:pt>
    <dgm:pt modelId="{CA38DBE8-71B9-4D59-A562-BBB15477A623}" type="sibTrans" cxnId="{5296E18D-B538-47C7-A603-ECF2736FD505}">
      <dgm:prSet/>
      <dgm:spPr/>
      <dgm:t>
        <a:bodyPr/>
        <a:lstStyle/>
        <a:p>
          <a:endParaRPr lang="es-ES"/>
        </a:p>
      </dgm:t>
    </dgm:pt>
    <dgm:pt modelId="{9E36CBB9-5310-4A42-837C-E49F3D191910}">
      <dgm:prSet custT="1"/>
      <dgm:spPr>
        <a:solidFill>
          <a:srgbClr val="0070C0"/>
        </a:solidFill>
      </dgm:spPr>
      <dgm:t>
        <a:bodyPr/>
        <a:lstStyle/>
        <a:p>
          <a:r>
            <a:rPr lang="es-MX" sz="2400" dirty="0">
              <a:solidFill>
                <a:schemeClr val="bg1"/>
              </a:solidFill>
            </a:rPr>
            <a:t>Computación vectorial</a:t>
          </a:r>
        </a:p>
      </dgm:t>
    </dgm:pt>
    <dgm:pt modelId="{35FA884C-6B1F-4884-A47F-AE8BCB728794}" type="parTrans" cxnId="{4A6BC087-08CB-434F-8F28-16496E82D7BC}">
      <dgm:prSet/>
      <dgm:spPr/>
      <dgm:t>
        <a:bodyPr/>
        <a:lstStyle/>
        <a:p>
          <a:endParaRPr lang="es-ES"/>
        </a:p>
      </dgm:t>
    </dgm:pt>
    <dgm:pt modelId="{6699EA6E-13E5-40BF-B849-75C740574415}" type="sibTrans" cxnId="{4A6BC087-08CB-434F-8F28-16496E82D7BC}">
      <dgm:prSet/>
      <dgm:spPr/>
      <dgm:t>
        <a:bodyPr/>
        <a:lstStyle/>
        <a:p>
          <a:endParaRPr lang="es-ES"/>
        </a:p>
      </dgm:t>
    </dgm:pt>
    <dgm:pt modelId="{625214D8-7479-41EF-8B3B-0C31F0ACDA73}">
      <dgm:prSet custT="1"/>
      <dgm:spPr>
        <a:solidFill>
          <a:srgbClr val="0070C0"/>
        </a:solidFill>
      </dgm:spPr>
      <dgm:t>
        <a:bodyPr/>
        <a:lstStyle/>
        <a:p>
          <a:r>
            <a:rPr lang="es-MX" sz="2400" dirty="0">
              <a:solidFill>
                <a:schemeClr val="bg1"/>
              </a:solidFill>
            </a:rPr>
            <a:t>Procesamiento Multihilo y Multiprocesadores Monochip</a:t>
          </a:r>
        </a:p>
      </dgm:t>
    </dgm:pt>
    <dgm:pt modelId="{B5E1FFAB-AE39-4F0C-B0F3-0884BE61BC95}" type="parTrans" cxnId="{9B1DDA5B-9B9C-4103-BDA3-C7DD599AA6E6}">
      <dgm:prSet/>
      <dgm:spPr/>
      <dgm:t>
        <a:bodyPr/>
        <a:lstStyle/>
        <a:p>
          <a:endParaRPr lang="es-HN"/>
        </a:p>
      </dgm:t>
    </dgm:pt>
    <dgm:pt modelId="{83A76722-CDA2-4EF4-B268-AA636254E187}" type="sibTrans" cxnId="{9B1DDA5B-9B9C-4103-BDA3-C7DD599AA6E6}">
      <dgm:prSet/>
      <dgm:spPr/>
      <dgm:t>
        <a:bodyPr/>
        <a:lstStyle/>
        <a:p>
          <a:endParaRPr lang="es-HN"/>
        </a:p>
      </dgm:t>
    </dgm:pt>
    <dgm:pt modelId="{9B67CE6B-2F4F-4A88-A835-446305511214}">
      <dgm:prSet custT="1"/>
      <dgm:spPr>
        <a:solidFill>
          <a:srgbClr val="0070C0"/>
        </a:solidFill>
      </dgm:spPr>
      <dgm:t>
        <a:bodyPr/>
        <a:lstStyle/>
        <a:p>
          <a:r>
            <a:rPr lang="es-MX" sz="2400" dirty="0">
              <a:solidFill>
                <a:schemeClr val="bg1"/>
              </a:solidFill>
            </a:rPr>
            <a:t>Clusters</a:t>
          </a:r>
        </a:p>
      </dgm:t>
    </dgm:pt>
    <dgm:pt modelId="{74ED8A81-85B2-4D67-87D6-2D19C436D38F}" type="parTrans" cxnId="{85727CCD-A8BB-4190-8142-46D1DBD9CCDB}">
      <dgm:prSet/>
      <dgm:spPr/>
      <dgm:t>
        <a:bodyPr/>
        <a:lstStyle/>
        <a:p>
          <a:endParaRPr lang="es-HN"/>
        </a:p>
      </dgm:t>
    </dgm:pt>
    <dgm:pt modelId="{55EF6267-50EB-4F71-9E15-DA5EB57AB983}" type="sibTrans" cxnId="{85727CCD-A8BB-4190-8142-46D1DBD9CCDB}">
      <dgm:prSet/>
      <dgm:spPr/>
      <dgm:t>
        <a:bodyPr/>
        <a:lstStyle/>
        <a:p>
          <a:endParaRPr lang="es-HN"/>
        </a:p>
      </dgm:t>
    </dgm:pt>
    <dgm:pt modelId="{BDC0F921-DF01-47DE-97A3-7DB827CF3A21}" type="pres">
      <dgm:prSet presAssocID="{61BD7CC7-D1AE-4388-8E83-A9ECEAD7F3F5}" presName="linearFlow" presStyleCnt="0">
        <dgm:presLayoutVars>
          <dgm:dir/>
          <dgm:animLvl val="lvl"/>
          <dgm:resizeHandles/>
        </dgm:presLayoutVars>
      </dgm:prSet>
      <dgm:spPr/>
    </dgm:pt>
    <dgm:pt modelId="{7BC5AEE0-1E96-4EA8-9626-102407029F38}" type="pres">
      <dgm:prSet presAssocID="{28EC87CE-DB3C-45DE-8632-5EA581930BCD}" presName="compositeNode" presStyleCnt="0">
        <dgm:presLayoutVars>
          <dgm:bulletEnabled val="1"/>
        </dgm:presLayoutVars>
      </dgm:prSet>
      <dgm:spPr/>
    </dgm:pt>
    <dgm:pt modelId="{598E8EDD-1D05-4F15-9060-32C958FC906E}" type="pres">
      <dgm:prSet presAssocID="{28EC87CE-DB3C-45DE-8632-5EA581930BCD}" presName="imag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gm:spPr>
    </dgm:pt>
    <dgm:pt modelId="{54491A07-F119-4947-9104-A9953723081F}" type="pres">
      <dgm:prSet presAssocID="{28EC87CE-DB3C-45DE-8632-5EA581930BCD}" presName="childNode" presStyleLbl="node1" presStyleIdx="0" presStyleCnt="1">
        <dgm:presLayoutVars>
          <dgm:bulletEnabled val="1"/>
        </dgm:presLayoutVars>
      </dgm:prSet>
      <dgm:spPr/>
    </dgm:pt>
    <dgm:pt modelId="{47C3B6EF-D20D-49B1-9798-3562AF92670B}" type="pres">
      <dgm:prSet presAssocID="{28EC87CE-DB3C-45DE-8632-5EA581930BCD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CBE63005-5ABE-45F8-B1EF-908CAB03A9AD}" type="presOf" srcId="{429C77C7-7D64-4507-8CF3-FA89DAE8A971}" destId="{54491A07-F119-4947-9104-A9953723081F}" srcOrd="0" destOrd="3" presId="urn:microsoft.com/office/officeart/2005/8/layout/hList2#12"/>
    <dgm:cxn modelId="{C9B05F3F-7A1D-44E1-B688-2BED6FBB27CF}" type="presOf" srcId="{61BD7CC7-D1AE-4388-8E83-A9ECEAD7F3F5}" destId="{BDC0F921-DF01-47DE-97A3-7DB827CF3A21}" srcOrd="0" destOrd="0" presId="urn:microsoft.com/office/officeart/2005/8/layout/hList2#12"/>
    <dgm:cxn modelId="{6327FE40-04D2-41F5-8DE0-5FCB43215C6A}" type="presOf" srcId="{28EC87CE-DB3C-45DE-8632-5EA581930BCD}" destId="{47C3B6EF-D20D-49B1-9798-3562AF92670B}" srcOrd="0" destOrd="0" presId="urn:microsoft.com/office/officeart/2005/8/layout/hList2#12"/>
    <dgm:cxn modelId="{9B1DDA5B-9B9C-4103-BDA3-C7DD599AA6E6}" srcId="{28EC87CE-DB3C-45DE-8632-5EA581930BCD}" destId="{625214D8-7479-41EF-8B3B-0C31F0ACDA73}" srcOrd="5" destOrd="0" parTransId="{B5E1FFAB-AE39-4F0C-B0F3-0884BE61BC95}" sibTransId="{83A76722-CDA2-4EF4-B268-AA636254E187}"/>
    <dgm:cxn modelId="{EBA53362-B3BC-4018-8ECB-B99B6007164B}" srcId="{28EC87CE-DB3C-45DE-8632-5EA581930BCD}" destId="{7DD01195-56C3-4342-881F-08535A76A38F}" srcOrd="2" destOrd="0" parTransId="{5BB7ACB1-665A-472F-9EC3-0E3DF1AAB48E}" sibTransId="{A1DDB4C5-3BCC-4D13-9281-0EBF0068390D}"/>
    <dgm:cxn modelId="{9CA7754B-F364-400E-9B67-45D2C41352EE}" type="presOf" srcId="{9E36CBB9-5310-4A42-837C-E49F3D191910}" destId="{54491A07-F119-4947-9104-A9953723081F}" srcOrd="0" destOrd="4" presId="urn:microsoft.com/office/officeart/2005/8/layout/hList2#12"/>
    <dgm:cxn modelId="{C7179C77-6D09-4D91-B78E-6DEEE25F63BA}" type="presOf" srcId="{625214D8-7479-41EF-8B3B-0C31F0ACDA73}" destId="{54491A07-F119-4947-9104-A9953723081F}" srcOrd="0" destOrd="5" presId="urn:microsoft.com/office/officeart/2005/8/layout/hList2#12"/>
    <dgm:cxn modelId="{46245958-C4A0-4573-9927-62F72367BD3B}" type="presOf" srcId="{7E1C2789-FD0D-4FCA-B0DE-58A91BDB110E}" destId="{54491A07-F119-4947-9104-A9953723081F}" srcOrd="0" destOrd="0" presId="urn:microsoft.com/office/officeart/2005/8/layout/hList2#12"/>
    <dgm:cxn modelId="{4A6BC087-08CB-434F-8F28-16496E82D7BC}" srcId="{28EC87CE-DB3C-45DE-8632-5EA581930BCD}" destId="{9E36CBB9-5310-4A42-837C-E49F3D191910}" srcOrd="4" destOrd="0" parTransId="{35FA884C-6B1F-4884-A47F-AE8BCB728794}" sibTransId="{6699EA6E-13E5-40BF-B849-75C740574415}"/>
    <dgm:cxn modelId="{5296E18D-B538-47C7-A603-ECF2736FD505}" srcId="{28EC87CE-DB3C-45DE-8632-5EA581930BCD}" destId="{429C77C7-7D64-4507-8CF3-FA89DAE8A971}" srcOrd="3" destOrd="0" parTransId="{75EAEA17-AE01-47A0-A933-71785D276D24}" sibTransId="{CA38DBE8-71B9-4D59-A562-BBB15477A623}"/>
    <dgm:cxn modelId="{C168A1AB-2A7D-4FC3-8430-F73FAFDCA368}" srcId="{28EC87CE-DB3C-45DE-8632-5EA581930BCD}" destId="{528AA049-717D-4BF3-86C1-658F462C0F78}" srcOrd="1" destOrd="0" parTransId="{7E8E3CDD-0DA8-4273-BD90-310F385A5E21}" sibTransId="{267854BD-375F-4D03-8E60-2E6F104D6AB0}"/>
    <dgm:cxn modelId="{4BFA92B4-9C06-49EF-9F7C-2D179716B8A0}" type="presOf" srcId="{7DD01195-56C3-4342-881F-08535A76A38F}" destId="{54491A07-F119-4947-9104-A9953723081F}" srcOrd="0" destOrd="2" presId="urn:microsoft.com/office/officeart/2005/8/layout/hList2#12"/>
    <dgm:cxn modelId="{41A481C1-FC19-42F2-83A6-61C54501B314}" type="presOf" srcId="{9B67CE6B-2F4F-4A88-A835-446305511214}" destId="{54491A07-F119-4947-9104-A9953723081F}" srcOrd="0" destOrd="6" presId="urn:microsoft.com/office/officeart/2005/8/layout/hList2#12"/>
    <dgm:cxn modelId="{85727CCD-A8BB-4190-8142-46D1DBD9CCDB}" srcId="{28EC87CE-DB3C-45DE-8632-5EA581930BCD}" destId="{9B67CE6B-2F4F-4A88-A835-446305511214}" srcOrd="6" destOrd="0" parTransId="{74ED8A81-85B2-4D67-87D6-2D19C436D38F}" sibTransId="{55EF6267-50EB-4F71-9E15-DA5EB57AB983}"/>
    <dgm:cxn modelId="{77B20ED6-FAAB-47B3-90A2-AAAC4FFD9D55}" srcId="{28EC87CE-DB3C-45DE-8632-5EA581930BCD}" destId="{7E1C2789-FD0D-4FCA-B0DE-58A91BDB110E}" srcOrd="0" destOrd="0" parTransId="{FA258C57-13A3-4884-933F-BBA822618305}" sibTransId="{4839E93F-50F4-472B-91FB-7F00F1910F25}"/>
    <dgm:cxn modelId="{A6BBC5EA-8626-4E34-ABBF-AF8687934A02}" srcId="{61BD7CC7-D1AE-4388-8E83-A9ECEAD7F3F5}" destId="{28EC87CE-DB3C-45DE-8632-5EA581930BCD}" srcOrd="0" destOrd="0" parTransId="{D8C3BDB5-E9DD-4990-9AB0-083BE9D57247}" sibTransId="{7C5FDF68-055F-430D-8500-C7A89E7F5A92}"/>
    <dgm:cxn modelId="{56615BEE-E79A-4197-AFF3-4E0A4CCDAB42}" type="presOf" srcId="{528AA049-717D-4BF3-86C1-658F462C0F78}" destId="{54491A07-F119-4947-9104-A9953723081F}" srcOrd="0" destOrd="1" presId="urn:microsoft.com/office/officeart/2005/8/layout/hList2#12"/>
    <dgm:cxn modelId="{5BF73E53-8835-4487-B228-61F4F50826FD}" type="presParOf" srcId="{BDC0F921-DF01-47DE-97A3-7DB827CF3A21}" destId="{7BC5AEE0-1E96-4EA8-9626-102407029F38}" srcOrd="0" destOrd="0" presId="urn:microsoft.com/office/officeart/2005/8/layout/hList2#12"/>
    <dgm:cxn modelId="{D465BDF9-A80D-4291-85E1-661774E40FAC}" type="presParOf" srcId="{7BC5AEE0-1E96-4EA8-9626-102407029F38}" destId="{598E8EDD-1D05-4F15-9060-32C958FC906E}" srcOrd="0" destOrd="0" presId="urn:microsoft.com/office/officeart/2005/8/layout/hList2#12"/>
    <dgm:cxn modelId="{061A1E78-70DB-4DF4-8781-DBD21628F173}" type="presParOf" srcId="{7BC5AEE0-1E96-4EA8-9626-102407029F38}" destId="{54491A07-F119-4947-9104-A9953723081F}" srcOrd="1" destOrd="0" presId="urn:microsoft.com/office/officeart/2005/8/layout/hList2#12"/>
    <dgm:cxn modelId="{9B7C34CA-6196-428E-B13C-E2A792533337}" type="presParOf" srcId="{7BC5AEE0-1E96-4EA8-9626-102407029F38}" destId="{47C3B6EF-D20D-49B1-9798-3562AF92670B}" srcOrd="2" destOrd="0" presId="urn:microsoft.com/office/officeart/2005/8/layout/hList2#1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47FAB-284A-4A95-B2B2-BE7DB9E30B22}">
      <dsp:nvSpPr>
        <dsp:cNvPr id="0" name=""/>
        <dsp:cNvSpPr/>
      </dsp:nvSpPr>
      <dsp:spPr>
        <a:xfrm rot="16200000">
          <a:off x="-1737360" y="3208934"/>
          <a:ext cx="4754880" cy="100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7095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000" kern="1200" dirty="0"/>
        </a:p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000" kern="1200" dirty="0"/>
        </a:p>
      </dsp:txBody>
      <dsp:txXfrm>
        <a:off x="-1737360" y="3208934"/>
        <a:ext cx="4754880" cy="1005840"/>
      </dsp:txXfrm>
    </dsp:sp>
    <dsp:sp modelId="{8A0A2BE8-4191-4221-981B-6C4AECB80174}">
      <dsp:nvSpPr>
        <dsp:cNvPr id="0" name=""/>
        <dsp:cNvSpPr/>
      </dsp:nvSpPr>
      <dsp:spPr>
        <a:xfrm>
          <a:off x="1142999" y="1334414"/>
          <a:ext cx="7254240" cy="4754880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87095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_tradnl" sz="2000" kern="1200" dirty="0"/>
            <a:t>Introducción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HN" sz="2000" kern="1200" dirty="0"/>
            <a:t>Interconexiones del computador</a:t>
          </a:r>
          <a:endParaRPr lang="es-ES_tradn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2000" kern="1200" dirty="0"/>
            <a:t>Rendimiento</a:t>
          </a:r>
          <a:endParaRPr lang="es-H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HN" sz="2000" kern="1200" dirty="0"/>
            <a:t>Sistema de Memoria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HN" sz="2000" kern="1200" dirty="0"/>
            <a:t>Entrada/Salida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2000" kern="1200" dirty="0"/>
            <a:t>Conjunto de Instrucciones</a:t>
          </a:r>
          <a:endParaRPr lang="es-H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HN" sz="2000" kern="1200" dirty="0"/>
            <a:t>Modos de Direccionamiento y Formato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HN" sz="2000" kern="1200" dirty="0"/>
            <a:t>Estructura y Funcionamiento del Procesador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HN" sz="2000" kern="1200" dirty="0"/>
            <a:t>Segmentación y Procesadores Superescalares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2000" kern="1200" dirty="0"/>
            <a:t>Funcionamiento Unidad de Control</a:t>
          </a:r>
          <a:endParaRPr lang="es-H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2000" kern="1200" dirty="0"/>
            <a:t>Organización Paralela</a:t>
          </a:r>
          <a:endParaRPr lang="es-HN" sz="2000" kern="1200" dirty="0"/>
        </a:p>
      </dsp:txBody>
      <dsp:txXfrm>
        <a:off x="1142999" y="1334414"/>
        <a:ext cx="7254240" cy="4754880"/>
      </dsp:txXfrm>
    </dsp:sp>
    <dsp:sp modelId="{FC5D26CB-9CB8-47BD-99AF-3D0C2999AFD9}">
      <dsp:nvSpPr>
        <dsp:cNvPr id="0" name=""/>
        <dsp:cNvSpPr/>
      </dsp:nvSpPr>
      <dsp:spPr>
        <a:xfrm>
          <a:off x="137159" y="6705"/>
          <a:ext cx="2011680" cy="201168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8000" r="-18000"/>
          </a:stretch>
        </a:blip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1">
              <a:tint val="5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CDB14-3BD7-4B5D-808D-C013183C7949}">
      <dsp:nvSpPr>
        <dsp:cNvPr id="0" name=""/>
        <dsp:cNvSpPr/>
      </dsp:nvSpPr>
      <dsp:spPr>
        <a:xfrm rot="16200000">
          <a:off x="-1596973" y="3088599"/>
          <a:ext cx="4576572" cy="968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53829" bIns="0" numCol="1" spcCol="1270" anchor="t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2900" kern="1200" dirty="0"/>
        </a:p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2900" kern="1200" dirty="0"/>
        </a:p>
      </dsp:txBody>
      <dsp:txXfrm>
        <a:off x="-1596973" y="3088599"/>
        <a:ext cx="4576572" cy="968121"/>
      </dsp:txXfrm>
    </dsp:sp>
    <dsp:sp modelId="{CD241F2B-741F-427C-AEAA-BC7BE3DBA58B}">
      <dsp:nvSpPr>
        <dsp:cNvPr id="0" name=""/>
        <dsp:cNvSpPr/>
      </dsp:nvSpPr>
      <dsp:spPr>
        <a:xfrm>
          <a:off x="1208476" y="1284373"/>
          <a:ext cx="6542175" cy="4576572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853829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>
              <a:solidFill>
                <a:schemeClr val="bg1"/>
              </a:solidFill>
            </a:rPr>
            <a:t>Introducción</a:t>
          </a:r>
          <a:endParaRPr lang="es-ES_tradnl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Parámetros de Rendimiento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Comparación del rendimiento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Unidades de medida del rendimiento</a:t>
          </a:r>
          <a:endParaRPr lang="es-HN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Programas de prueba o Benchmarks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Ley de Amdahl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Media aritmética y geométrica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HN" sz="2800" kern="1200" dirty="0">
            <a:solidFill>
              <a:schemeClr val="bg1"/>
            </a:solidFill>
          </a:endParaRPr>
        </a:p>
      </dsp:txBody>
      <dsp:txXfrm>
        <a:off x="1208476" y="1284373"/>
        <a:ext cx="6542175" cy="4576572"/>
      </dsp:txXfrm>
    </dsp:sp>
    <dsp:sp modelId="{1374C091-63FF-4017-B1C4-56B73FB95EDD}">
      <dsp:nvSpPr>
        <dsp:cNvPr id="0" name=""/>
        <dsp:cNvSpPr/>
      </dsp:nvSpPr>
      <dsp:spPr>
        <a:xfrm>
          <a:off x="207251" y="6454"/>
          <a:ext cx="1936242" cy="19362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2000" r="-22000"/>
          </a:stretch>
        </a:blip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1">
              <a:tint val="5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CDB14-3BD7-4B5D-808D-C013183C7949}">
      <dsp:nvSpPr>
        <dsp:cNvPr id="0" name=""/>
        <dsp:cNvSpPr/>
      </dsp:nvSpPr>
      <dsp:spPr>
        <a:xfrm rot="16200000">
          <a:off x="-1680943" y="3208934"/>
          <a:ext cx="4754880" cy="100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7095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000" kern="1200" dirty="0"/>
        </a:p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000" kern="1200" dirty="0"/>
        </a:p>
      </dsp:txBody>
      <dsp:txXfrm>
        <a:off x="-1680943" y="3208934"/>
        <a:ext cx="4754880" cy="1005840"/>
      </dsp:txXfrm>
    </dsp:sp>
    <dsp:sp modelId="{CD241F2B-741F-427C-AEAA-BC7BE3DBA58B}">
      <dsp:nvSpPr>
        <dsp:cNvPr id="0" name=""/>
        <dsp:cNvSpPr/>
      </dsp:nvSpPr>
      <dsp:spPr>
        <a:xfrm>
          <a:off x="1199416" y="1334414"/>
          <a:ext cx="6684207" cy="4754880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887095" rIns="163576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>
              <a:solidFill>
                <a:schemeClr val="bg1"/>
              </a:solidFill>
            </a:rPr>
            <a:t>Componentes de la computadora</a:t>
          </a:r>
          <a:endParaRPr lang="es-ES_tradnl" sz="2300" kern="1200" dirty="0">
            <a:solidFill>
              <a:schemeClr val="bg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300" kern="1200" dirty="0">
              <a:solidFill>
                <a:schemeClr val="bg1"/>
              </a:solidFill>
            </a:rPr>
            <a:t>Funcionamiento de la computadora</a:t>
          </a:r>
          <a:endParaRPr lang="es-ES_tradnl" sz="2300" kern="1200" dirty="0">
            <a:solidFill>
              <a:schemeClr val="bg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300" kern="1200" dirty="0">
              <a:solidFill>
                <a:schemeClr val="bg1"/>
              </a:solidFill>
            </a:rPr>
            <a:t>Estructura del bus</a:t>
          </a:r>
          <a:endParaRPr lang="es-ES_tradnl" sz="2300" kern="1200" dirty="0">
            <a:solidFill>
              <a:schemeClr val="bg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300" kern="1200" dirty="0">
              <a:solidFill>
                <a:schemeClr val="bg1"/>
              </a:solidFill>
            </a:rPr>
            <a:t>Jerarquías de buses múltiples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dirty="0">
              <a:solidFill>
                <a:schemeClr val="bg1"/>
              </a:solidFill>
            </a:rPr>
            <a:t>Elementos de diseño de un bus</a:t>
          </a:r>
          <a:endParaRPr lang="es-HN" sz="2300" kern="1200" dirty="0">
            <a:solidFill>
              <a:schemeClr val="bg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300" kern="1200" dirty="0">
              <a:solidFill>
                <a:schemeClr val="bg1"/>
              </a:solidFill>
            </a:rPr>
            <a:t>Transferencias de datos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300" kern="1200" dirty="0">
              <a:solidFill>
                <a:schemeClr val="bg1"/>
              </a:solidFill>
            </a:rPr>
            <a:t>Arbitraje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300" kern="1200" dirty="0">
              <a:solidFill>
                <a:schemeClr val="bg1"/>
              </a:solidFill>
            </a:rPr>
            <a:t>Interconexión punto a punto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dirty="0">
              <a:solidFill>
                <a:schemeClr val="bg1"/>
              </a:solidFill>
            </a:rPr>
            <a:t>Bus PCI Express</a:t>
          </a:r>
          <a:endParaRPr lang="es-HN" sz="2300" kern="1200" dirty="0">
            <a:solidFill>
              <a:schemeClr val="bg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dirty="0">
              <a:solidFill>
                <a:schemeClr val="bg1"/>
              </a:solidFill>
            </a:rPr>
            <a:t>Chipset</a:t>
          </a:r>
          <a:endParaRPr lang="es-HN" sz="2300" kern="1200" dirty="0">
            <a:solidFill>
              <a:schemeClr val="bg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HN" sz="2300" kern="1200" dirty="0">
            <a:solidFill>
              <a:schemeClr val="bg1"/>
            </a:solidFill>
          </a:endParaRPr>
        </a:p>
      </dsp:txBody>
      <dsp:txXfrm>
        <a:off x="1199416" y="1334414"/>
        <a:ext cx="6684207" cy="4754880"/>
      </dsp:txXfrm>
    </dsp:sp>
    <dsp:sp modelId="{1374C091-63FF-4017-B1C4-56B73FB95EDD}">
      <dsp:nvSpPr>
        <dsp:cNvPr id="0" name=""/>
        <dsp:cNvSpPr/>
      </dsp:nvSpPr>
      <dsp:spPr>
        <a:xfrm>
          <a:off x="193576" y="6705"/>
          <a:ext cx="2011680" cy="20116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79000" r="-79000"/>
          </a:stretch>
        </a:blip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"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CDB14-3BD7-4B5D-808D-C013183C7949}">
      <dsp:nvSpPr>
        <dsp:cNvPr id="0" name=""/>
        <dsp:cNvSpPr/>
      </dsp:nvSpPr>
      <dsp:spPr>
        <a:xfrm rot="16200000">
          <a:off x="-1771650" y="3208934"/>
          <a:ext cx="4754880" cy="100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7095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000" kern="1200" dirty="0"/>
        </a:p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000" kern="1200" dirty="0"/>
        </a:p>
      </dsp:txBody>
      <dsp:txXfrm>
        <a:off x="-1771650" y="3208934"/>
        <a:ext cx="4754880" cy="1005840"/>
      </dsp:txXfrm>
    </dsp:sp>
    <dsp:sp modelId="{CD241F2B-741F-427C-AEAA-BC7BE3DBA58B}">
      <dsp:nvSpPr>
        <dsp:cNvPr id="0" name=""/>
        <dsp:cNvSpPr/>
      </dsp:nvSpPr>
      <dsp:spPr>
        <a:xfrm>
          <a:off x="1108709" y="1334414"/>
          <a:ext cx="6865620" cy="4754880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887095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_tradnl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Características de los sistemas de memoria</a:t>
          </a:r>
          <a:endParaRPr lang="es-ES_tradnl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Jerarquía de memoria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Principios básicos de las memorias caché</a:t>
          </a:r>
          <a:endParaRPr lang="es-HN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Elementos de diseño de la caché</a:t>
          </a:r>
          <a:endParaRPr lang="es-HN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Organización de la caché en el Pentium 4 y el Power PC</a:t>
          </a:r>
          <a:endParaRPr lang="es-HN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HN" sz="2800" kern="1200" dirty="0">
            <a:solidFill>
              <a:schemeClr val="bg1"/>
            </a:solidFill>
          </a:endParaRPr>
        </a:p>
      </dsp:txBody>
      <dsp:txXfrm>
        <a:off x="1108709" y="1334414"/>
        <a:ext cx="6865620" cy="4754880"/>
      </dsp:txXfrm>
    </dsp:sp>
    <dsp:sp modelId="{1374C091-63FF-4017-B1C4-56B73FB95EDD}">
      <dsp:nvSpPr>
        <dsp:cNvPr id="0" name=""/>
        <dsp:cNvSpPr/>
      </dsp:nvSpPr>
      <dsp:spPr>
        <a:xfrm>
          <a:off x="102869" y="6705"/>
          <a:ext cx="2011680" cy="201168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"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CDB14-3BD7-4B5D-808D-C013183C7949}">
      <dsp:nvSpPr>
        <dsp:cNvPr id="0" name=""/>
        <dsp:cNvSpPr/>
      </dsp:nvSpPr>
      <dsp:spPr>
        <a:xfrm rot="16200000">
          <a:off x="-1680943" y="3208934"/>
          <a:ext cx="4754880" cy="100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7095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000" kern="1200" dirty="0"/>
        </a:p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000" kern="1200" dirty="0"/>
        </a:p>
      </dsp:txBody>
      <dsp:txXfrm>
        <a:off x="-1680943" y="3208934"/>
        <a:ext cx="4754880" cy="1005840"/>
      </dsp:txXfrm>
    </dsp:sp>
    <dsp:sp modelId="{CD241F2B-741F-427C-AEAA-BC7BE3DBA58B}">
      <dsp:nvSpPr>
        <dsp:cNvPr id="0" name=""/>
        <dsp:cNvSpPr/>
      </dsp:nvSpPr>
      <dsp:spPr>
        <a:xfrm>
          <a:off x="1164391" y="1311781"/>
          <a:ext cx="6684207" cy="4754880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887095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_tradnl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Tipos y tecnologías de memoria</a:t>
          </a:r>
          <a:endParaRPr lang="es-ES_tradnl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Memoria principal semiconductora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Corrección de errores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Organización de memoria DRAM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Disco Magnético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SSD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Memoria Virtual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2800" kern="1200" dirty="0">
            <a:solidFill>
              <a:schemeClr val="bg1"/>
            </a:solidFill>
          </a:endParaRPr>
        </a:p>
      </dsp:txBody>
      <dsp:txXfrm>
        <a:off x="1164391" y="1311781"/>
        <a:ext cx="6684207" cy="4754880"/>
      </dsp:txXfrm>
    </dsp:sp>
    <dsp:sp modelId="{1374C091-63FF-4017-B1C4-56B73FB95EDD}">
      <dsp:nvSpPr>
        <dsp:cNvPr id="0" name=""/>
        <dsp:cNvSpPr/>
      </dsp:nvSpPr>
      <dsp:spPr>
        <a:xfrm>
          <a:off x="193576" y="6705"/>
          <a:ext cx="2011680" cy="201168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"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CDB14-3BD7-4B5D-808D-C013183C7949}">
      <dsp:nvSpPr>
        <dsp:cNvPr id="0" name=""/>
        <dsp:cNvSpPr/>
      </dsp:nvSpPr>
      <dsp:spPr>
        <a:xfrm rot="16200000">
          <a:off x="-1693926" y="3088599"/>
          <a:ext cx="4576572" cy="968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53829" bIns="0" numCol="1" spcCol="1270" anchor="t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2900" kern="1200" dirty="0"/>
        </a:p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2900" kern="1200" dirty="0"/>
        </a:p>
      </dsp:txBody>
      <dsp:txXfrm>
        <a:off x="-1693926" y="3088599"/>
        <a:ext cx="4576572" cy="968121"/>
      </dsp:txXfrm>
    </dsp:sp>
    <dsp:sp modelId="{CD241F2B-741F-427C-AEAA-BC7BE3DBA58B}">
      <dsp:nvSpPr>
        <dsp:cNvPr id="0" name=""/>
        <dsp:cNvSpPr/>
      </dsp:nvSpPr>
      <dsp:spPr>
        <a:xfrm>
          <a:off x="1112505" y="1284373"/>
          <a:ext cx="6736080" cy="4576572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85382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_tradnl" sz="2400" kern="1200" dirty="0">
            <a:solidFill>
              <a:schemeClr val="bg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0" kern="1200" dirty="0">
              <a:solidFill>
                <a:schemeClr val="bg1"/>
              </a:solidFill>
            </a:rPr>
            <a:t>Dispositivos externos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0" kern="1200" dirty="0">
              <a:solidFill>
                <a:schemeClr val="bg1"/>
              </a:solidFill>
            </a:rPr>
            <a:t>Módulos de entrada/salida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0" kern="1200" dirty="0">
              <a:solidFill>
                <a:schemeClr val="bg1"/>
              </a:solidFill>
            </a:rPr>
            <a:t>Entrada/Salida programada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0" kern="1200" dirty="0">
              <a:solidFill>
                <a:schemeClr val="bg1"/>
              </a:solidFill>
            </a:rPr>
            <a:t>Controlador de interrupciones de entrada/salida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0" kern="1200" dirty="0">
              <a:solidFill>
                <a:schemeClr val="bg1"/>
              </a:solidFill>
            </a:rPr>
            <a:t>Acceso directo a memoria DMA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0" kern="1200" dirty="0">
              <a:solidFill>
                <a:schemeClr val="bg1"/>
              </a:solidFill>
            </a:rPr>
            <a:t>Canales de entrada/salida y procesador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0" kern="1200" dirty="0">
              <a:solidFill>
                <a:schemeClr val="bg1"/>
              </a:solidFill>
            </a:rPr>
            <a:t>Interface externo</a:t>
          </a:r>
        </a:p>
      </dsp:txBody>
      <dsp:txXfrm>
        <a:off x="1112505" y="1284373"/>
        <a:ext cx="6736080" cy="4576572"/>
      </dsp:txXfrm>
    </dsp:sp>
    <dsp:sp modelId="{1374C091-63FF-4017-B1C4-56B73FB95EDD}">
      <dsp:nvSpPr>
        <dsp:cNvPr id="0" name=""/>
        <dsp:cNvSpPr/>
      </dsp:nvSpPr>
      <dsp:spPr>
        <a:xfrm>
          <a:off x="110299" y="6454"/>
          <a:ext cx="1936242" cy="19362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9000" r="-19000"/>
          </a:stretch>
        </a:blip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1">
              <a:tint val="5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3B6EF-D20D-49B1-9798-3562AF92670B}">
      <dsp:nvSpPr>
        <dsp:cNvPr id="0" name=""/>
        <dsp:cNvSpPr/>
      </dsp:nvSpPr>
      <dsp:spPr>
        <a:xfrm rot="16200000">
          <a:off x="-1574947" y="3208934"/>
          <a:ext cx="4754880" cy="100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7095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000" kern="1200" dirty="0"/>
        </a:p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000" kern="1200" dirty="0"/>
        </a:p>
      </dsp:txBody>
      <dsp:txXfrm>
        <a:off x="-1574947" y="3208934"/>
        <a:ext cx="4754880" cy="1005840"/>
      </dsp:txXfrm>
    </dsp:sp>
    <dsp:sp modelId="{54491A07-F119-4947-9104-A9953723081F}">
      <dsp:nvSpPr>
        <dsp:cNvPr id="0" name=""/>
        <dsp:cNvSpPr/>
      </dsp:nvSpPr>
      <dsp:spPr>
        <a:xfrm>
          <a:off x="1296659" y="1341119"/>
          <a:ext cx="7234214" cy="4754880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887095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Características de las instrucciones máquina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Tipos de datos</a:t>
          </a:r>
          <a:endParaRPr lang="es-ES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Tipos de datos en el </a:t>
          </a:r>
          <a:r>
            <a:rPr lang="en-US" sz="2800" kern="1200" dirty="0">
              <a:solidFill>
                <a:schemeClr val="bg1"/>
              </a:solidFill>
            </a:rPr>
            <a:t>Intel x86 y ARM </a:t>
          </a:r>
          <a:endParaRPr lang="es-ES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Tipos de operaciones</a:t>
          </a:r>
          <a:endParaRPr lang="es-ES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Tipos de operaciones en el Intel x86 y ARM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Lenguaje ensamblador</a:t>
          </a:r>
          <a:endParaRPr lang="es-MX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Modos de Direccionamiento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HN" sz="2800" kern="1200" dirty="0">
              <a:solidFill>
                <a:schemeClr val="bg1"/>
              </a:solidFill>
            </a:rPr>
            <a:t>Formato de Instrucciones</a:t>
          </a:r>
          <a:endParaRPr lang="es-MX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HN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2800" kern="1200" dirty="0">
            <a:solidFill>
              <a:schemeClr val="bg1"/>
            </a:solidFill>
          </a:endParaRPr>
        </a:p>
      </dsp:txBody>
      <dsp:txXfrm>
        <a:off x="1296659" y="1341119"/>
        <a:ext cx="7234214" cy="4754880"/>
      </dsp:txXfrm>
    </dsp:sp>
    <dsp:sp modelId="{598E8EDD-1D05-4F15-9060-32C958FC906E}">
      <dsp:nvSpPr>
        <dsp:cNvPr id="0" name=""/>
        <dsp:cNvSpPr/>
      </dsp:nvSpPr>
      <dsp:spPr>
        <a:xfrm>
          <a:off x="299572" y="6705"/>
          <a:ext cx="2011680" cy="201168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3B6EF-D20D-49B1-9798-3562AF92670B}">
      <dsp:nvSpPr>
        <dsp:cNvPr id="0" name=""/>
        <dsp:cNvSpPr/>
      </dsp:nvSpPr>
      <dsp:spPr>
        <a:xfrm rot="16200000">
          <a:off x="-1714500" y="3208934"/>
          <a:ext cx="4754880" cy="100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7095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000" kern="1200" dirty="0"/>
        </a:p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000" kern="1200" dirty="0"/>
        </a:p>
      </dsp:txBody>
      <dsp:txXfrm>
        <a:off x="-1714500" y="3208934"/>
        <a:ext cx="4754880" cy="1005840"/>
      </dsp:txXfrm>
    </dsp:sp>
    <dsp:sp modelId="{54491A07-F119-4947-9104-A9953723081F}">
      <dsp:nvSpPr>
        <dsp:cNvPr id="0" name=""/>
        <dsp:cNvSpPr/>
      </dsp:nvSpPr>
      <dsp:spPr>
        <a:xfrm>
          <a:off x="1165860" y="1334414"/>
          <a:ext cx="7513320" cy="4754880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887095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Organización del procesador</a:t>
          </a:r>
          <a:endParaRPr lang="es-ES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Organización de los registros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Ciclo de instrucción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Segmentación de instrucciones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Diseño del Camino de Datos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Implementación de un solo ciclo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Implementación Multiciclo</a:t>
          </a:r>
        </a:p>
      </dsp:txBody>
      <dsp:txXfrm>
        <a:off x="1165860" y="1334414"/>
        <a:ext cx="7513320" cy="4754880"/>
      </dsp:txXfrm>
    </dsp:sp>
    <dsp:sp modelId="{598E8EDD-1D05-4F15-9060-32C958FC906E}">
      <dsp:nvSpPr>
        <dsp:cNvPr id="0" name=""/>
        <dsp:cNvSpPr/>
      </dsp:nvSpPr>
      <dsp:spPr>
        <a:xfrm>
          <a:off x="160019" y="6705"/>
          <a:ext cx="2011680" cy="201168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3B6EF-D20D-49B1-9798-3562AF92670B}">
      <dsp:nvSpPr>
        <dsp:cNvPr id="0" name=""/>
        <dsp:cNvSpPr/>
      </dsp:nvSpPr>
      <dsp:spPr>
        <a:xfrm rot="16200000">
          <a:off x="-1714500" y="3208934"/>
          <a:ext cx="4754880" cy="100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7095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000" kern="1200" dirty="0"/>
        </a:p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000" kern="1200" dirty="0"/>
        </a:p>
      </dsp:txBody>
      <dsp:txXfrm>
        <a:off x="-1714500" y="3208934"/>
        <a:ext cx="4754880" cy="1005840"/>
      </dsp:txXfrm>
    </dsp:sp>
    <dsp:sp modelId="{54491A07-F119-4947-9104-A9953723081F}">
      <dsp:nvSpPr>
        <dsp:cNvPr id="0" name=""/>
        <dsp:cNvSpPr/>
      </dsp:nvSpPr>
      <dsp:spPr>
        <a:xfrm>
          <a:off x="1165860" y="1334414"/>
          <a:ext cx="7513320" cy="4754880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887095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Visión de conjunto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Limitaciones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Aspectos Relacionados con el diseño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Lectura Pentium 4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>
              <a:solidFill>
                <a:schemeClr val="bg1"/>
              </a:solidFill>
            </a:rPr>
            <a:t>Lectura PowerPC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800" kern="1200" dirty="0">
              <a:solidFill>
                <a:schemeClr val="bg1"/>
              </a:solidFill>
            </a:rPr>
            <a:t> </a:t>
          </a:r>
        </a:p>
      </dsp:txBody>
      <dsp:txXfrm>
        <a:off x="1165860" y="1334414"/>
        <a:ext cx="7513320" cy="4754880"/>
      </dsp:txXfrm>
    </dsp:sp>
    <dsp:sp modelId="{598E8EDD-1D05-4F15-9060-32C958FC906E}">
      <dsp:nvSpPr>
        <dsp:cNvPr id="0" name=""/>
        <dsp:cNvSpPr/>
      </dsp:nvSpPr>
      <dsp:spPr>
        <a:xfrm>
          <a:off x="160019" y="6705"/>
          <a:ext cx="2011680" cy="20116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3B6EF-D20D-49B1-9798-3562AF92670B}">
      <dsp:nvSpPr>
        <dsp:cNvPr id="0" name=""/>
        <dsp:cNvSpPr/>
      </dsp:nvSpPr>
      <dsp:spPr>
        <a:xfrm rot="16200000">
          <a:off x="-1533906" y="2888040"/>
          <a:ext cx="4279392" cy="905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798386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700" kern="1200" dirty="0"/>
        </a:p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700" kern="1200" dirty="0"/>
        </a:p>
      </dsp:txBody>
      <dsp:txXfrm>
        <a:off x="-1533906" y="2888040"/>
        <a:ext cx="4279392" cy="905256"/>
      </dsp:txXfrm>
    </dsp:sp>
    <dsp:sp modelId="{54491A07-F119-4947-9104-A9953723081F}">
      <dsp:nvSpPr>
        <dsp:cNvPr id="0" name=""/>
        <dsp:cNvSpPr/>
      </dsp:nvSpPr>
      <dsp:spPr>
        <a:xfrm>
          <a:off x="1058417" y="1200972"/>
          <a:ext cx="6865620" cy="4279392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79838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800" kern="1200" dirty="0">
            <a:solidFill>
              <a:schemeClr val="bg1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Operación de la unidad de control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Microoperaciones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Control del procesador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Control cableado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>
              <a:solidFill>
                <a:schemeClr val="bg1"/>
              </a:solidFill>
            </a:rPr>
            <a:t>Control Microprogramado</a:t>
          </a:r>
        </a:p>
      </dsp:txBody>
      <dsp:txXfrm>
        <a:off x="1058417" y="1200972"/>
        <a:ext cx="6865620" cy="4279392"/>
      </dsp:txXfrm>
    </dsp:sp>
    <dsp:sp modelId="{598E8EDD-1D05-4F15-9060-32C958FC906E}">
      <dsp:nvSpPr>
        <dsp:cNvPr id="0" name=""/>
        <dsp:cNvSpPr/>
      </dsp:nvSpPr>
      <dsp:spPr>
        <a:xfrm>
          <a:off x="153161" y="6035"/>
          <a:ext cx="1810512" cy="18105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3B6EF-D20D-49B1-9798-3562AF92670B}">
      <dsp:nvSpPr>
        <dsp:cNvPr id="0" name=""/>
        <dsp:cNvSpPr/>
      </dsp:nvSpPr>
      <dsp:spPr>
        <a:xfrm rot="16200000">
          <a:off x="-1594485" y="3008376"/>
          <a:ext cx="4457700" cy="942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31652" bIns="0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kern="1200" dirty="0"/>
        </a:p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kern="1200" dirty="0"/>
        </a:p>
      </dsp:txBody>
      <dsp:txXfrm>
        <a:off x="-1594485" y="3008376"/>
        <a:ext cx="4457700" cy="942975"/>
      </dsp:txXfrm>
    </dsp:sp>
    <dsp:sp modelId="{54491A07-F119-4947-9104-A9953723081F}">
      <dsp:nvSpPr>
        <dsp:cNvPr id="0" name=""/>
        <dsp:cNvSpPr/>
      </dsp:nvSpPr>
      <dsp:spPr>
        <a:xfrm>
          <a:off x="1105852" y="1251013"/>
          <a:ext cx="7189470" cy="4457700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831652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bg1"/>
              </a:solidFill>
            </a:rPr>
            <a:t>Procesamiento paralelo</a:t>
          </a:r>
          <a:endParaRPr lang="es-ES" sz="2400" kern="1200" dirty="0">
            <a:solidFill>
              <a:schemeClr val="bg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bg1"/>
              </a:solidFill>
            </a:rPr>
            <a:t>Organización de procesadores múltiples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bg1"/>
              </a:solidFill>
            </a:rPr>
            <a:t>Multiprocesadores Simétricos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bg1"/>
              </a:solidFill>
            </a:rPr>
            <a:t>Coherencia de cache y protocolo MESI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bg1"/>
              </a:solidFill>
            </a:rPr>
            <a:t>Computación vectorial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bg1"/>
              </a:solidFill>
            </a:rPr>
            <a:t>Procesamiento Multihilo y Multiprocesadores Monochip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bg1"/>
              </a:solidFill>
            </a:rPr>
            <a:t>Clusters</a:t>
          </a:r>
        </a:p>
      </dsp:txBody>
      <dsp:txXfrm>
        <a:off x="1105852" y="1251013"/>
        <a:ext cx="7189470" cy="4457700"/>
      </dsp:txXfrm>
    </dsp:sp>
    <dsp:sp modelId="{598E8EDD-1D05-4F15-9060-32C958FC906E}">
      <dsp:nvSpPr>
        <dsp:cNvPr id="0" name=""/>
        <dsp:cNvSpPr/>
      </dsp:nvSpPr>
      <dsp:spPr>
        <a:xfrm>
          <a:off x="162877" y="6286"/>
          <a:ext cx="1885950" cy="18859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27000"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#3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#7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#6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#6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#6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#7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2#9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2#10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2#10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2#11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2#12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r>
              <a:rPr lang="en-US"/>
              <a:t>Xing - Fall06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r>
              <a:rPr lang="en-US"/>
              <a:t>ECE456/561 - Lecture #2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B68C8B26-9F9A-4FD5-AC12-33B631F99A9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481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r>
              <a:rPr lang="en-US"/>
              <a:t>Xing - Fall06</a:t>
            </a:r>
          </a:p>
        </p:txBody>
      </p:sp>
      <p:sp>
        <p:nvSpPr>
          <p:cNvPr id="2222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6612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r>
              <a:rPr lang="en-US"/>
              <a:t>ECE456/561 - Lecture #2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2" tIns="46046" rIns="92092" bIns="46046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5F0B1CBA-9645-4D70-B581-92913957DBF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7484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4" name="3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223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Xing - Fall06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223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0B1CBA-9645-4D70-B581-92913957DB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33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68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48FEE-89BF-4A96-9B26-2900A513D47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EDC8D-CE70-49CE-9746-6B20989FAA1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2CDFD-D72A-408C-89B6-35AB5B32C44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43138-8410-4FB9-8065-BE69AC41F34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56174-B1AD-41A6-BE25-1A443A04B4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DDE58-5282-4EA7-8899-B86A8CAC184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317A8-CEA2-44AF-BBE8-FC80BD260FA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2D087-0499-4407-A0C3-CAC3D8BC1B8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AA8A0-2CB5-4494-8D3A-B804C6C6B1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340BF-2C8D-4CD5-88A0-96B09789231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9BEB-F784-41AF-BCDC-DAE185B398A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Arquitectura de Computadoras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08114-2BBC-4832-AEAB-5E25ACAF2FF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split orient="vert"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48FEE-89BF-4A96-9B26-2900A513D4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920921"/>
      </p:ext>
    </p:extLst>
  </p:cSld>
  <p:clrMapOvr>
    <a:masterClrMapping/>
  </p:clrMapOvr>
  <p:transition spd="slow">
    <p:split orient="vert" dir="in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EDC8D-CE70-49CE-9746-6B20989FAA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668419"/>
      </p:ext>
    </p:extLst>
  </p:cSld>
  <p:clrMapOvr>
    <a:masterClrMapping/>
  </p:clrMapOvr>
  <p:transition spd="slow">
    <p:split orient="vert" dir="in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2CDFD-D72A-408C-89B6-35AB5B32C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588949"/>
      </p:ext>
    </p:extLst>
  </p:cSld>
  <p:clrMapOvr>
    <a:masterClrMapping/>
  </p:clrMapOvr>
  <p:transition spd="slow">
    <p:split orient="vert" dir="in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43138-8410-4FB9-8065-BE69AC41F34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54418"/>
      </p:ext>
    </p:extLst>
  </p:cSld>
  <p:clrMapOvr>
    <a:masterClrMapping/>
  </p:clrMapOvr>
  <p:transition spd="slow">
    <p:split orient="vert" dir="in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56174-B1AD-41A6-BE25-1A443A04B4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740452"/>
      </p:ext>
    </p:extLst>
  </p:cSld>
  <p:clrMapOvr>
    <a:masterClrMapping/>
  </p:clrMapOvr>
  <p:transition spd="slow">
    <p:split orient="vert" dir="in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DDE58-5282-4EA7-8899-B86A8CAC18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582390"/>
      </p:ext>
    </p:extLst>
  </p:cSld>
  <p:clrMapOvr>
    <a:masterClrMapping/>
  </p:clrMapOvr>
  <p:transition spd="slow">
    <p:split orient="vert" dir="in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317A8-CEA2-44AF-BBE8-FC80BD260F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539814"/>
      </p:ext>
    </p:extLst>
  </p:cSld>
  <p:clrMapOvr>
    <a:masterClrMapping/>
  </p:clrMapOvr>
  <p:transition spd="slow">
    <p:split orient="vert" dir="in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2D087-0499-4407-A0C3-CAC3D8BC1B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17907"/>
      </p:ext>
    </p:extLst>
  </p:cSld>
  <p:clrMapOvr>
    <a:masterClrMapping/>
  </p:clrMapOvr>
  <p:transition spd="slow">
    <p:split orient="vert" dir="in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AA8A0-2CB5-4494-8D3A-B804C6C6B1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79116"/>
      </p:ext>
    </p:extLst>
  </p:cSld>
  <p:clrMapOvr>
    <a:masterClrMapping/>
  </p:clrMapOvr>
  <p:transition spd="slow">
    <p:split orient="vert" dir="in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340BF-2C8D-4CD5-88A0-96B0978923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578629"/>
      </p:ext>
    </p:extLst>
  </p:cSld>
  <p:clrMapOvr>
    <a:masterClrMapping/>
  </p:clrMapOvr>
  <p:transition spd="slow">
    <p:split orient="vert" dir="in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9BEB-F784-41AF-BCDC-DAE185B398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978381"/>
      </p:ext>
    </p:extLst>
  </p:cSld>
  <p:clrMapOvr>
    <a:masterClrMapping/>
  </p:clrMapOvr>
  <p:transition spd="slow">
    <p:split orient="vert" dir="in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DB9AD-6429-4C58-BF6A-3CDA3596F4B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489748"/>
      </p:ext>
    </p:extLst>
  </p:cSld>
  <p:clrMapOvr>
    <a:masterClrMapping/>
  </p:clrMapOvr>
  <p:transition spd="slow">
    <p:split orient="vert" dir="in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08114-2BBC-4832-AEAB-5E25ACAF2FF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830246"/>
      </p:ext>
    </p:extLst>
  </p:cSld>
  <p:clrMapOvr>
    <a:masterClrMapping/>
  </p:clrMapOvr>
  <p:transition spd="slow">
    <p:split orient="vert" dir="in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48FEE-89BF-4A96-9B26-2900A513D4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674723"/>
      </p:ext>
    </p:extLst>
  </p:cSld>
  <p:clrMapOvr>
    <a:masterClrMapping/>
  </p:clrMapOvr>
  <p:transition spd="slow">
    <p:split orient="vert" dir="in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EDC8D-CE70-49CE-9746-6B20989FAA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751794"/>
      </p:ext>
    </p:extLst>
  </p:cSld>
  <p:clrMapOvr>
    <a:masterClrMapping/>
  </p:clrMapOvr>
  <p:transition spd="slow">
    <p:split orient="vert" dir="in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2CDFD-D72A-408C-89B6-35AB5B32C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373894"/>
      </p:ext>
    </p:extLst>
  </p:cSld>
  <p:clrMapOvr>
    <a:masterClrMapping/>
  </p:clrMapOvr>
  <p:transition spd="slow">
    <p:split orient="vert" dir="in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43138-8410-4FB9-8065-BE69AC41F34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849647"/>
      </p:ext>
    </p:extLst>
  </p:cSld>
  <p:clrMapOvr>
    <a:masterClrMapping/>
  </p:clrMapOvr>
  <p:transition spd="slow">
    <p:split orient="vert" dir="in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56174-B1AD-41A6-BE25-1A443A04B4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307139"/>
      </p:ext>
    </p:extLst>
  </p:cSld>
  <p:clrMapOvr>
    <a:masterClrMapping/>
  </p:clrMapOvr>
  <p:transition spd="slow">
    <p:split orient="vert" dir="in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DDE58-5282-4EA7-8899-B86A8CAC18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675795"/>
      </p:ext>
    </p:extLst>
  </p:cSld>
  <p:clrMapOvr>
    <a:masterClrMapping/>
  </p:clrMapOvr>
  <p:transition spd="slow">
    <p:split orient="vert" dir="in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317A8-CEA2-44AF-BBE8-FC80BD260F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743617"/>
      </p:ext>
    </p:extLst>
  </p:cSld>
  <p:clrMapOvr>
    <a:masterClrMapping/>
  </p:clrMapOvr>
  <p:transition spd="slow">
    <p:split orient="vert" dir="in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2D087-0499-4407-A0C3-CAC3D8BC1B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940918"/>
      </p:ext>
    </p:extLst>
  </p:cSld>
  <p:clrMapOvr>
    <a:masterClrMapping/>
  </p:clrMapOvr>
  <p:transition spd="slow">
    <p:split orient="vert" dir="in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AA8A0-2CB5-4494-8D3A-B804C6C6B1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65012"/>
      </p:ext>
    </p:extLst>
  </p:cSld>
  <p:clrMapOvr>
    <a:masterClrMapping/>
  </p:clrMapOvr>
  <p:transition spd="slow">
    <p:split orient="vert" dir="in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340BF-2C8D-4CD5-88A0-96B0978923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212261"/>
      </p:ext>
    </p:extLst>
  </p:cSld>
  <p:clrMapOvr>
    <a:masterClrMapping/>
  </p:clrMapOvr>
  <p:transition spd="slow">
    <p:split orient="vert" dir="in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9BEB-F784-41AF-BCDC-DAE185B398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27187"/>
      </p:ext>
    </p:extLst>
  </p:cSld>
  <p:clrMapOvr>
    <a:masterClrMapping/>
  </p:clrMapOvr>
  <p:transition spd="slow">
    <p:split orient="vert" dir="in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08114-2BBC-4832-AEAB-5E25ACAF2FF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78144"/>
      </p:ext>
    </p:extLst>
  </p:cSld>
  <p:clrMapOvr>
    <a:masterClrMapping/>
  </p:clrMapOvr>
  <p:transition spd="slow"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04800" y="381000"/>
            <a:ext cx="8534400" cy="57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s-HN"/>
              <a:t>Ing. Miguel Aguilar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dirty="0"/>
              <a:t>Arquitectura de Computadoras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A5D961-EC87-4D6F-8CC2-53ED4873F8B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1" r:id="rId12"/>
  </p:sldLayoutIdLst>
  <p:transition spd="slow">
    <p:split orient="vert" dir="in"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04800" y="381000"/>
            <a:ext cx="8534400" cy="57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A5D961-EC87-4D6F-8CC2-53ED4873F8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 spd="slow">
    <p:split orient="vert" dir="in"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04800" y="381000"/>
            <a:ext cx="8534400" cy="57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s-HN">
                <a:solidFill>
                  <a:srgbClr val="000000"/>
                </a:solidFill>
              </a:rPr>
              <a:t>Ing. Miguel Aguilar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Arquitectura de Computadoras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A5D961-EC87-4D6F-8CC2-53ED4873F8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</p:sldLayoutIdLst>
  <p:transition spd="slow">
    <p:split orient="vert" dir="in"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99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iguel.aguilarc@UNAH.EDU.HN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c-gaming.it/i-migliori-processori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Imagen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884364"/>
            <a:ext cx="1071563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HN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Ing. Miguel Aguilar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758F00-B145-4AB8-A19E-B4CF595F0EE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565640" y="243960"/>
            <a:ext cx="8203015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0" algn="ctr">
              <a:defRPr/>
            </a:pPr>
            <a:r>
              <a:rPr lang="es-MX" sz="2800" b="1" dirty="0">
                <a:solidFill>
                  <a:srgbClr val="006699"/>
                </a:solidFill>
                <a:latin typeface="Calibri"/>
                <a:ea typeface="Calibri" pitchFamily="34" charset="0"/>
                <a:cs typeface="Times New Roman" pitchFamily="18" charset="0"/>
              </a:rPr>
              <a:t>UNIVERSIDAD </a:t>
            </a: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"/>
                <a:ea typeface="Calibri" pitchFamily="34" charset="0"/>
                <a:cs typeface="Times New Roman" pitchFamily="18" charset="0"/>
              </a:rPr>
              <a:t>NACIONAL AUTONOMA DE HONDURAS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"/>
                <a:ea typeface="Calibri" pitchFamily="34" charset="0"/>
                <a:cs typeface="Times New Roman" pitchFamily="18" charset="0"/>
              </a:rPr>
              <a:t>FACULTAD DE INGENIERIA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"/>
                <a:ea typeface="Calibri" pitchFamily="34" charset="0"/>
                <a:cs typeface="Times New Roman" pitchFamily="18" charset="0"/>
              </a:rPr>
              <a:t>DEPARTAMENTO INGENIERIA DE SISTEMAS COMPUTACIONALES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27" name="Rectangle 3"/>
          <p:cNvSpPr>
            <a:spLocks noChangeArrowheads="1"/>
          </p:cNvSpPr>
          <p:nvPr/>
        </p:nvSpPr>
        <p:spPr bwMode="auto">
          <a:xfrm>
            <a:off x="1666665" y="1658035"/>
            <a:ext cx="579851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"/>
                <a:ea typeface="Calibri" pitchFamily="34" charset="0"/>
                <a:cs typeface="Times New Roman" pitchFamily="18" charset="0"/>
              </a:rPr>
              <a:t>ARQUITECTURA DE COMPUTADORES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"/>
                <a:ea typeface="Calibri" pitchFamily="34" charset="0"/>
                <a:cs typeface="Times New Roman" pitchFamily="18" charset="0"/>
              </a:rPr>
              <a:t> IS-603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2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"/>
                <a:ea typeface="Calibri" pitchFamily="34" charset="0"/>
                <a:cs typeface="Times New Roman" pitchFamily="18" charset="0"/>
              </a:rPr>
              <a:t>EDICION 2026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sz="2800" b="1" dirty="0">
              <a:solidFill>
                <a:srgbClr val="006699"/>
              </a:solidFill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"/>
                <a:ea typeface="Calibri" pitchFamily="34" charset="0"/>
                <a:cs typeface="Times New Roman" pitchFamily="18" charset="0"/>
              </a:rPr>
              <a:t>CONTENIDO SINTÉTICO Y ANALÍTICO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Calibri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8" name="Imagen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864" y="884364"/>
            <a:ext cx="1322705" cy="1243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0833001"/>
      </p:ext>
    </p:extLst>
  </p:cSld>
  <p:clrMapOvr>
    <a:masterClrMapping/>
  </p:clrMapOvr>
  <p:transition spd="slow">
    <p:split orient="vert"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>
          <a:xfrm>
            <a:off x="914400" y="304800"/>
            <a:ext cx="2895600" cy="612006"/>
          </a:xfrm>
        </p:spPr>
        <p:txBody>
          <a:bodyPr/>
          <a:lstStyle/>
          <a:p>
            <a:r>
              <a:rPr lang="es-MX" sz="20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DATOS GENERALES</a:t>
            </a:r>
          </a:p>
        </p:txBody>
      </p:sp>
      <p:sp>
        <p:nvSpPr>
          <p:cNvPr id="5123" name="2 Marcador de contenido"/>
          <p:cNvSpPr>
            <a:spLocks noGrp="1"/>
          </p:cNvSpPr>
          <p:nvPr>
            <p:ph idx="1"/>
          </p:nvPr>
        </p:nvSpPr>
        <p:spPr>
          <a:xfrm>
            <a:off x="457200" y="922399"/>
            <a:ext cx="7772400" cy="2743200"/>
          </a:xfrm>
        </p:spPr>
        <p:txBody>
          <a:bodyPr/>
          <a:lstStyle/>
          <a:p>
            <a:pPr>
              <a:buFontTx/>
              <a:buNone/>
            </a:pPr>
            <a:r>
              <a:rPr lang="es-MX" sz="1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Arquitectura de Computadores</a:t>
            </a:r>
          </a:p>
          <a:p>
            <a:pPr>
              <a:buFontTx/>
              <a:buNone/>
            </a:pPr>
            <a:r>
              <a:rPr lang="es-MX" sz="1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Código Asignatura: IS-603</a:t>
            </a:r>
          </a:p>
          <a:p>
            <a:pPr>
              <a:buFontTx/>
              <a:buNone/>
            </a:pPr>
            <a:r>
              <a:rPr lang="es-MX" sz="1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Requisitos: Redes de Datos I</a:t>
            </a:r>
          </a:p>
          <a:p>
            <a:pPr>
              <a:buFontTx/>
              <a:buNone/>
            </a:pPr>
            <a:r>
              <a:rPr lang="es-MX" sz="1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Unidades Valorativas: 4</a:t>
            </a:r>
          </a:p>
          <a:p>
            <a:pPr>
              <a:buFontTx/>
              <a:buNone/>
            </a:pPr>
            <a:r>
              <a:rPr lang="es-MX" sz="1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Catedrático: Ing. Miguel Eduardo Aguilar Cruz</a:t>
            </a:r>
          </a:p>
          <a:p>
            <a:pPr>
              <a:buFontTx/>
              <a:buNone/>
            </a:pPr>
            <a:r>
              <a:rPr lang="es-MX" sz="1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                    MBA</a:t>
            </a:r>
          </a:p>
          <a:p>
            <a:pPr>
              <a:buFontTx/>
              <a:buNone/>
            </a:pPr>
            <a:r>
              <a:rPr lang="es-MX" sz="1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Celular: 98429566</a:t>
            </a:r>
          </a:p>
          <a:p>
            <a:pPr>
              <a:buFontTx/>
              <a:buNone/>
            </a:pPr>
            <a:r>
              <a:rPr lang="es-MX" sz="1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E-mail: </a:t>
            </a:r>
            <a:r>
              <a:rPr lang="es-MX" sz="1600" u="sng" dirty="0">
                <a:solidFill>
                  <a:schemeClr val="accent6">
                    <a:lumMod val="40000"/>
                    <a:lumOff val="6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miguel.aguilarc@unah.edu.hn</a:t>
            </a:r>
            <a:endParaRPr lang="es-MX" sz="1600" u="sng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>
              <a:buFontTx/>
              <a:buNone/>
            </a:pPr>
            <a:endParaRPr lang="es-MX" sz="2000" dirty="0">
              <a:solidFill>
                <a:srgbClr val="00B0F0"/>
              </a:solidFill>
            </a:endParaRPr>
          </a:p>
        </p:txBody>
      </p:sp>
      <p:sp>
        <p:nvSpPr>
          <p:cNvPr id="5124" name="3 Marcador de fecha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s-HN" sz="1200" dirty="0">
                <a:solidFill>
                  <a:schemeClr val="bg1">
                    <a:lumMod val="65000"/>
                  </a:schemeClr>
                </a:solidFill>
              </a:rPr>
              <a:t>Ing. Miguel Aguilar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25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Arquitectura de Computadoras</a:t>
            </a:r>
          </a:p>
        </p:txBody>
      </p:sp>
      <p:sp>
        <p:nvSpPr>
          <p:cNvPr id="5126" name="5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2A7E6E-08D9-4C54-952C-5E5CF9B84CC2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/>
              <a:t>2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01566"/>
      </p:ext>
    </p:extLst>
  </p:cSld>
  <p:clrMapOvr>
    <a:masterClrMapping/>
  </p:clrMapOvr>
  <p:transition spd="slow">
    <p:split orient="vert"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HN" sz="1200">
                <a:solidFill>
                  <a:srgbClr val="FFFFFF">
                    <a:lumMod val="75000"/>
                  </a:srgbClr>
                </a:solidFill>
              </a:rPr>
              <a:t>Ing. Miguel Aguilar</a:t>
            </a:r>
            <a:endParaRPr lang="en-US" sz="1200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200" dirty="0">
                <a:solidFill>
                  <a:srgbClr val="FFFFFF">
                    <a:lumMod val="75000"/>
                  </a:srgbClr>
                </a:solidFill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317A8-CEA2-44AF-BBE8-FC80BD260FA7}" type="slidenum">
              <a:rPr lang="en-US" sz="1200" smtClean="0">
                <a:solidFill>
                  <a:srgbClr val="FFFFFF">
                    <a:lumMod val="75000"/>
                  </a:srgbClr>
                </a:solidFill>
              </a:rPr>
              <a:pPr>
                <a:defRPr/>
              </a:pPr>
              <a:t>3</a:t>
            </a:fld>
            <a:endParaRPr lang="en-US" sz="1200">
              <a:solidFill>
                <a:srgbClr val="FFFFFF">
                  <a:lumMod val="75000"/>
                </a:srgbClr>
              </a:solidFill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867923586"/>
              </p:ext>
            </p:extLst>
          </p:nvPr>
        </p:nvGraphicFramePr>
        <p:xfrm>
          <a:off x="304800" y="152400"/>
          <a:ext cx="85344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3048000" y="381000"/>
            <a:ext cx="4953000" cy="7620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es-MX" sz="3600" b="1" kern="0" dirty="0">
              <a:solidFill>
                <a:srgbClr val="0070C0"/>
              </a:solidFill>
              <a:latin typeface="Calibri"/>
              <a:ea typeface="+mj-ea"/>
              <a:cs typeface="+mj-cs"/>
            </a:endParaRPr>
          </a:p>
          <a:p>
            <a:pPr algn="ctr">
              <a:defRPr/>
            </a:pPr>
            <a:r>
              <a:rPr lang="es-MX" sz="3600" b="1" kern="0" dirty="0">
                <a:solidFill>
                  <a:srgbClr val="0070C0"/>
                </a:solidFill>
                <a:latin typeface="Calibri"/>
                <a:ea typeface="+mj-ea"/>
                <a:cs typeface="+mj-cs"/>
              </a:rPr>
              <a:t>CONTENIDO SINTETICO</a:t>
            </a:r>
            <a:br>
              <a:rPr lang="es-MX" sz="3600" b="1" kern="0" dirty="0">
                <a:solidFill>
                  <a:srgbClr val="0070C0"/>
                </a:solidFill>
                <a:latin typeface="Calibri"/>
                <a:ea typeface="+mj-ea"/>
                <a:cs typeface="+mj-cs"/>
              </a:rPr>
            </a:br>
            <a:endParaRPr lang="es-MX" sz="3600" b="1" kern="0" dirty="0">
              <a:solidFill>
                <a:srgbClr val="0070C0"/>
              </a:solidFill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86596589"/>
      </p:ext>
    </p:extLst>
  </p:cSld>
  <p:clrMapOvr>
    <a:masterClrMapping/>
  </p:clrMapOvr>
  <p:transition spd="slow">
    <p:split orient="vert"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HN" sz="1200">
                <a:solidFill>
                  <a:srgbClr val="FFFFFF">
                    <a:lumMod val="75000"/>
                  </a:srgbClr>
                </a:solidFill>
              </a:rPr>
              <a:t>Ing. Miguel Aguilar</a:t>
            </a:r>
            <a:endParaRPr lang="en-US" sz="120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200" dirty="0">
                <a:solidFill>
                  <a:srgbClr val="FFFFFF">
                    <a:lumMod val="75000"/>
                  </a:srgbClr>
                </a:solidFill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317A8-CEA2-44AF-BBE8-FC80BD260FA7}" type="slidenum">
              <a:rPr lang="en-US" sz="1200" smtClean="0">
                <a:solidFill>
                  <a:srgbClr val="FFFFFF">
                    <a:lumMod val="75000"/>
                  </a:srgbClr>
                </a:solidFill>
              </a:rPr>
              <a:pPr>
                <a:defRPr/>
              </a:pPr>
              <a:t>4</a:t>
            </a:fld>
            <a:endParaRPr lang="en-US" sz="120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7" name="6 Título"/>
          <p:cNvSpPr txBox="1">
            <a:spLocks/>
          </p:cNvSpPr>
          <p:nvPr/>
        </p:nvSpPr>
        <p:spPr>
          <a:xfrm>
            <a:off x="685800" y="2438400"/>
            <a:ext cx="7772400" cy="1470025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9900"/>
                </a:solidFill>
                <a:latin typeface="Times New Roman" pitchFamily="18" charset="0"/>
              </a:defRPr>
            </a:lvl9pPr>
          </a:lstStyle>
          <a:p>
            <a:br>
              <a:rPr lang="es-MX" sz="3600" b="1" dirty="0">
                <a:solidFill>
                  <a:srgbClr val="0070C0"/>
                </a:solidFill>
              </a:rPr>
            </a:br>
            <a:br>
              <a:rPr lang="es-MX" sz="3600" b="1" dirty="0">
                <a:solidFill>
                  <a:srgbClr val="0070C0"/>
                </a:solidFill>
              </a:rPr>
            </a:br>
            <a:r>
              <a:rPr lang="es-MX" sz="3600" b="1" dirty="0">
                <a:solidFill>
                  <a:srgbClr val="0070C0"/>
                </a:solidFill>
              </a:rPr>
              <a:t>CONTENIDO ANALITICO</a:t>
            </a:r>
            <a:br>
              <a:rPr lang="es-MX" sz="3600" dirty="0">
                <a:solidFill>
                  <a:srgbClr val="0070C0"/>
                </a:solidFill>
              </a:rPr>
            </a:br>
            <a:r>
              <a:rPr lang="es-MX" sz="3600" dirty="0">
                <a:solidFill>
                  <a:srgbClr val="0070C0"/>
                </a:solidFill>
              </a:rPr>
              <a:t> </a:t>
            </a:r>
            <a:br>
              <a:rPr lang="es-MX" sz="3600" dirty="0">
                <a:solidFill>
                  <a:srgbClr val="0070C0"/>
                </a:solidFill>
              </a:rPr>
            </a:br>
            <a:endParaRPr lang="es-MX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99658"/>
      </p:ext>
    </p:extLst>
  </p:cSld>
  <p:clrMapOvr>
    <a:masterClrMapping/>
  </p:clrMapOvr>
  <p:transition spd="slow">
    <p:split orient="vert"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7000"/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7 Subtítulo"/>
          <p:cNvSpPr>
            <a:spLocks noGrp="1"/>
          </p:cNvSpPr>
          <p:nvPr>
            <p:ph type="subTitle" idx="1"/>
          </p:nvPr>
        </p:nvSpPr>
        <p:spPr>
          <a:xfrm>
            <a:off x="-18176" y="3048000"/>
            <a:ext cx="2971800" cy="762000"/>
          </a:xfrm>
        </p:spPr>
        <p:txBody>
          <a:bodyPr anchor="b"/>
          <a:lstStyle/>
          <a:p>
            <a:r>
              <a:rPr lang="es-MX" sz="1800" b="1" dirty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itchFamily="18" charset="0"/>
              </a:rPr>
              <a:t> </a:t>
            </a:r>
          </a:p>
          <a:p>
            <a:r>
              <a:rPr lang="es-MX" sz="1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RENDIMIENTO, ESTRUCTURAS DE INTERCONEXIÓN Y MEMORIA CACHÉ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AA52960-18BD-4D85-99E0-31F29A02EE1A}"/>
              </a:ext>
            </a:extLst>
          </p:cNvPr>
          <p:cNvSpPr txBox="1"/>
          <p:nvPr/>
        </p:nvSpPr>
        <p:spPr>
          <a:xfrm>
            <a:off x="642818" y="2057400"/>
            <a:ext cx="1649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1</a:t>
            </a:r>
          </a:p>
        </p:txBody>
      </p:sp>
    </p:spTree>
    <p:extLst>
      <p:ext uri="{BB962C8B-B14F-4D97-AF65-F5344CB8AC3E}">
        <p14:creationId xmlns:p14="http://schemas.microsoft.com/office/powerpoint/2010/main" val="3641244293"/>
      </p:ext>
    </p:extLst>
  </p:cSld>
  <p:clrMapOvr>
    <a:masterClrMapping/>
  </p:clrMapOvr>
  <p:transition spd="slow">
    <p:split orient="vert"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30003D7-D067-4487-A3A2-50B29864F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HN" sz="1200">
                <a:solidFill>
                  <a:schemeClr val="bg1">
                    <a:lumMod val="75000"/>
                  </a:schemeClr>
                </a:solidFill>
                <a:latin typeface="+mn-lt"/>
              </a:rPr>
              <a:t>Ing. Miguel Aguilar</a:t>
            </a:r>
            <a:endParaRPr lang="en-US" sz="120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185F726-FA11-445F-BE3C-FC8307C9D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200">
                <a:solidFill>
                  <a:schemeClr val="bg1">
                    <a:lumMod val="75000"/>
                  </a:schemeClr>
                </a:solidFill>
                <a:latin typeface="+mn-lt"/>
              </a:rPr>
              <a:t>Arquitectura de Computadoras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06393A-5AEE-48AD-9AF1-D4EA76B3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317A8-CEA2-44AF-BBE8-FC80BD260FA7}" type="slidenum">
              <a:rPr lang="en-US" sz="1200" smtClean="0">
                <a:solidFill>
                  <a:schemeClr val="bg1">
                    <a:lumMod val="75000"/>
                  </a:schemeClr>
                </a:solidFill>
                <a:latin typeface="+mn-lt"/>
              </a:rPr>
              <a:pPr>
                <a:defRPr/>
              </a:pPr>
              <a:t>6</a:t>
            </a:fld>
            <a:endParaRPr lang="en-US" sz="120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6" name="4 Diagrama">
            <a:extLst>
              <a:ext uri="{FF2B5EF4-FFF2-40B4-BE49-F238E27FC236}">
                <a16:creationId xmlns:a16="http://schemas.microsoft.com/office/drawing/2014/main" id="{D3BD6EF5-6635-44A3-B7B1-DD6CCEBAFA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0847355"/>
              </p:ext>
            </p:extLst>
          </p:nvPr>
        </p:nvGraphicFramePr>
        <p:xfrm>
          <a:off x="609600" y="381000"/>
          <a:ext cx="79248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1 Título">
            <a:extLst>
              <a:ext uri="{FF2B5EF4-FFF2-40B4-BE49-F238E27FC236}">
                <a16:creationId xmlns:a16="http://schemas.microsoft.com/office/drawing/2014/main" id="{F50D1EE9-A0FB-4142-945F-906CCBA17B7D}"/>
              </a:ext>
            </a:extLst>
          </p:cNvPr>
          <p:cNvSpPr txBox="1">
            <a:spLocks/>
          </p:cNvSpPr>
          <p:nvPr/>
        </p:nvSpPr>
        <p:spPr>
          <a:xfrm>
            <a:off x="2819400" y="381000"/>
            <a:ext cx="5562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RENDIMIENTO</a:t>
            </a:r>
            <a:br>
              <a:rPr kumimoji="0" lang="es-MX" sz="3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s-MX" sz="3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732167"/>
      </p:ext>
    </p:extLst>
  </p:cSld>
  <p:clrMapOvr>
    <a:masterClrMapping/>
  </p:clrMapOvr>
  <p:transition spd="slow">
    <p:split orient="vert"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B53EDA3-1410-4768-8537-7B575A7FF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HN" sz="1200" dirty="0">
                <a:solidFill>
                  <a:schemeClr val="bg1">
                    <a:lumMod val="75000"/>
                  </a:schemeClr>
                </a:solidFill>
              </a:rPr>
              <a:t>Ing. Miguel Aguilar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C4138A-AC1A-4B31-BBFB-395C87F97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Arquitectura de Computadoras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029900-7012-4FED-A23A-B5FC720D6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317A8-CEA2-44AF-BBE8-FC80BD260FA7}" type="slidenum">
              <a:rPr lang="en-US" sz="1200" smtClean="0">
                <a:solidFill>
                  <a:schemeClr val="bg1">
                    <a:lumMod val="75000"/>
                  </a:schemeClr>
                </a:solidFill>
              </a:rPr>
              <a:pPr>
                <a:defRPr/>
              </a:pPr>
              <a:t>7</a:t>
            </a:fld>
            <a:endParaRPr lang="en-US" sz="120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4 Diagrama">
            <a:extLst>
              <a:ext uri="{FF2B5EF4-FFF2-40B4-BE49-F238E27FC236}">
                <a16:creationId xmlns:a16="http://schemas.microsoft.com/office/drawing/2014/main" id="{DD0B8D71-F970-4EDD-B07C-6B6310FC1F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3654276"/>
              </p:ext>
            </p:extLst>
          </p:nvPr>
        </p:nvGraphicFramePr>
        <p:xfrm>
          <a:off x="609600" y="152400"/>
          <a:ext cx="8077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>
            <a:extLst>
              <a:ext uri="{FF2B5EF4-FFF2-40B4-BE49-F238E27FC236}">
                <a16:creationId xmlns:a16="http://schemas.microsoft.com/office/drawing/2014/main" id="{E1661BFB-951B-40CE-A31B-34124785DBD3}"/>
              </a:ext>
            </a:extLst>
          </p:cNvPr>
          <p:cNvSpPr txBox="1">
            <a:spLocks/>
          </p:cNvSpPr>
          <p:nvPr/>
        </p:nvSpPr>
        <p:spPr>
          <a:xfrm>
            <a:off x="2895600" y="228600"/>
            <a:ext cx="5562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9088A698-541E-4990-A954-72A8865EE7FF}"/>
              </a:ext>
            </a:extLst>
          </p:cNvPr>
          <p:cNvSpPr txBox="1">
            <a:spLocks/>
          </p:cNvSpPr>
          <p:nvPr/>
        </p:nvSpPr>
        <p:spPr>
          <a:xfrm>
            <a:off x="2836244" y="152400"/>
            <a:ext cx="5698156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ESTRUCTURAS DE INTERCONEXIÓN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343632"/>
      </p:ext>
    </p:extLst>
  </p:cSld>
  <p:clrMapOvr>
    <a:masterClrMapping/>
  </p:clrMapOvr>
  <p:transition spd="slow">
    <p:split orient="vert"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1">
            <a:extLst>
              <a:ext uri="{FF2B5EF4-FFF2-40B4-BE49-F238E27FC236}">
                <a16:creationId xmlns:a16="http://schemas.microsoft.com/office/drawing/2014/main" id="{8AB2B10B-6F83-4D30-9485-F8768DC26E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s-HN" sz="1200" dirty="0">
                <a:solidFill>
                  <a:schemeClr val="bg1">
                    <a:lumMod val="75000"/>
                  </a:schemeClr>
                </a:solidFill>
              </a:rPr>
              <a:t>Ing. Miguel Aguilar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Marcador de pie de página 2">
            <a:extLst>
              <a:ext uri="{FF2B5EF4-FFF2-40B4-BE49-F238E27FC236}">
                <a16:creationId xmlns:a16="http://schemas.microsoft.com/office/drawing/2014/main" id="{9342093A-68EE-45FA-AE61-C549A3321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Arquitectura de Computadoras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5AF34BE0-0C26-4DE8-B5D0-F3EB84371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8A8317A8-CEA2-44AF-BBE8-FC80BD260FA7}" type="slidenum">
              <a:rPr lang="en-US" sz="1200" smtClean="0">
                <a:solidFill>
                  <a:schemeClr val="bg1">
                    <a:lumMod val="75000"/>
                  </a:schemeClr>
                </a:solidFill>
              </a:rPr>
              <a:pPr>
                <a:defRPr/>
              </a:pPr>
              <a:t>8</a:t>
            </a:fld>
            <a:endParaRPr lang="en-US" sz="120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8" name="4 Diagrama">
            <a:extLst>
              <a:ext uri="{FF2B5EF4-FFF2-40B4-BE49-F238E27FC236}">
                <a16:creationId xmlns:a16="http://schemas.microsoft.com/office/drawing/2014/main" id="{9B22B263-EF3B-45E0-B026-D4CF286395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5243429"/>
              </p:ext>
            </p:extLst>
          </p:nvPr>
        </p:nvGraphicFramePr>
        <p:xfrm>
          <a:off x="609600" y="152400"/>
          <a:ext cx="8077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1 Título">
            <a:extLst>
              <a:ext uri="{FF2B5EF4-FFF2-40B4-BE49-F238E27FC236}">
                <a16:creationId xmlns:a16="http://schemas.microsoft.com/office/drawing/2014/main" id="{6893C7B9-6EB9-4BC6-AAA1-5A0799B9B427}"/>
              </a:ext>
            </a:extLst>
          </p:cNvPr>
          <p:cNvSpPr txBox="1">
            <a:spLocks/>
          </p:cNvSpPr>
          <p:nvPr/>
        </p:nvSpPr>
        <p:spPr>
          <a:xfrm>
            <a:off x="2895600" y="228600"/>
            <a:ext cx="5562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1 Título">
            <a:extLst>
              <a:ext uri="{FF2B5EF4-FFF2-40B4-BE49-F238E27FC236}">
                <a16:creationId xmlns:a16="http://schemas.microsoft.com/office/drawing/2014/main" id="{2C323772-E64F-424B-A3E6-BA79928A48D7}"/>
              </a:ext>
            </a:extLst>
          </p:cNvPr>
          <p:cNvSpPr txBox="1">
            <a:spLocks/>
          </p:cNvSpPr>
          <p:nvPr/>
        </p:nvSpPr>
        <p:spPr>
          <a:xfrm>
            <a:off x="2836244" y="152400"/>
            <a:ext cx="5698156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MEMORIA CACHÉ</a:t>
            </a:r>
            <a:endParaRPr kumimoji="0" lang="es-MX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0688"/>
      </p:ext>
    </p:extLst>
  </p:cSld>
  <p:clrMapOvr>
    <a:masterClrMapping/>
  </p:clrMapOvr>
  <p:transition spd="slow">
    <p:split orient="vert"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H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Ing. Miguel Aguilar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Arquitectura de Computadoras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17A8-CEA2-44AF-BBE8-FC80BD260F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943600" y="2877602"/>
            <a:ext cx="1981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HN" sz="3200" b="1" i="0" u="none" strike="noStrike" kern="1200" cap="none" spc="0" normalizeH="0" baseline="0" noProof="0" dirty="0">
                <a:ln>
                  <a:noFill/>
                </a:ln>
                <a:solidFill>
                  <a:srgbClr val="B2D2E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UNIDAD 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0C39AC-ABB3-44F7-B8B0-26B344F92325}"/>
              </a:ext>
            </a:extLst>
          </p:cNvPr>
          <p:cNvSpPr txBox="1"/>
          <p:nvPr/>
        </p:nvSpPr>
        <p:spPr>
          <a:xfrm>
            <a:off x="4838916" y="36576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>
                <a:solidFill>
                  <a:srgbClr val="B2D2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MEMORIA,</a:t>
            </a:r>
          </a:p>
          <a:p>
            <a:pPr algn="ctr"/>
            <a:r>
              <a:rPr lang="es-ES" sz="1800" b="1" dirty="0">
                <a:solidFill>
                  <a:srgbClr val="B2D2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ENTRADA/SALIDA Y CONJUNTO DE INSTRUCCIONES</a:t>
            </a:r>
            <a:endParaRPr lang="es-HN" sz="1800" b="1" dirty="0">
              <a:solidFill>
                <a:srgbClr val="B2D2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602865"/>
      </p:ext>
    </p:extLst>
  </p:cSld>
  <p:clrMapOvr>
    <a:masterClrMapping/>
  </p:clrMapOvr>
  <p:transition spd="slow"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HN" sz="1200">
                <a:solidFill>
                  <a:schemeClr val="bg1">
                    <a:lumMod val="75000"/>
                  </a:schemeClr>
                </a:solidFill>
              </a:rPr>
              <a:t>Ing. Miguel Aguilar</a:t>
            </a:r>
            <a:endParaRPr lang="en-US" sz="12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971800" y="62484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317A8-CEA2-44AF-BBE8-FC80BD260FA7}" type="slidenum">
              <a:rPr lang="en-US" sz="1200" smtClean="0">
                <a:solidFill>
                  <a:schemeClr val="bg1">
                    <a:lumMod val="75000"/>
                  </a:schemeClr>
                </a:solidFill>
              </a:rPr>
              <a:pPr>
                <a:defRPr/>
              </a:pPr>
              <a:t>10</a:t>
            </a:fld>
            <a:endParaRPr lang="en-US" sz="120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894900832"/>
              </p:ext>
            </p:extLst>
          </p:nvPr>
        </p:nvGraphicFramePr>
        <p:xfrm>
          <a:off x="609600" y="152400"/>
          <a:ext cx="8077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2895600" y="228600"/>
            <a:ext cx="5562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66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9E507075-6B07-4541-80E8-068BF775E274}"/>
              </a:ext>
            </a:extLst>
          </p:cNvPr>
          <p:cNvSpPr txBox="1">
            <a:spLocks/>
          </p:cNvSpPr>
          <p:nvPr/>
        </p:nvSpPr>
        <p:spPr>
          <a:xfrm>
            <a:off x="2699886" y="228600"/>
            <a:ext cx="5562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SISTEMA DE MEMORIA</a:t>
            </a:r>
            <a:br>
              <a:rPr kumimoji="0" lang="es-MX" sz="3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s-MX" sz="3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HN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Ing. Miguel Aguilar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17A8-CEA2-44AF-BBE8-FC80BD260F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735434308"/>
              </p:ext>
            </p:extLst>
          </p:nvPr>
        </p:nvGraphicFramePr>
        <p:xfrm>
          <a:off x="609600" y="381000"/>
          <a:ext cx="79248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2438400" y="304800"/>
            <a:ext cx="5562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Entrada/Salida</a:t>
            </a:r>
            <a:br>
              <a:rPr kumimoji="0" lang="es-MX" sz="3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s-MX" sz="3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HN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Ing. Miguel Aguilar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17A8-CEA2-44AF-BBE8-FC80BD260F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602528558"/>
              </p:ext>
            </p:extLst>
          </p:nvPr>
        </p:nvGraphicFramePr>
        <p:xfrm>
          <a:off x="152400" y="152400"/>
          <a:ext cx="8839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2362200" y="228600"/>
            <a:ext cx="63246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MX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INSTRUCCIONES: EL LENGUAJE DE LA COMPUTADORA</a:t>
            </a:r>
            <a:b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HN" sz="1200">
                <a:solidFill>
                  <a:schemeClr val="bg1">
                    <a:lumMod val="65000"/>
                  </a:schemeClr>
                </a:solidFill>
              </a:rPr>
              <a:t>Ing. Miguel Aguilar</a:t>
            </a:r>
            <a:endParaRPr lang="en-US" sz="12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Arquitectura de Computadoras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317A8-CEA2-44AF-BBE8-FC80BD260FA7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13</a:t>
            </a:fld>
            <a:endParaRPr lang="en-US" sz="12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019800" y="166643"/>
            <a:ext cx="1888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sz="3200" b="1" dirty="0">
                <a:solidFill>
                  <a:srgbClr val="0070C0"/>
                </a:solidFill>
                <a:latin typeface="+mj-lt"/>
              </a:rPr>
              <a:t>UNIDAD 3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6CBDD08-64A4-44D1-B2EF-8DE81E131958}"/>
              </a:ext>
            </a:extLst>
          </p:cNvPr>
          <p:cNvSpPr txBox="1"/>
          <p:nvPr/>
        </p:nvSpPr>
        <p:spPr>
          <a:xfrm>
            <a:off x="4906729" y="8382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Y FUNCIONAMIENTO</a:t>
            </a:r>
          </a:p>
          <a:p>
            <a:pPr algn="ctr"/>
            <a:r>
              <a:rPr lang="es-E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PROCESADOR</a:t>
            </a:r>
            <a:endParaRPr lang="es-HN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73105"/>
      </p:ext>
    </p:extLst>
  </p:cSld>
  <p:clrMapOvr>
    <a:masterClrMapping/>
  </p:clrMapOvr>
  <p:transition spd="slow"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HN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Ing. Miguel Aguilar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17A8-CEA2-44AF-BBE8-FC80BD260F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677355055"/>
              </p:ext>
            </p:extLst>
          </p:nvPr>
        </p:nvGraphicFramePr>
        <p:xfrm>
          <a:off x="152400" y="152400"/>
          <a:ext cx="8839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2514600" y="228600"/>
            <a:ext cx="60960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ESTRUCTURA Y FUNCIONAMIENTO DEL PROCESADOR</a:t>
            </a:r>
          </a:p>
        </p:txBody>
      </p:sp>
    </p:spTree>
  </p:cSld>
  <p:clrMapOvr>
    <a:masterClrMapping/>
  </p:clrMapOvr>
  <p:transition spd="slow">
    <p:split orient="vert"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EA32896-0201-4AAF-9998-C6B72FFDF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HN" sz="1200">
                <a:solidFill>
                  <a:schemeClr val="bg1">
                    <a:lumMod val="6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Ing. Miguel Aguilar</a:t>
            </a:r>
            <a:endParaRPr lang="en-US" sz="1200">
              <a:solidFill>
                <a:schemeClr val="bg1">
                  <a:lumMod val="6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5756DC3-432D-4CC8-934A-AAC79E00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Arquitectura de Computadoras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05FAE9-2321-46B9-9E0F-C1A363250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317A8-CEA2-44AF-BBE8-FC80BD260FA7}" type="slidenum">
              <a:rPr lang="en-US" sz="1200" smtClean="0">
                <a:solidFill>
                  <a:schemeClr val="bg1">
                    <a:lumMod val="6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pPr>
                <a:defRPr/>
              </a:pPr>
              <a:t>15</a:t>
            </a:fld>
            <a:endParaRPr lang="en-US" sz="1200">
              <a:solidFill>
                <a:schemeClr val="bg1">
                  <a:lumMod val="6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aphicFrame>
        <p:nvGraphicFramePr>
          <p:cNvPr id="5" name="4 Diagrama">
            <a:extLst>
              <a:ext uri="{FF2B5EF4-FFF2-40B4-BE49-F238E27FC236}">
                <a16:creationId xmlns:a16="http://schemas.microsoft.com/office/drawing/2014/main" id="{F3EE3FCA-33F6-4F54-AED1-915F326D8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3281584"/>
              </p:ext>
            </p:extLst>
          </p:nvPr>
        </p:nvGraphicFramePr>
        <p:xfrm>
          <a:off x="152400" y="152400"/>
          <a:ext cx="8839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>
            <a:extLst>
              <a:ext uri="{FF2B5EF4-FFF2-40B4-BE49-F238E27FC236}">
                <a16:creationId xmlns:a16="http://schemas.microsoft.com/office/drawing/2014/main" id="{FADFC5E1-1F0B-4202-B1C9-9C017BA5C1CA}"/>
              </a:ext>
            </a:extLst>
          </p:cNvPr>
          <p:cNvSpPr txBox="1">
            <a:spLocks/>
          </p:cNvSpPr>
          <p:nvPr/>
        </p:nvSpPr>
        <p:spPr>
          <a:xfrm>
            <a:off x="2514600" y="228600"/>
            <a:ext cx="60960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PARALELISMO EN LAS INSTRUCCIONES Y PROCESADORES SUPERESCALARES</a:t>
            </a:r>
          </a:p>
        </p:txBody>
      </p:sp>
    </p:spTree>
    <p:extLst>
      <p:ext uri="{BB962C8B-B14F-4D97-AF65-F5344CB8AC3E}">
        <p14:creationId xmlns:p14="http://schemas.microsoft.com/office/powerpoint/2010/main" val="2703170448"/>
      </p:ext>
    </p:extLst>
  </p:cSld>
  <p:clrMapOvr>
    <a:masterClrMapping/>
  </p:clrMapOvr>
  <p:transition spd="slow"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HN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Ing. Miguel Aguilar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17A8-CEA2-44AF-BBE8-FC80BD260F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657858892"/>
              </p:ext>
            </p:extLst>
          </p:nvPr>
        </p:nvGraphicFramePr>
        <p:xfrm>
          <a:off x="609600" y="533400"/>
          <a:ext cx="8077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2667000" y="533400"/>
            <a:ext cx="5638800" cy="1143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UNIDAD DE CONTROL</a:t>
            </a:r>
            <a:endParaRPr kumimoji="0" lang="es-MX" sz="4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HN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Ing. Miguel Aguilar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Arquitectura de Computadoras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17A8-CEA2-44AF-BBE8-FC80BD260F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875808871"/>
              </p:ext>
            </p:extLst>
          </p:nvPr>
        </p:nvGraphicFramePr>
        <p:xfrm>
          <a:off x="381000" y="304800"/>
          <a:ext cx="84582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2743200" y="685800"/>
            <a:ext cx="5562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Organización Paralela</a:t>
            </a:r>
            <a:br>
              <a:rPr kumimoji="0" lang="es-MX" sz="3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s-MX" sz="3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 dir="in"/>
  </p:transition>
</p:sld>
</file>

<file path=ppt/theme/theme1.xml><?xml version="1.0" encoding="utf-8"?>
<a:theme xmlns:a="http://schemas.openxmlformats.org/drawingml/2006/main" name="Lecture1">
  <a:themeElements>
    <a:clrScheme name="Lectur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ctur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cture1">
  <a:themeElements>
    <a:clrScheme name="Lectur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ctur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Lecture1">
  <a:themeElements>
    <a:clrScheme name="Lectur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ctur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C:\Liudong\Temp\Lecture1.pot</Template>
  <TotalTime>22630</TotalTime>
  <Words>577</Words>
  <Application>Microsoft Office PowerPoint</Application>
  <PresentationFormat>Presentación en pantalla (4:3)</PresentationFormat>
  <Paragraphs>182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Calibri</vt:lpstr>
      <vt:lpstr>Segoe UI Semilight</vt:lpstr>
      <vt:lpstr>Times New Roman</vt:lpstr>
      <vt:lpstr>Lecture1</vt:lpstr>
      <vt:lpstr>1_Lecture1</vt:lpstr>
      <vt:lpstr>8_Lecture1</vt:lpstr>
      <vt:lpstr>Presentación de PowerPoint</vt:lpstr>
      <vt:lpstr>DATOS GENERALES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UMD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Introduccion</dc:title>
  <dc:creator>Miguel</dc:creator>
  <cp:lastModifiedBy>Miguel Aguilar</cp:lastModifiedBy>
  <cp:revision>2441</cp:revision>
  <cp:lastPrinted>2002-09-04T22:00:23Z</cp:lastPrinted>
  <dcterms:created xsi:type="dcterms:W3CDTF">2002-08-18T22:11:31Z</dcterms:created>
  <dcterms:modified xsi:type="dcterms:W3CDTF">2026-01-19T22:20:50Z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4</vt:i4>
  </property>
  <property fmtid="{D5CDD505-2E9C-101B-9397-08002B2CF9AE}" pid="6" name="ScreenUsage">
    <vt:i4>3</vt:i4>
  </property>
  <property fmtid="{D5CDD505-2E9C-101B-9397-08002B2CF9AE}" pid="7" name="MailAddress">
    <vt:lpwstr>lxing@umassd.edu</vt:lpwstr>
  </property>
  <property fmtid="{D5CDD505-2E9C-101B-9397-08002B2CF9AE}" pid="8" name="HomePage">
    <vt:lpwstr>http://www.ece.umassd.edu/Faculty/lxing/homepage/ECE561Homepage/ECE561-02-Home.html</vt:lpwstr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C:\Liudong\Classes\ECE561-CS\ECE561Homepage\LectureSlides</vt:lpwstr>
  </property>
</Properties>
</file>